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0" r:id="rId3"/>
    <p:sldId id="259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54" autoAdjust="0"/>
    <p:restoredTop sz="97403" autoAdjust="0"/>
  </p:normalViewPr>
  <p:slideViewPr>
    <p:cSldViewPr snapToGrid="0" snapToObjects="1">
      <p:cViewPr varScale="1">
        <p:scale>
          <a:sx n="70" d="100"/>
          <a:sy n="70" d="100"/>
        </p:scale>
        <p:origin x="18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455F6-C4F7-E54E-98B9-4E204036F498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AFCC99-8294-F54B-8099-C6D3F75D7FEB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I. </a:t>
          </a:r>
          <a:r>
            <a:rPr lang="en-US" b="1" dirty="0" err="1">
              <a:latin typeface="Times New Roman"/>
              <a:cs typeface="Times New Roman"/>
            </a:rPr>
            <a:t>Về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chuẩn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bị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các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văn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kiện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trình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Đại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hội</a:t>
          </a:r>
          <a:endParaRPr lang="en-US" dirty="0">
            <a:latin typeface="Times New Roman"/>
            <a:cs typeface="Times New Roman"/>
          </a:endParaRPr>
        </a:p>
      </dgm:t>
    </dgm:pt>
    <dgm:pt modelId="{B276EDE0-2B1E-AD42-970D-E388DC3690E3}" type="parTrans" cxnId="{58704123-FB30-C748-9DA0-57177FD1449B}">
      <dgm:prSet/>
      <dgm:spPr/>
      <dgm:t>
        <a:bodyPr/>
        <a:lstStyle/>
        <a:p>
          <a:endParaRPr lang="en-US"/>
        </a:p>
      </dgm:t>
    </dgm:pt>
    <dgm:pt modelId="{0765091D-3C30-7640-B1DB-550DC75E84CA}" type="sibTrans" cxnId="{58704123-FB30-C748-9DA0-57177FD1449B}">
      <dgm:prSet/>
      <dgm:spPr/>
      <dgm:t>
        <a:bodyPr/>
        <a:lstStyle/>
        <a:p>
          <a:endParaRPr lang="en-US"/>
        </a:p>
      </dgm:t>
    </dgm:pt>
    <dgm:pt modelId="{627A7285-9FC8-9443-9FBF-8AD522318E4D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>
              <a:latin typeface="Times New Roman"/>
              <a:cs typeface="Times New Roman"/>
            </a:rPr>
            <a:t>1.</a:t>
          </a:r>
          <a:r>
            <a:rPr lang="en-US" sz="1600" dirty="0">
              <a:latin typeface="Times New Roman"/>
              <a:cs typeface="Times New Roman"/>
            </a:rPr>
            <a:t> 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nghị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Trung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ương</a:t>
          </a:r>
          <a:r>
            <a:rPr lang="en-US" sz="1600" dirty="0">
              <a:latin typeface="Times New Roman"/>
              <a:cs typeface="Times New Roman"/>
            </a:rPr>
            <a:t> 8 </a:t>
          </a:r>
          <a:r>
            <a:rPr lang="en-US" sz="1600" dirty="0" err="1">
              <a:latin typeface="Times New Roman"/>
              <a:cs typeface="Times New Roman"/>
            </a:rPr>
            <a:t>khoá</a:t>
          </a:r>
          <a:r>
            <a:rPr lang="en-US" sz="1600" dirty="0">
              <a:latin typeface="Times New Roman"/>
              <a:cs typeface="Times New Roman"/>
            </a:rPr>
            <a:t> XII (</a:t>
          </a:r>
          <a:r>
            <a:rPr lang="en-US" sz="1600" dirty="0" err="1">
              <a:latin typeface="Times New Roman"/>
              <a:cs typeface="Times New Roman"/>
            </a:rPr>
            <a:t>họp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tháng</a:t>
          </a:r>
          <a:r>
            <a:rPr lang="en-US" sz="1600" dirty="0">
              <a:latin typeface="Times New Roman"/>
              <a:cs typeface="Times New Roman"/>
            </a:rPr>
            <a:t> 10/2018) </a:t>
          </a:r>
          <a:r>
            <a:rPr lang="en-US" sz="1600" dirty="0" err="1">
              <a:latin typeface="Times New Roman"/>
              <a:cs typeface="Times New Roman"/>
            </a:rPr>
            <a:t>đã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quyết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định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thành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lập</a:t>
          </a:r>
          <a:r>
            <a:rPr lang="en-US" sz="1600" dirty="0">
              <a:latin typeface="Times New Roman"/>
              <a:cs typeface="Times New Roman"/>
            </a:rPr>
            <a:t> 5 </a:t>
          </a:r>
          <a:r>
            <a:rPr lang="en-US" sz="1600" dirty="0" err="1">
              <a:latin typeface="Times New Roman"/>
              <a:cs typeface="Times New Roman"/>
            </a:rPr>
            <a:t>Tiểu</a:t>
          </a:r>
          <a:r>
            <a:rPr lang="en-US" sz="1600" dirty="0">
              <a:latin typeface="Times New Roman"/>
              <a:cs typeface="Times New Roman"/>
            </a:rPr>
            <a:t> ban </a:t>
          </a:r>
          <a:r>
            <a:rPr lang="en-US" sz="1600" dirty="0" err="1">
              <a:latin typeface="Times New Roman"/>
              <a:cs typeface="Times New Roman"/>
            </a:rPr>
            <a:t>chuẩn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bị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Đại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 XIII </a:t>
          </a:r>
          <a:r>
            <a:rPr lang="en-US" sz="1600" dirty="0" err="1">
              <a:latin typeface="Times New Roman"/>
              <a:cs typeface="Times New Roman"/>
            </a:rPr>
            <a:t>của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Đảng</a:t>
          </a:r>
          <a:r>
            <a:rPr lang="en-US" sz="1600" dirty="0">
              <a:latin typeface="Times New Roman"/>
              <a:cs typeface="Times New Roman"/>
            </a:rPr>
            <a:t> </a:t>
          </a:r>
        </a:p>
      </dgm:t>
    </dgm:pt>
    <dgm:pt modelId="{56B34EB5-CDF2-8249-BEC8-6202AF997EB7}" type="parTrans" cxnId="{43C06874-6491-0F47-AB72-3CD71ADAA92D}">
      <dgm:prSet/>
      <dgm:spPr/>
      <dgm:t>
        <a:bodyPr/>
        <a:lstStyle/>
        <a:p>
          <a:endParaRPr lang="en-US"/>
        </a:p>
      </dgm:t>
    </dgm:pt>
    <dgm:pt modelId="{39DEAFB7-AFD3-0A47-A562-108FBE103673}" type="sibTrans" cxnId="{43C06874-6491-0F47-AB72-3CD71ADAA92D}">
      <dgm:prSet/>
      <dgm:spPr/>
      <dgm:t>
        <a:bodyPr/>
        <a:lstStyle/>
        <a:p>
          <a:endParaRPr lang="en-US"/>
        </a:p>
      </dgm:t>
    </dgm:pt>
    <dgm:pt modelId="{295737B6-723C-AA44-9C12-915F0363569C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>
              <a:latin typeface="Times New Roman"/>
              <a:cs typeface="Times New Roman"/>
            </a:rPr>
            <a:t>2.</a:t>
          </a:r>
          <a:r>
            <a:rPr lang="en-US" sz="1600" dirty="0">
              <a:latin typeface="Times New Roman"/>
              <a:cs typeface="Times New Roman"/>
            </a:rPr>
            <a:t> 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nghị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Trung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ương</a:t>
          </a:r>
          <a:r>
            <a:rPr lang="en-US" sz="1600" dirty="0">
              <a:latin typeface="Times New Roman"/>
              <a:cs typeface="Times New Roman"/>
            </a:rPr>
            <a:t> 10 (</a:t>
          </a:r>
          <a:r>
            <a:rPr lang="en-US" sz="1600" dirty="0" err="1">
              <a:latin typeface="Times New Roman"/>
              <a:cs typeface="Times New Roman"/>
            </a:rPr>
            <a:t>họp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tháng</a:t>
          </a:r>
          <a:r>
            <a:rPr lang="en-US" sz="1600" dirty="0">
              <a:latin typeface="Times New Roman"/>
              <a:cs typeface="Times New Roman"/>
            </a:rPr>
            <a:t> 5/2019) </a:t>
          </a:r>
          <a:r>
            <a:rPr lang="en-US" sz="1600" dirty="0" err="1">
              <a:latin typeface="Times New Roman"/>
              <a:cs typeface="Times New Roman"/>
            </a:rPr>
            <a:t>đã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thảo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luận</a:t>
          </a:r>
          <a:r>
            <a:rPr lang="en-US" sz="1600" dirty="0">
              <a:latin typeface="Times New Roman"/>
              <a:cs typeface="Times New Roman"/>
            </a:rPr>
            <a:t>, </a:t>
          </a:r>
          <a:r>
            <a:rPr lang="en-US" sz="1600" dirty="0" err="1">
              <a:latin typeface="Times New Roman"/>
              <a:cs typeface="Times New Roman"/>
            </a:rPr>
            <a:t>cho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ý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kiến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và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cơ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bản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tán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thành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đề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cương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các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dự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thảo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văn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kiện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Đại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 XIII </a:t>
          </a:r>
          <a:r>
            <a:rPr lang="en-US" sz="1600" dirty="0" err="1">
              <a:latin typeface="Times New Roman"/>
              <a:cs typeface="Times New Roman"/>
            </a:rPr>
            <a:t>của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Đảng</a:t>
          </a:r>
          <a:endParaRPr lang="en-US" sz="1600" dirty="0">
            <a:latin typeface="Times New Roman"/>
            <a:cs typeface="Times New Roman"/>
          </a:endParaRPr>
        </a:p>
      </dgm:t>
    </dgm:pt>
    <dgm:pt modelId="{366B0802-4ADB-804D-B957-B26E2A9B446A}" type="parTrans" cxnId="{5268A6B0-D056-8A43-9D57-3AD2EA631CDE}">
      <dgm:prSet/>
      <dgm:spPr/>
      <dgm:t>
        <a:bodyPr/>
        <a:lstStyle/>
        <a:p>
          <a:endParaRPr lang="en-US"/>
        </a:p>
      </dgm:t>
    </dgm:pt>
    <dgm:pt modelId="{60CAAF95-D298-D84D-AC65-CD6FC2A34531}" type="sibTrans" cxnId="{5268A6B0-D056-8A43-9D57-3AD2EA631CDE}">
      <dgm:prSet/>
      <dgm:spPr/>
      <dgm:t>
        <a:bodyPr/>
        <a:lstStyle/>
        <a:p>
          <a:endParaRPr lang="en-US"/>
        </a:p>
      </dgm:t>
    </dgm:pt>
    <dgm:pt modelId="{6177EF49-FA06-214A-834B-B62D1DE53668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>
              <a:latin typeface="Times New Roman"/>
              <a:cs typeface="Times New Roman"/>
            </a:rPr>
            <a:t>3.</a:t>
          </a:r>
          <a:r>
            <a:rPr lang="en-US" sz="1600" dirty="0">
              <a:latin typeface="Times New Roman"/>
              <a:cs typeface="Times New Roman"/>
            </a:rPr>
            <a:t> 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nghị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Trung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ương</a:t>
          </a:r>
          <a:r>
            <a:rPr lang="en-US" sz="1600" dirty="0">
              <a:latin typeface="Times New Roman"/>
              <a:cs typeface="Times New Roman"/>
            </a:rPr>
            <a:t> 11 (</a:t>
          </a:r>
          <a:r>
            <a:rPr lang="en-US" sz="1600" dirty="0" err="1">
              <a:latin typeface="Times New Roman"/>
              <a:cs typeface="Times New Roman"/>
            </a:rPr>
            <a:t>họp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tháng</a:t>
          </a:r>
          <a:r>
            <a:rPr lang="en-US" sz="1600" dirty="0">
              <a:latin typeface="Times New Roman"/>
              <a:cs typeface="Times New Roman"/>
            </a:rPr>
            <a:t> 10/2019) </a:t>
          </a:r>
          <a:r>
            <a:rPr lang="en-US" sz="1600" dirty="0" err="1">
              <a:latin typeface="Times New Roman"/>
              <a:cs typeface="Times New Roman"/>
            </a:rPr>
            <a:t>đã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thảo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luận</a:t>
          </a:r>
          <a:r>
            <a:rPr lang="en-US" sz="1600" dirty="0">
              <a:latin typeface="Times New Roman"/>
              <a:cs typeface="Times New Roman"/>
            </a:rPr>
            <a:t>, </a:t>
          </a:r>
          <a:r>
            <a:rPr lang="en-US" sz="1600" dirty="0" err="1">
              <a:latin typeface="Times New Roman"/>
              <a:cs typeface="Times New Roman"/>
            </a:rPr>
            <a:t>cho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ý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kiến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về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các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dự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thảo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văn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kiện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trình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Đại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 XIII</a:t>
          </a:r>
        </a:p>
      </dgm:t>
    </dgm:pt>
    <dgm:pt modelId="{DBB57466-ABDB-0E40-A923-FF58400E467B}" type="parTrans" cxnId="{5526AAFA-E393-894D-A0DB-E099B05FED8A}">
      <dgm:prSet/>
      <dgm:spPr/>
      <dgm:t>
        <a:bodyPr/>
        <a:lstStyle/>
        <a:p>
          <a:endParaRPr lang="en-US"/>
        </a:p>
      </dgm:t>
    </dgm:pt>
    <dgm:pt modelId="{B2F1B624-F4EA-6843-B37A-9F62E8907278}" type="sibTrans" cxnId="{5526AAFA-E393-894D-A0DB-E099B05FED8A}">
      <dgm:prSet/>
      <dgm:spPr/>
      <dgm:t>
        <a:bodyPr/>
        <a:lstStyle/>
        <a:p>
          <a:endParaRPr lang="en-US"/>
        </a:p>
      </dgm:t>
    </dgm:pt>
    <dgm:pt modelId="{6BDD2E71-43DB-5343-A4B4-376BEDB98E71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>
              <a:latin typeface="Times New Roman"/>
              <a:cs typeface="Times New Roman"/>
            </a:rPr>
            <a:t>4.</a:t>
          </a:r>
          <a:r>
            <a:rPr lang="en-US" sz="1600" dirty="0">
              <a:latin typeface="Times New Roman"/>
              <a:cs typeface="Times New Roman"/>
            </a:rPr>
            <a:t> 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nghị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Trung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ương</a:t>
          </a:r>
          <a:r>
            <a:rPr lang="en-US" sz="1600" dirty="0">
              <a:latin typeface="Times New Roman"/>
              <a:cs typeface="Times New Roman"/>
            </a:rPr>
            <a:t> 13 (</a:t>
          </a:r>
          <a:r>
            <a:rPr lang="en-US" sz="1600" dirty="0" err="1">
              <a:latin typeface="Times New Roman"/>
              <a:cs typeface="Times New Roman"/>
            </a:rPr>
            <a:t>họp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tháng</a:t>
          </a:r>
          <a:r>
            <a:rPr lang="en-US" sz="1600" dirty="0">
              <a:latin typeface="Times New Roman"/>
              <a:cs typeface="Times New Roman"/>
            </a:rPr>
            <a:t> 10/2020) </a:t>
          </a:r>
          <a:r>
            <a:rPr lang="en-US" sz="1600" dirty="0" err="1">
              <a:latin typeface="Times New Roman"/>
              <a:cs typeface="Times New Roman"/>
            </a:rPr>
            <a:t>đã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thảo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luận</a:t>
          </a:r>
          <a:r>
            <a:rPr lang="en-US" sz="1600" dirty="0">
              <a:latin typeface="Times New Roman"/>
              <a:cs typeface="Times New Roman"/>
            </a:rPr>
            <a:t>, </a:t>
          </a:r>
          <a:r>
            <a:rPr lang="en-US" sz="1600" dirty="0" err="1">
              <a:latin typeface="Times New Roman"/>
              <a:cs typeface="Times New Roman"/>
            </a:rPr>
            <a:t>cho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ý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kiến</a:t>
          </a:r>
          <a:endParaRPr lang="en-US" sz="1600" dirty="0">
            <a:latin typeface="Times New Roman"/>
            <a:cs typeface="Times New Roman"/>
          </a:endParaRPr>
        </a:p>
      </dgm:t>
    </dgm:pt>
    <dgm:pt modelId="{6FF478CA-8DA7-A04B-B282-7665C0329C0D}" type="parTrans" cxnId="{2A18B6DE-278C-4F47-B2D7-739FAD1C7BBD}">
      <dgm:prSet/>
      <dgm:spPr/>
      <dgm:t>
        <a:bodyPr/>
        <a:lstStyle/>
        <a:p>
          <a:endParaRPr lang="en-US"/>
        </a:p>
      </dgm:t>
    </dgm:pt>
    <dgm:pt modelId="{323B0200-862B-344E-B57E-84579609A8DB}" type="sibTrans" cxnId="{2A18B6DE-278C-4F47-B2D7-739FAD1C7BBD}">
      <dgm:prSet/>
      <dgm:spPr/>
      <dgm:t>
        <a:bodyPr/>
        <a:lstStyle/>
        <a:p>
          <a:endParaRPr lang="en-US"/>
        </a:p>
      </dgm:t>
    </dgm:pt>
    <dgm:pt modelId="{E54A8B85-0AE6-B943-92F3-2C839B282584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>
              <a:latin typeface="Times New Roman"/>
              <a:cs typeface="Times New Roman"/>
            </a:rPr>
            <a:t>5.</a:t>
          </a:r>
          <a:r>
            <a:rPr lang="en-US" sz="1600" dirty="0">
              <a:latin typeface="Times New Roman"/>
              <a:cs typeface="Times New Roman"/>
            </a:rPr>
            <a:t> 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nghị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Trung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ương</a:t>
          </a:r>
          <a:r>
            <a:rPr lang="en-US" sz="1600" dirty="0">
              <a:latin typeface="Times New Roman"/>
              <a:cs typeface="Times New Roman"/>
            </a:rPr>
            <a:t> 14 (</a:t>
          </a:r>
          <a:r>
            <a:rPr lang="en-US" sz="1600" dirty="0" err="1">
              <a:latin typeface="Times New Roman"/>
              <a:cs typeface="Times New Roman"/>
            </a:rPr>
            <a:t>họp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tháng</a:t>
          </a:r>
          <a:r>
            <a:rPr lang="en-US" sz="1600" dirty="0">
              <a:latin typeface="Times New Roman"/>
              <a:cs typeface="Times New Roman"/>
            </a:rPr>
            <a:t> 12/2020) </a:t>
          </a:r>
          <a:r>
            <a:rPr lang="en-US" sz="1600" dirty="0" err="1">
              <a:latin typeface="Times New Roman"/>
              <a:cs typeface="Times New Roman"/>
            </a:rPr>
            <a:t>đã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thảo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luận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và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tán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thành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nội</a:t>
          </a:r>
          <a:r>
            <a:rPr lang="en-US" sz="1600" dirty="0">
              <a:latin typeface="Times New Roman"/>
              <a:cs typeface="Times New Roman"/>
            </a:rPr>
            <a:t> dung </a:t>
          </a:r>
          <a:r>
            <a:rPr lang="en-US" sz="1600" dirty="0" err="1">
              <a:latin typeface="Times New Roman"/>
              <a:cs typeface="Times New Roman"/>
            </a:rPr>
            <a:t>Báo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cáo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của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Bộ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Chính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trị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về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việc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tiếp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thu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ý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kiến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đóng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góp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của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đại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đảng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bộ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các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cấp</a:t>
          </a:r>
          <a:r>
            <a:rPr lang="en-US" sz="1600" dirty="0">
              <a:latin typeface="Times New Roman"/>
              <a:cs typeface="Times New Roman"/>
            </a:rPr>
            <a:t>, </a:t>
          </a:r>
          <a:r>
            <a:rPr lang="en-US" sz="1600" dirty="0" err="1">
              <a:latin typeface="Times New Roman"/>
              <a:cs typeface="Times New Roman"/>
            </a:rPr>
            <a:t>của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đại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biểu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Quốc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, </a:t>
          </a:r>
          <a:r>
            <a:rPr lang="en-US" sz="1600" dirty="0" err="1">
              <a:latin typeface="Times New Roman"/>
              <a:cs typeface="Times New Roman"/>
            </a:rPr>
            <a:t>Mặt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trận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Tổ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quốc</a:t>
          </a:r>
          <a:r>
            <a:rPr lang="en-US" sz="1600" dirty="0">
              <a:latin typeface="Times New Roman"/>
              <a:cs typeface="Times New Roman"/>
            </a:rPr>
            <a:t>, </a:t>
          </a:r>
          <a:r>
            <a:rPr lang="en-US" sz="1600" dirty="0" err="1">
              <a:latin typeface="Times New Roman"/>
              <a:cs typeface="Times New Roman"/>
            </a:rPr>
            <a:t>các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tổ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chức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chính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trị</a:t>
          </a:r>
          <a:r>
            <a:rPr lang="en-US" sz="1600" dirty="0">
              <a:latin typeface="Times New Roman"/>
              <a:cs typeface="Times New Roman"/>
            </a:rPr>
            <a:t> – </a:t>
          </a:r>
          <a:r>
            <a:rPr lang="en-US" sz="1600" dirty="0" err="1">
              <a:latin typeface="Times New Roman"/>
              <a:cs typeface="Times New Roman"/>
            </a:rPr>
            <a:t>xã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, </a:t>
          </a:r>
          <a:r>
            <a:rPr lang="en-US" sz="1600" dirty="0" err="1">
              <a:latin typeface="Times New Roman"/>
              <a:cs typeface="Times New Roman"/>
            </a:rPr>
            <a:t>của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cán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bộ</a:t>
          </a:r>
          <a:r>
            <a:rPr lang="en-US" sz="1600" dirty="0">
              <a:latin typeface="Times New Roman"/>
              <a:cs typeface="Times New Roman"/>
            </a:rPr>
            <a:t>, </a:t>
          </a:r>
          <a:r>
            <a:rPr lang="en-US" sz="1600" dirty="0" err="1">
              <a:latin typeface="Times New Roman"/>
              <a:cs typeface="Times New Roman"/>
            </a:rPr>
            <a:t>đảng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viên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và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nhân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dân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góp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ý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vào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các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dự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thảo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văn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kiện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trình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Đại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 XIII </a:t>
          </a:r>
          <a:r>
            <a:rPr lang="en-US" sz="1600" dirty="0" err="1">
              <a:latin typeface="Times New Roman"/>
              <a:cs typeface="Times New Roman"/>
            </a:rPr>
            <a:t>của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Đảng</a:t>
          </a:r>
          <a:r>
            <a:rPr lang="en-US" sz="1600" dirty="0">
              <a:latin typeface="Times New Roman"/>
              <a:cs typeface="Times New Roman"/>
            </a:rPr>
            <a:t>.</a:t>
          </a:r>
        </a:p>
      </dgm:t>
    </dgm:pt>
    <dgm:pt modelId="{A203AC53-BAF6-D441-B637-26A5B9DF19E5}" type="parTrans" cxnId="{DB5C3EDF-13A5-7D41-B419-5192B28757DF}">
      <dgm:prSet/>
      <dgm:spPr/>
      <dgm:t>
        <a:bodyPr/>
        <a:lstStyle/>
        <a:p>
          <a:endParaRPr lang="en-US"/>
        </a:p>
      </dgm:t>
    </dgm:pt>
    <dgm:pt modelId="{097D3A05-D6A8-4546-9E0C-157F635EC410}" type="sibTrans" cxnId="{DB5C3EDF-13A5-7D41-B419-5192B28757DF}">
      <dgm:prSet/>
      <dgm:spPr/>
      <dgm:t>
        <a:bodyPr/>
        <a:lstStyle/>
        <a:p>
          <a:endParaRPr lang="en-US"/>
        </a:p>
      </dgm:t>
    </dgm:pt>
    <dgm:pt modelId="{DA408A97-05D4-7A45-A6A6-841299501D39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>
              <a:latin typeface="Times New Roman"/>
              <a:cs typeface="Times New Roman"/>
            </a:rPr>
            <a:t>Ban </a:t>
          </a:r>
          <a:r>
            <a:rPr lang="en-US" sz="1600" dirty="0" err="1">
              <a:latin typeface="Times New Roman"/>
              <a:cs typeface="Times New Roman"/>
            </a:rPr>
            <a:t>Chấp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hành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Trung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ương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Đảng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quyết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định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triệu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tập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Đại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 XIII </a:t>
          </a:r>
          <a:r>
            <a:rPr lang="en-US" sz="1600" dirty="0" err="1">
              <a:latin typeface="Times New Roman"/>
              <a:cs typeface="Times New Roman"/>
            </a:rPr>
            <a:t>từ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ngày</a:t>
          </a:r>
          <a:r>
            <a:rPr lang="en-US" sz="1600" dirty="0">
              <a:latin typeface="Times New Roman"/>
              <a:cs typeface="Times New Roman"/>
            </a:rPr>
            <a:t> 25/01/2021 </a:t>
          </a:r>
          <a:r>
            <a:rPr lang="en-US" sz="1600" dirty="0" err="1">
              <a:latin typeface="Times New Roman"/>
              <a:cs typeface="Times New Roman"/>
            </a:rPr>
            <a:t>đến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ngày</a:t>
          </a:r>
          <a:r>
            <a:rPr lang="en-US" sz="1600" dirty="0">
              <a:latin typeface="Times New Roman"/>
              <a:cs typeface="Times New Roman"/>
            </a:rPr>
            <a:t> 01/02/2021 </a:t>
          </a:r>
          <a:r>
            <a:rPr lang="en-US" sz="1600" dirty="0" err="1">
              <a:latin typeface="Times New Roman"/>
              <a:cs typeface="Times New Roman"/>
            </a:rPr>
            <a:t>tại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Thủ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đô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Hà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Nội</a:t>
          </a:r>
          <a:r>
            <a:rPr lang="en-US" sz="1600" dirty="0">
              <a:latin typeface="Times New Roman"/>
              <a:cs typeface="Times New Roman"/>
            </a:rPr>
            <a:t>, </a:t>
          </a:r>
          <a:r>
            <a:rPr lang="en-US" sz="1600" dirty="0" err="1">
              <a:latin typeface="Times New Roman"/>
              <a:cs typeface="Times New Roman"/>
            </a:rPr>
            <a:t>trong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đó</a:t>
          </a:r>
          <a:r>
            <a:rPr lang="en-US" sz="1600" dirty="0">
              <a:latin typeface="Times New Roman"/>
              <a:cs typeface="Times New Roman"/>
            </a:rPr>
            <a:t>, </a:t>
          </a:r>
          <a:r>
            <a:rPr lang="en-US" sz="1600" dirty="0" err="1">
              <a:latin typeface="Times New Roman"/>
              <a:cs typeface="Times New Roman"/>
            </a:rPr>
            <a:t>phiên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trù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bị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tổ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chức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vào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ngày</a:t>
          </a:r>
          <a:r>
            <a:rPr lang="en-US" sz="1600" dirty="0">
              <a:latin typeface="Times New Roman"/>
              <a:cs typeface="Times New Roman"/>
            </a:rPr>
            <a:t> 25/01/2021, </a:t>
          </a:r>
          <a:r>
            <a:rPr lang="en-US" sz="1600" dirty="0" err="1">
              <a:latin typeface="Times New Roman"/>
              <a:cs typeface="Times New Roman"/>
            </a:rPr>
            <a:t>khai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mạc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chính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thức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vào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ngày</a:t>
          </a:r>
          <a:r>
            <a:rPr lang="en-US" sz="1600" dirty="0">
              <a:latin typeface="Times New Roman"/>
              <a:cs typeface="Times New Roman"/>
            </a:rPr>
            <a:t> 26/01/2021.</a:t>
          </a:r>
        </a:p>
      </dgm:t>
    </dgm:pt>
    <dgm:pt modelId="{AA5B440C-61BA-1345-8404-AFA3A8C3A0D2}" type="parTrans" cxnId="{7EF8D284-854D-034C-8DE1-5296CEA00226}">
      <dgm:prSet/>
      <dgm:spPr/>
      <dgm:t>
        <a:bodyPr/>
        <a:lstStyle/>
        <a:p>
          <a:endParaRPr lang="en-US"/>
        </a:p>
      </dgm:t>
    </dgm:pt>
    <dgm:pt modelId="{FD0D3418-4614-D34E-8887-B61DEF58D822}" type="sibTrans" cxnId="{7EF8D284-854D-034C-8DE1-5296CEA00226}">
      <dgm:prSet/>
      <dgm:spPr/>
      <dgm:t>
        <a:bodyPr/>
        <a:lstStyle/>
        <a:p>
          <a:endParaRPr lang="en-US"/>
        </a:p>
      </dgm:t>
    </dgm:pt>
    <dgm:pt modelId="{F1C91DDD-02DE-FC49-982D-1C87FAFC89F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>
              <a:latin typeface="Times New Roman"/>
              <a:cs typeface="Times New Roman"/>
            </a:rPr>
            <a:t>6.</a:t>
          </a:r>
          <a:r>
            <a:rPr lang="en-US" sz="1600" dirty="0">
              <a:latin typeface="Times New Roman"/>
              <a:cs typeface="Times New Roman"/>
            </a:rPr>
            <a:t> </a:t>
          </a:r>
          <a:r>
            <a:rPr lang="en-US" sz="1600" dirty="0" err="1">
              <a:latin typeface="Times New Roman"/>
              <a:cs typeface="Times New Roman"/>
            </a:rPr>
            <a:t>Tại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nghị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Trung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ương</a:t>
          </a:r>
          <a:r>
            <a:rPr lang="en-US" sz="1600" dirty="0">
              <a:latin typeface="Times New Roman"/>
              <a:cs typeface="Times New Roman"/>
            </a:rPr>
            <a:t> 15 (</a:t>
          </a:r>
          <a:r>
            <a:rPr lang="en-US" sz="1600" dirty="0" err="1">
              <a:latin typeface="Times New Roman"/>
              <a:cs typeface="Times New Roman"/>
            </a:rPr>
            <a:t>ngày</a:t>
          </a:r>
          <a:r>
            <a:rPr lang="en-US" sz="1600" dirty="0">
              <a:latin typeface="Times New Roman"/>
              <a:cs typeface="Times New Roman"/>
            </a:rPr>
            <a:t> 16 – 17/01/2021), Ban </a:t>
          </a:r>
          <a:r>
            <a:rPr lang="en-US" sz="1600" dirty="0" err="1">
              <a:latin typeface="Times New Roman"/>
              <a:cs typeface="Times New Roman"/>
            </a:rPr>
            <a:t>Chấp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hành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Trung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ương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Đảng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đã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thông</a:t>
          </a:r>
          <a:r>
            <a:rPr lang="en-US" sz="1600" dirty="0">
              <a:latin typeface="Times New Roman"/>
              <a:cs typeface="Times New Roman"/>
            </a:rPr>
            <a:t> qua </a:t>
          </a:r>
          <a:r>
            <a:rPr lang="en-US" sz="1600" dirty="0" err="1">
              <a:latin typeface="Times New Roman"/>
              <a:cs typeface="Times New Roman"/>
            </a:rPr>
            <a:t>dự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thảo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Báo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cáo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của</a:t>
          </a:r>
          <a:r>
            <a:rPr lang="en-US" sz="1600" dirty="0">
              <a:latin typeface="Times New Roman"/>
              <a:cs typeface="Times New Roman"/>
            </a:rPr>
            <a:t> Ban </a:t>
          </a:r>
          <a:r>
            <a:rPr lang="en-US" sz="1600" dirty="0" err="1">
              <a:latin typeface="Times New Roman"/>
              <a:cs typeface="Times New Roman"/>
            </a:rPr>
            <a:t>Chấp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hành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Trung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ương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Đảng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khoá</a:t>
          </a:r>
          <a:r>
            <a:rPr lang="en-US" sz="1600" dirty="0">
              <a:latin typeface="Times New Roman"/>
              <a:cs typeface="Times New Roman"/>
            </a:rPr>
            <a:t> XII </a:t>
          </a:r>
          <a:r>
            <a:rPr lang="en-US" sz="1600" dirty="0" err="1">
              <a:latin typeface="Times New Roman"/>
              <a:cs typeface="Times New Roman"/>
            </a:rPr>
            <a:t>về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các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văn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kiện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trình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Đại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hội</a:t>
          </a:r>
          <a:r>
            <a:rPr lang="en-US" sz="1600" dirty="0">
              <a:latin typeface="Times New Roman"/>
              <a:cs typeface="Times New Roman"/>
            </a:rPr>
            <a:t> XIII </a:t>
          </a:r>
          <a:r>
            <a:rPr lang="en-US" sz="1600" dirty="0" err="1">
              <a:latin typeface="Times New Roman"/>
              <a:cs typeface="Times New Roman"/>
            </a:rPr>
            <a:t>của</a:t>
          </a:r>
          <a:r>
            <a:rPr lang="en-US" sz="1600" dirty="0">
              <a:latin typeface="Times New Roman"/>
              <a:cs typeface="Times New Roman"/>
            </a:rPr>
            <a:t> </a:t>
          </a:r>
          <a:r>
            <a:rPr lang="en-US" sz="1600" dirty="0" err="1">
              <a:latin typeface="Times New Roman"/>
              <a:cs typeface="Times New Roman"/>
            </a:rPr>
            <a:t>Đảng</a:t>
          </a:r>
          <a:r>
            <a:rPr lang="en-US" sz="1600" dirty="0">
              <a:latin typeface="Times New Roman"/>
              <a:cs typeface="Times New Roman"/>
            </a:rPr>
            <a:t>.</a:t>
          </a:r>
        </a:p>
      </dgm:t>
    </dgm:pt>
    <dgm:pt modelId="{939EF022-C552-5948-AB45-02CE5270F682}" type="parTrans" cxnId="{ACF54634-8E9B-3945-AC52-F489B646D357}">
      <dgm:prSet/>
      <dgm:spPr/>
      <dgm:t>
        <a:bodyPr/>
        <a:lstStyle/>
        <a:p>
          <a:endParaRPr lang="en-US"/>
        </a:p>
      </dgm:t>
    </dgm:pt>
    <dgm:pt modelId="{2266BEB7-6AA1-C345-A24E-2AE0CB88E9F2}" type="sibTrans" cxnId="{ACF54634-8E9B-3945-AC52-F489B646D357}">
      <dgm:prSet/>
      <dgm:spPr/>
      <dgm:t>
        <a:bodyPr/>
        <a:lstStyle/>
        <a:p>
          <a:endParaRPr lang="en-US"/>
        </a:p>
      </dgm:t>
    </dgm:pt>
    <dgm:pt modelId="{0036D5B2-DB89-944A-99BD-463A06096D87}" type="pres">
      <dgm:prSet presAssocID="{AA7455F6-C4F7-E54E-98B9-4E204036F49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9AE1F4-6685-6F45-AE47-5183B83A2141}" type="pres">
      <dgm:prSet presAssocID="{31AFCC99-8294-F54B-8099-C6D3F75D7FEB}" presName="thickLine" presStyleLbl="alignNode1" presStyleIdx="0" presStyleCnt="1"/>
      <dgm:spPr/>
    </dgm:pt>
    <dgm:pt modelId="{EB0238FB-4C7D-8449-9948-6B00555D3F33}" type="pres">
      <dgm:prSet presAssocID="{31AFCC99-8294-F54B-8099-C6D3F75D7FEB}" presName="horz1" presStyleCnt="0"/>
      <dgm:spPr/>
    </dgm:pt>
    <dgm:pt modelId="{11F97B75-C622-1740-9105-C95C2E7997CB}" type="pres">
      <dgm:prSet presAssocID="{31AFCC99-8294-F54B-8099-C6D3F75D7FEB}" presName="tx1" presStyleLbl="revTx" presStyleIdx="0" presStyleCnt="8"/>
      <dgm:spPr/>
      <dgm:t>
        <a:bodyPr/>
        <a:lstStyle/>
        <a:p>
          <a:endParaRPr lang="en-US"/>
        </a:p>
      </dgm:t>
    </dgm:pt>
    <dgm:pt modelId="{BC7DB9B8-3800-2F45-BA72-B3CDD1658B24}" type="pres">
      <dgm:prSet presAssocID="{31AFCC99-8294-F54B-8099-C6D3F75D7FEB}" presName="vert1" presStyleCnt="0"/>
      <dgm:spPr/>
    </dgm:pt>
    <dgm:pt modelId="{474DDE47-8614-1E43-854B-7AF88E6B7C70}" type="pres">
      <dgm:prSet presAssocID="{627A7285-9FC8-9443-9FBF-8AD522318E4D}" presName="vertSpace2a" presStyleCnt="0"/>
      <dgm:spPr/>
    </dgm:pt>
    <dgm:pt modelId="{D976FB26-583C-D34E-BFA4-670F8451B4C8}" type="pres">
      <dgm:prSet presAssocID="{627A7285-9FC8-9443-9FBF-8AD522318E4D}" presName="horz2" presStyleCnt="0"/>
      <dgm:spPr/>
    </dgm:pt>
    <dgm:pt modelId="{A3F2DFA0-3203-B248-ACCC-7BD07BAB65B8}" type="pres">
      <dgm:prSet presAssocID="{627A7285-9FC8-9443-9FBF-8AD522318E4D}" presName="horzSpace2" presStyleCnt="0"/>
      <dgm:spPr/>
    </dgm:pt>
    <dgm:pt modelId="{B5C4C714-CD03-724C-97DA-C0E9EC2B1385}" type="pres">
      <dgm:prSet presAssocID="{627A7285-9FC8-9443-9FBF-8AD522318E4D}" presName="tx2" presStyleLbl="revTx" presStyleIdx="1" presStyleCnt="8" custScaleY="77397"/>
      <dgm:spPr/>
      <dgm:t>
        <a:bodyPr/>
        <a:lstStyle/>
        <a:p>
          <a:endParaRPr lang="en-US"/>
        </a:p>
      </dgm:t>
    </dgm:pt>
    <dgm:pt modelId="{21E71A4F-3576-A347-8D66-1F0C824BEE1F}" type="pres">
      <dgm:prSet presAssocID="{627A7285-9FC8-9443-9FBF-8AD522318E4D}" presName="vert2" presStyleCnt="0"/>
      <dgm:spPr/>
    </dgm:pt>
    <dgm:pt modelId="{64663FBB-EB9D-A24C-B11C-CBC26186B49B}" type="pres">
      <dgm:prSet presAssocID="{627A7285-9FC8-9443-9FBF-8AD522318E4D}" presName="thinLine2b" presStyleLbl="callout" presStyleIdx="0" presStyleCnt="7"/>
      <dgm:spPr/>
    </dgm:pt>
    <dgm:pt modelId="{75B11720-EFBC-6147-A778-2357374F32F5}" type="pres">
      <dgm:prSet presAssocID="{627A7285-9FC8-9443-9FBF-8AD522318E4D}" presName="vertSpace2b" presStyleCnt="0"/>
      <dgm:spPr/>
    </dgm:pt>
    <dgm:pt modelId="{C7A31263-E475-9E47-995F-F71C3F2DEE7C}" type="pres">
      <dgm:prSet presAssocID="{295737B6-723C-AA44-9C12-915F0363569C}" presName="horz2" presStyleCnt="0"/>
      <dgm:spPr/>
    </dgm:pt>
    <dgm:pt modelId="{EAB0B1D8-9455-294D-A004-0407F563208A}" type="pres">
      <dgm:prSet presAssocID="{295737B6-723C-AA44-9C12-915F0363569C}" presName="horzSpace2" presStyleCnt="0"/>
      <dgm:spPr/>
    </dgm:pt>
    <dgm:pt modelId="{CB87DE1F-ADC9-8A4A-ADEC-6BBB441526D1}" type="pres">
      <dgm:prSet presAssocID="{295737B6-723C-AA44-9C12-915F0363569C}" presName="tx2" presStyleLbl="revTx" presStyleIdx="2" presStyleCnt="8" custScaleY="87138"/>
      <dgm:spPr/>
      <dgm:t>
        <a:bodyPr/>
        <a:lstStyle/>
        <a:p>
          <a:endParaRPr lang="en-US"/>
        </a:p>
      </dgm:t>
    </dgm:pt>
    <dgm:pt modelId="{8E2D495B-2E22-A248-B1F4-BC6D6ED0D479}" type="pres">
      <dgm:prSet presAssocID="{295737B6-723C-AA44-9C12-915F0363569C}" presName="vert2" presStyleCnt="0"/>
      <dgm:spPr/>
    </dgm:pt>
    <dgm:pt modelId="{A7D306E4-4C48-2341-91BA-F942E398A76E}" type="pres">
      <dgm:prSet presAssocID="{295737B6-723C-AA44-9C12-915F0363569C}" presName="thinLine2b" presStyleLbl="callout" presStyleIdx="1" presStyleCnt="7"/>
      <dgm:spPr/>
    </dgm:pt>
    <dgm:pt modelId="{FA3A8673-2DFC-0742-B200-8330D4F983F4}" type="pres">
      <dgm:prSet presAssocID="{295737B6-723C-AA44-9C12-915F0363569C}" presName="vertSpace2b" presStyleCnt="0"/>
      <dgm:spPr/>
    </dgm:pt>
    <dgm:pt modelId="{A243AD7D-3469-BB47-A50B-5F145B9FA80D}" type="pres">
      <dgm:prSet presAssocID="{6177EF49-FA06-214A-834B-B62D1DE53668}" presName="horz2" presStyleCnt="0"/>
      <dgm:spPr/>
    </dgm:pt>
    <dgm:pt modelId="{66068A63-E67A-3748-8FB9-75571794B630}" type="pres">
      <dgm:prSet presAssocID="{6177EF49-FA06-214A-834B-B62D1DE53668}" presName="horzSpace2" presStyleCnt="0"/>
      <dgm:spPr/>
    </dgm:pt>
    <dgm:pt modelId="{2FAEB858-8528-8747-B943-4EC838FF0CAD}" type="pres">
      <dgm:prSet presAssocID="{6177EF49-FA06-214A-834B-B62D1DE53668}" presName="tx2" presStyleLbl="revTx" presStyleIdx="3" presStyleCnt="8" custScaleY="75147"/>
      <dgm:spPr/>
      <dgm:t>
        <a:bodyPr/>
        <a:lstStyle/>
        <a:p>
          <a:endParaRPr lang="en-US"/>
        </a:p>
      </dgm:t>
    </dgm:pt>
    <dgm:pt modelId="{D3F2D90B-ADFA-054E-9A33-79B1CC54350C}" type="pres">
      <dgm:prSet presAssocID="{6177EF49-FA06-214A-834B-B62D1DE53668}" presName="vert2" presStyleCnt="0"/>
      <dgm:spPr/>
    </dgm:pt>
    <dgm:pt modelId="{71D82ABC-D5B0-5148-B618-515C8761DD7A}" type="pres">
      <dgm:prSet presAssocID="{6177EF49-FA06-214A-834B-B62D1DE53668}" presName="thinLine2b" presStyleLbl="callout" presStyleIdx="2" presStyleCnt="7"/>
      <dgm:spPr/>
    </dgm:pt>
    <dgm:pt modelId="{8F2FAC9B-2AFE-2141-B58D-30A137DDCF04}" type="pres">
      <dgm:prSet presAssocID="{6177EF49-FA06-214A-834B-B62D1DE53668}" presName="vertSpace2b" presStyleCnt="0"/>
      <dgm:spPr/>
    </dgm:pt>
    <dgm:pt modelId="{932A3415-EC43-7543-B34A-4E16B872CF1F}" type="pres">
      <dgm:prSet presAssocID="{6BDD2E71-43DB-5343-A4B4-376BEDB98E71}" presName="horz2" presStyleCnt="0"/>
      <dgm:spPr/>
    </dgm:pt>
    <dgm:pt modelId="{7B8FE536-01DC-624C-8BCC-1F43BF906463}" type="pres">
      <dgm:prSet presAssocID="{6BDD2E71-43DB-5343-A4B4-376BEDB98E71}" presName="horzSpace2" presStyleCnt="0"/>
      <dgm:spPr/>
    </dgm:pt>
    <dgm:pt modelId="{132F0CEC-8ABA-E849-86F2-A38B43BA0921}" type="pres">
      <dgm:prSet presAssocID="{6BDD2E71-43DB-5343-A4B4-376BEDB98E71}" presName="tx2" presStyleLbl="revTx" presStyleIdx="4" presStyleCnt="8" custScaleY="66653"/>
      <dgm:spPr/>
      <dgm:t>
        <a:bodyPr/>
        <a:lstStyle/>
        <a:p>
          <a:endParaRPr lang="en-US"/>
        </a:p>
      </dgm:t>
    </dgm:pt>
    <dgm:pt modelId="{6A534246-0150-A44E-85D0-6CAAC25FD523}" type="pres">
      <dgm:prSet presAssocID="{6BDD2E71-43DB-5343-A4B4-376BEDB98E71}" presName="vert2" presStyleCnt="0"/>
      <dgm:spPr/>
    </dgm:pt>
    <dgm:pt modelId="{7761EC0F-F483-564A-AC17-B4E1A47938D0}" type="pres">
      <dgm:prSet presAssocID="{6BDD2E71-43DB-5343-A4B4-376BEDB98E71}" presName="thinLine2b" presStyleLbl="callout" presStyleIdx="3" presStyleCnt="7"/>
      <dgm:spPr/>
    </dgm:pt>
    <dgm:pt modelId="{7787780C-58F2-B243-AE6A-286BF49BF0E7}" type="pres">
      <dgm:prSet presAssocID="{6BDD2E71-43DB-5343-A4B4-376BEDB98E71}" presName="vertSpace2b" presStyleCnt="0"/>
      <dgm:spPr/>
    </dgm:pt>
    <dgm:pt modelId="{18D94036-D726-5846-9F67-AA1B0DFFB4B0}" type="pres">
      <dgm:prSet presAssocID="{E54A8B85-0AE6-B943-92F3-2C839B282584}" presName="horz2" presStyleCnt="0"/>
      <dgm:spPr/>
    </dgm:pt>
    <dgm:pt modelId="{685FF41B-4CA7-F74E-8E3E-32E58FC77A3C}" type="pres">
      <dgm:prSet presAssocID="{E54A8B85-0AE6-B943-92F3-2C839B282584}" presName="horzSpace2" presStyleCnt="0"/>
      <dgm:spPr/>
    </dgm:pt>
    <dgm:pt modelId="{B75CBC47-ED27-5E42-9C0A-4330BCAC1F7E}" type="pres">
      <dgm:prSet presAssocID="{E54A8B85-0AE6-B943-92F3-2C839B282584}" presName="tx2" presStyleLbl="revTx" presStyleIdx="5" presStyleCnt="8" custScaleY="158933"/>
      <dgm:spPr/>
      <dgm:t>
        <a:bodyPr/>
        <a:lstStyle/>
        <a:p>
          <a:endParaRPr lang="en-US"/>
        </a:p>
      </dgm:t>
    </dgm:pt>
    <dgm:pt modelId="{80B36015-F010-A042-8B10-997A6AA0E01D}" type="pres">
      <dgm:prSet presAssocID="{E54A8B85-0AE6-B943-92F3-2C839B282584}" presName="vert2" presStyleCnt="0"/>
      <dgm:spPr/>
    </dgm:pt>
    <dgm:pt modelId="{70317597-4EEB-2941-94C1-6274728D03D7}" type="pres">
      <dgm:prSet presAssocID="{E54A8B85-0AE6-B943-92F3-2C839B282584}" presName="thinLine2b" presStyleLbl="callout" presStyleIdx="4" presStyleCnt="7"/>
      <dgm:spPr/>
    </dgm:pt>
    <dgm:pt modelId="{672BCFB7-15B2-0E4A-9F6E-6695F626A21A}" type="pres">
      <dgm:prSet presAssocID="{E54A8B85-0AE6-B943-92F3-2C839B282584}" presName="vertSpace2b" presStyleCnt="0"/>
      <dgm:spPr/>
    </dgm:pt>
    <dgm:pt modelId="{7F0A75BD-C9C8-E643-BDD0-B4A62F6D17F3}" type="pres">
      <dgm:prSet presAssocID="{DA408A97-05D4-7A45-A6A6-841299501D39}" presName="horz2" presStyleCnt="0"/>
      <dgm:spPr/>
    </dgm:pt>
    <dgm:pt modelId="{2073AA29-5B86-8642-8475-16BEF9C49791}" type="pres">
      <dgm:prSet presAssocID="{DA408A97-05D4-7A45-A6A6-841299501D39}" presName="horzSpace2" presStyleCnt="0"/>
      <dgm:spPr/>
    </dgm:pt>
    <dgm:pt modelId="{47D71FD5-963F-7C47-A7BB-C99DE32B98C1}" type="pres">
      <dgm:prSet presAssocID="{DA408A97-05D4-7A45-A6A6-841299501D39}" presName="tx2" presStyleLbl="revTx" presStyleIdx="6" presStyleCnt="8" custScaleY="118973"/>
      <dgm:spPr/>
      <dgm:t>
        <a:bodyPr/>
        <a:lstStyle/>
        <a:p>
          <a:endParaRPr lang="en-US"/>
        </a:p>
      </dgm:t>
    </dgm:pt>
    <dgm:pt modelId="{FBC39D80-3984-7B43-8C2A-388A3B0524B6}" type="pres">
      <dgm:prSet presAssocID="{DA408A97-05D4-7A45-A6A6-841299501D39}" presName="vert2" presStyleCnt="0"/>
      <dgm:spPr/>
    </dgm:pt>
    <dgm:pt modelId="{499555A1-EAAA-F948-911F-BADB674A7F0F}" type="pres">
      <dgm:prSet presAssocID="{DA408A97-05D4-7A45-A6A6-841299501D39}" presName="thinLine2b" presStyleLbl="callout" presStyleIdx="5" presStyleCnt="7"/>
      <dgm:spPr/>
    </dgm:pt>
    <dgm:pt modelId="{AB7B55B8-39CA-7948-9215-63C9D291834B}" type="pres">
      <dgm:prSet presAssocID="{DA408A97-05D4-7A45-A6A6-841299501D39}" presName="vertSpace2b" presStyleCnt="0"/>
      <dgm:spPr/>
    </dgm:pt>
    <dgm:pt modelId="{42AC2F5C-4072-7548-BF86-791C82AE4A7F}" type="pres">
      <dgm:prSet presAssocID="{F1C91DDD-02DE-FC49-982D-1C87FAFC89F8}" presName="horz2" presStyleCnt="0"/>
      <dgm:spPr/>
    </dgm:pt>
    <dgm:pt modelId="{9CB31D75-0CD3-874E-95F0-6AC64A2835A5}" type="pres">
      <dgm:prSet presAssocID="{F1C91DDD-02DE-FC49-982D-1C87FAFC89F8}" presName="horzSpace2" presStyleCnt="0"/>
      <dgm:spPr/>
    </dgm:pt>
    <dgm:pt modelId="{A3953D71-CB47-4845-B97E-C3E0F531D5D8}" type="pres">
      <dgm:prSet presAssocID="{F1C91DDD-02DE-FC49-982D-1C87FAFC89F8}" presName="tx2" presStyleLbl="revTx" presStyleIdx="7" presStyleCnt="8" custScaleY="118973"/>
      <dgm:spPr/>
      <dgm:t>
        <a:bodyPr/>
        <a:lstStyle/>
        <a:p>
          <a:endParaRPr lang="en-US"/>
        </a:p>
      </dgm:t>
    </dgm:pt>
    <dgm:pt modelId="{CDBCD713-3776-7445-87B8-D17E07690FF0}" type="pres">
      <dgm:prSet presAssocID="{F1C91DDD-02DE-FC49-982D-1C87FAFC89F8}" presName="vert2" presStyleCnt="0"/>
      <dgm:spPr/>
    </dgm:pt>
    <dgm:pt modelId="{3B7AC6BC-7097-1B49-BEF5-F696B3E60558}" type="pres">
      <dgm:prSet presAssocID="{F1C91DDD-02DE-FC49-982D-1C87FAFC89F8}" presName="thinLine2b" presStyleLbl="callout" presStyleIdx="6" presStyleCnt="7"/>
      <dgm:spPr/>
    </dgm:pt>
    <dgm:pt modelId="{9FAA72F4-4C52-1F48-92FA-269984B593D5}" type="pres">
      <dgm:prSet presAssocID="{F1C91DDD-02DE-FC49-982D-1C87FAFC89F8}" presName="vertSpace2b" presStyleCnt="0"/>
      <dgm:spPr/>
    </dgm:pt>
  </dgm:ptLst>
  <dgm:cxnLst>
    <dgm:cxn modelId="{8AA10D73-3D78-E547-8477-EFD315B0F057}" type="presOf" srcId="{627A7285-9FC8-9443-9FBF-8AD522318E4D}" destId="{B5C4C714-CD03-724C-97DA-C0E9EC2B1385}" srcOrd="0" destOrd="0" presId="urn:microsoft.com/office/officeart/2008/layout/LinedList"/>
    <dgm:cxn modelId="{A357082B-F0E0-EF49-B3F1-3F4E0DE927F0}" type="presOf" srcId="{6BDD2E71-43DB-5343-A4B4-376BEDB98E71}" destId="{132F0CEC-8ABA-E849-86F2-A38B43BA0921}" srcOrd="0" destOrd="0" presId="urn:microsoft.com/office/officeart/2008/layout/LinedList"/>
    <dgm:cxn modelId="{996184EA-6B6C-324D-9C41-E7FB3B97BB26}" type="presOf" srcId="{AA7455F6-C4F7-E54E-98B9-4E204036F498}" destId="{0036D5B2-DB89-944A-99BD-463A06096D87}" srcOrd="0" destOrd="0" presId="urn:microsoft.com/office/officeart/2008/layout/LinedList"/>
    <dgm:cxn modelId="{CD0450EA-E227-6A4F-BDDB-FE27FE21231D}" type="presOf" srcId="{6177EF49-FA06-214A-834B-B62D1DE53668}" destId="{2FAEB858-8528-8747-B943-4EC838FF0CAD}" srcOrd="0" destOrd="0" presId="urn:microsoft.com/office/officeart/2008/layout/LinedList"/>
    <dgm:cxn modelId="{5268A6B0-D056-8A43-9D57-3AD2EA631CDE}" srcId="{31AFCC99-8294-F54B-8099-C6D3F75D7FEB}" destId="{295737B6-723C-AA44-9C12-915F0363569C}" srcOrd="1" destOrd="0" parTransId="{366B0802-4ADB-804D-B957-B26E2A9B446A}" sibTransId="{60CAAF95-D298-D84D-AC65-CD6FC2A34531}"/>
    <dgm:cxn modelId="{C9F0073B-71F1-1247-A8E7-64E54A3E6F88}" type="presOf" srcId="{E54A8B85-0AE6-B943-92F3-2C839B282584}" destId="{B75CBC47-ED27-5E42-9C0A-4330BCAC1F7E}" srcOrd="0" destOrd="0" presId="urn:microsoft.com/office/officeart/2008/layout/LinedList"/>
    <dgm:cxn modelId="{7EF8D284-854D-034C-8DE1-5296CEA00226}" srcId="{31AFCC99-8294-F54B-8099-C6D3F75D7FEB}" destId="{DA408A97-05D4-7A45-A6A6-841299501D39}" srcOrd="5" destOrd="0" parTransId="{AA5B440C-61BA-1345-8404-AFA3A8C3A0D2}" sibTransId="{FD0D3418-4614-D34E-8887-B61DEF58D822}"/>
    <dgm:cxn modelId="{43C06874-6491-0F47-AB72-3CD71ADAA92D}" srcId="{31AFCC99-8294-F54B-8099-C6D3F75D7FEB}" destId="{627A7285-9FC8-9443-9FBF-8AD522318E4D}" srcOrd="0" destOrd="0" parTransId="{56B34EB5-CDF2-8249-BEC8-6202AF997EB7}" sibTransId="{39DEAFB7-AFD3-0A47-A562-108FBE103673}"/>
    <dgm:cxn modelId="{DB5C3EDF-13A5-7D41-B419-5192B28757DF}" srcId="{31AFCC99-8294-F54B-8099-C6D3F75D7FEB}" destId="{E54A8B85-0AE6-B943-92F3-2C839B282584}" srcOrd="4" destOrd="0" parTransId="{A203AC53-BAF6-D441-B637-26A5B9DF19E5}" sibTransId="{097D3A05-D6A8-4546-9E0C-157F635EC410}"/>
    <dgm:cxn modelId="{58704123-FB30-C748-9DA0-57177FD1449B}" srcId="{AA7455F6-C4F7-E54E-98B9-4E204036F498}" destId="{31AFCC99-8294-F54B-8099-C6D3F75D7FEB}" srcOrd="0" destOrd="0" parTransId="{B276EDE0-2B1E-AD42-970D-E388DC3690E3}" sibTransId="{0765091D-3C30-7640-B1DB-550DC75E84CA}"/>
    <dgm:cxn modelId="{5526AAFA-E393-894D-A0DB-E099B05FED8A}" srcId="{31AFCC99-8294-F54B-8099-C6D3F75D7FEB}" destId="{6177EF49-FA06-214A-834B-B62D1DE53668}" srcOrd="2" destOrd="0" parTransId="{DBB57466-ABDB-0E40-A923-FF58400E467B}" sibTransId="{B2F1B624-F4EA-6843-B37A-9F62E8907278}"/>
    <dgm:cxn modelId="{F73002FD-B179-4A41-9FC6-A972E5E51EAF}" type="presOf" srcId="{31AFCC99-8294-F54B-8099-C6D3F75D7FEB}" destId="{11F97B75-C622-1740-9105-C95C2E7997CB}" srcOrd="0" destOrd="0" presId="urn:microsoft.com/office/officeart/2008/layout/LinedList"/>
    <dgm:cxn modelId="{2A18B6DE-278C-4F47-B2D7-739FAD1C7BBD}" srcId="{31AFCC99-8294-F54B-8099-C6D3F75D7FEB}" destId="{6BDD2E71-43DB-5343-A4B4-376BEDB98E71}" srcOrd="3" destOrd="0" parTransId="{6FF478CA-8DA7-A04B-B282-7665C0329C0D}" sibTransId="{323B0200-862B-344E-B57E-84579609A8DB}"/>
    <dgm:cxn modelId="{281F83A8-5CC1-DF40-AECD-5BFD54A0F1B2}" type="presOf" srcId="{DA408A97-05D4-7A45-A6A6-841299501D39}" destId="{47D71FD5-963F-7C47-A7BB-C99DE32B98C1}" srcOrd="0" destOrd="0" presId="urn:microsoft.com/office/officeart/2008/layout/LinedList"/>
    <dgm:cxn modelId="{C3E72AE9-63F0-F74F-8E52-D970599E8D39}" type="presOf" srcId="{F1C91DDD-02DE-FC49-982D-1C87FAFC89F8}" destId="{A3953D71-CB47-4845-B97E-C3E0F531D5D8}" srcOrd="0" destOrd="0" presId="urn:microsoft.com/office/officeart/2008/layout/LinedList"/>
    <dgm:cxn modelId="{761887C8-77A4-7549-BE06-924D03ED6C32}" type="presOf" srcId="{295737B6-723C-AA44-9C12-915F0363569C}" destId="{CB87DE1F-ADC9-8A4A-ADEC-6BBB441526D1}" srcOrd="0" destOrd="0" presId="urn:microsoft.com/office/officeart/2008/layout/LinedList"/>
    <dgm:cxn modelId="{ACF54634-8E9B-3945-AC52-F489B646D357}" srcId="{31AFCC99-8294-F54B-8099-C6D3F75D7FEB}" destId="{F1C91DDD-02DE-FC49-982D-1C87FAFC89F8}" srcOrd="6" destOrd="0" parTransId="{939EF022-C552-5948-AB45-02CE5270F682}" sibTransId="{2266BEB7-6AA1-C345-A24E-2AE0CB88E9F2}"/>
    <dgm:cxn modelId="{C9C0BC14-1969-8548-BCE6-5F08FAFE3070}" type="presParOf" srcId="{0036D5B2-DB89-944A-99BD-463A06096D87}" destId="{F29AE1F4-6685-6F45-AE47-5183B83A2141}" srcOrd="0" destOrd="0" presId="urn:microsoft.com/office/officeart/2008/layout/LinedList"/>
    <dgm:cxn modelId="{8DD26AF8-08E8-414D-8DEA-721220FAF07B}" type="presParOf" srcId="{0036D5B2-DB89-944A-99BD-463A06096D87}" destId="{EB0238FB-4C7D-8449-9948-6B00555D3F33}" srcOrd="1" destOrd="0" presId="urn:microsoft.com/office/officeart/2008/layout/LinedList"/>
    <dgm:cxn modelId="{2DD0068B-5A9C-C249-B29F-7E4283B9FA8C}" type="presParOf" srcId="{EB0238FB-4C7D-8449-9948-6B00555D3F33}" destId="{11F97B75-C622-1740-9105-C95C2E7997CB}" srcOrd="0" destOrd="0" presId="urn:microsoft.com/office/officeart/2008/layout/LinedList"/>
    <dgm:cxn modelId="{E12755E5-E926-A54B-A17E-89B899D187CA}" type="presParOf" srcId="{EB0238FB-4C7D-8449-9948-6B00555D3F33}" destId="{BC7DB9B8-3800-2F45-BA72-B3CDD1658B24}" srcOrd="1" destOrd="0" presId="urn:microsoft.com/office/officeart/2008/layout/LinedList"/>
    <dgm:cxn modelId="{124D192C-A236-5C46-B00C-C12746D72FF5}" type="presParOf" srcId="{BC7DB9B8-3800-2F45-BA72-B3CDD1658B24}" destId="{474DDE47-8614-1E43-854B-7AF88E6B7C70}" srcOrd="0" destOrd="0" presId="urn:microsoft.com/office/officeart/2008/layout/LinedList"/>
    <dgm:cxn modelId="{8FCF8B4A-6156-644D-99A3-078B0E1C9D5A}" type="presParOf" srcId="{BC7DB9B8-3800-2F45-BA72-B3CDD1658B24}" destId="{D976FB26-583C-D34E-BFA4-670F8451B4C8}" srcOrd="1" destOrd="0" presId="urn:microsoft.com/office/officeart/2008/layout/LinedList"/>
    <dgm:cxn modelId="{8CDBA206-2342-8E45-95B4-27601AEE3363}" type="presParOf" srcId="{D976FB26-583C-D34E-BFA4-670F8451B4C8}" destId="{A3F2DFA0-3203-B248-ACCC-7BD07BAB65B8}" srcOrd="0" destOrd="0" presId="urn:microsoft.com/office/officeart/2008/layout/LinedList"/>
    <dgm:cxn modelId="{4DB1DB66-64D2-6640-91D8-1BD7883E9D1C}" type="presParOf" srcId="{D976FB26-583C-D34E-BFA4-670F8451B4C8}" destId="{B5C4C714-CD03-724C-97DA-C0E9EC2B1385}" srcOrd="1" destOrd="0" presId="urn:microsoft.com/office/officeart/2008/layout/LinedList"/>
    <dgm:cxn modelId="{A8589118-DD50-B244-B702-7EC4CC650B64}" type="presParOf" srcId="{D976FB26-583C-D34E-BFA4-670F8451B4C8}" destId="{21E71A4F-3576-A347-8D66-1F0C824BEE1F}" srcOrd="2" destOrd="0" presId="urn:microsoft.com/office/officeart/2008/layout/LinedList"/>
    <dgm:cxn modelId="{DB62523B-BACB-5841-AF04-A034DDC64F67}" type="presParOf" srcId="{BC7DB9B8-3800-2F45-BA72-B3CDD1658B24}" destId="{64663FBB-EB9D-A24C-B11C-CBC26186B49B}" srcOrd="2" destOrd="0" presId="urn:microsoft.com/office/officeart/2008/layout/LinedList"/>
    <dgm:cxn modelId="{3145C714-94E2-0E4C-8585-1BE6FD29A8F4}" type="presParOf" srcId="{BC7DB9B8-3800-2F45-BA72-B3CDD1658B24}" destId="{75B11720-EFBC-6147-A778-2357374F32F5}" srcOrd="3" destOrd="0" presId="urn:microsoft.com/office/officeart/2008/layout/LinedList"/>
    <dgm:cxn modelId="{67F0E8B5-3E1E-D941-ACB9-D800B15B4E23}" type="presParOf" srcId="{BC7DB9B8-3800-2F45-BA72-B3CDD1658B24}" destId="{C7A31263-E475-9E47-995F-F71C3F2DEE7C}" srcOrd="4" destOrd="0" presId="urn:microsoft.com/office/officeart/2008/layout/LinedList"/>
    <dgm:cxn modelId="{8CD586F0-0730-6B4D-BE4A-65DB5A3C32E0}" type="presParOf" srcId="{C7A31263-E475-9E47-995F-F71C3F2DEE7C}" destId="{EAB0B1D8-9455-294D-A004-0407F563208A}" srcOrd="0" destOrd="0" presId="urn:microsoft.com/office/officeart/2008/layout/LinedList"/>
    <dgm:cxn modelId="{7F56896D-2CBC-2044-B9F0-E02B24431348}" type="presParOf" srcId="{C7A31263-E475-9E47-995F-F71C3F2DEE7C}" destId="{CB87DE1F-ADC9-8A4A-ADEC-6BBB441526D1}" srcOrd="1" destOrd="0" presId="urn:microsoft.com/office/officeart/2008/layout/LinedList"/>
    <dgm:cxn modelId="{A1C445B9-215A-A448-8617-9708B3C78ACE}" type="presParOf" srcId="{C7A31263-E475-9E47-995F-F71C3F2DEE7C}" destId="{8E2D495B-2E22-A248-B1F4-BC6D6ED0D479}" srcOrd="2" destOrd="0" presId="urn:microsoft.com/office/officeart/2008/layout/LinedList"/>
    <dgm:cxn modelId="{6F990381-E298-0C4B-B7E6-BEFF0E271ABD}" type="presParOf" srcId="{BC7DB9B8-3800-2F45-BA72-B3CDD1658B24}" destId="{A7D306E4-4C48-2341-91BA-F942E398A76E}" srcOrd="5" destOrd="0" presId="urn:microsoft.com/office/officeart/2008/layout/LinedList"/>
    <dgm:cxn modelId="{617593FE-EE7F-F449-9D11-2F649A7090C2}" type="presParOf" srcId="{BC7DB9B8-3800-2F45-BA72-B3CDD1658B24}" destId="{FA3A8673-2DFC-0742-B200-8330D4F983F4}" srcOrd="6" destOrd="0" presId="urn:microsoft.com/office/officeart/2008/layout/LinedList"/>
    <dgm:cxn modelId="{622B0756-2400-6741-9304-A51E7910696D}" type="presParOf" srcId="{BC7DB9B8-3800-2F45-BA72-B3CDD1658B24}" destId="{A243AD7D-3469-BB47-A50B-5F145B9FA80D}" srcOrd="7" destOrd="0" presId="urn:microsoft.com/office/officeart/2008/layout/LinedList"/>
    <dgm:cxn modelId="{73C7E2BC-692A-C742-A2AD-3B0ABB5A767E}" type="presParOf" srcId="{A243AD7D-3469-BB47-A50B-5F145B9FA80D}" destId="{66068A63-E67A-3748-8FB9-75571794B630}" srcOrd="0" destOrd="0" presId="urn:microsoft.com/office/officeart/2008/layout/LinedList"/>
    <dgm:cxn modelId="{203F2A92-4571-D149-BCEE-35FD4CC61C61}" type="presParOf" srcId="{A243AD7D-3469-BB47-A50B-5F145B9FA80D}" destId="{2FAEB858-8528-8747-B943-4EC838FF0CAD}" srcOrd="1" destOrd="0" presId="urn:microsoft.com/office/officeart/2008/layout/LinedList"/>
    <dgm:cxn modelId="{8DB14F80-C6EC-0749-B379-5CEC60E809E0}" type="presParOf" srcId="{A243AD7D-3469-BB47-A50B-5F145B9FA80D}" destId="{D3F2D90B-ADFA-054E-9A33-79B1CC54350C}" srcOrd="2" destOrd="0" presId="urn:microsoft.com/office/officeart/2008/layout/LinedList"/>
    <dgm:cxn modelId="{8D192781-DB99-C84F-98A5-C9C696569C0C}" type="presParOf" srcId="{BC7DB9B8-3800-2F45-BA72-B3CDD1658B24}" destId="{71D82ABC-D5B0-5148-B618-515C8761DD7A}" srcOrd="8" destOrd="0" presId="urn:microsoft.com/office/officeart/2008/layout/LinedList"/>
    <dgm:cxn modelId="{60E7ABB5-EA6D-CD4D-92AD-71CF746825B2}" type="presParOf" srcId="{BC7DB9B8-3800-2F45-BA72-B3CDD1658B24}" destId="{8F2FAC9B-2AFE-2141-B58D-30A137DDCF04}" srcOrd="9" destOrd="0" presId="urn:microsoft.com/office/officeart/2008/layout/LinedList"/>
    <dgm:cxn modelId="{F3FA9AB6-2180-D148-9FCC-83CBCEF71E40}" type="presParOf" srcId="{BC7DB9B8-3800-2F45-BA72-B3CDD1658B24}" destId="{932A3415-EC43-7543-B34A-4E16B872CF1F}" srcOrd="10" destOrd="0" presId="urn:microsoft.com/office/officeart/2008/layout/LinedList"/>
    <dgm:cxn modelId="{DAF8DCC0-3E07-DF4D-A2CE-DB60290C8B78}" type="presParOf" srcId="{932A3415-EC43-7543-B34A-4E16B872CF1F}" destId="{7B8FE536-01DC-624C-8BCC-1F43BF906463}" srcOrd="0" destOrd="0" presId="urn:microsoft.com/office/officeart/2008/layout/LinedList"/>
    <dgm:cxn modelId="{80A1DFEF-A605-3C43-B5C8-E84397830434}" type="presParOf" srcId="{932A3415-EC43-7543-B34A-4E16B872CF1F}" destId="{132F0CEC-8ABA-E849-86F2-A38B43BA0921}" srcOrd="1" destOrd="0" presId="urn:microsoft.com/office/officeart/2008/layout/LinedList"/>
    <dgm:cxn modelId="{069F738A-7072-A243-A508-340F4CD8642B}" type="presParOf" srcId="{932A3415-EC43-7543-B34A-4E16B872CF1F}" destId="{6A534246-0150-A44E-85D0-6CAAC25FD523}" srcOrd="2" destOrd="0" presId="urn:microsoft.com/office/officeart/2008/layout/LinedList"/>
    <dgm:cxn modelId="{AD80A8A8-D1ED-4247-9560-230544F38FFE}" type="presParOf" srcId="{BC7DB9B8-3800-2F45-BA72-B3CDD1658B24}" destId="{7761EC0F-F483-564A-AC17-B4E1A47938D0}" srcOrd="11" destOrd="0" presId="urn:microsoft.com/office/officeart/2008/layout/LinedList"/>
    <dgm:cxn modelId="{ED6B2473-804B-584B-A985-7AA45A4D700E}" type="presParOf" srcId="{BC7DB9B8-3800-2F45-BA72-B3CDD1658B24}" destId="{7787780C-58F2-B243-AE6A-286BF49BF0E7}" srcOrd="12" destOrd="0" presId="urn:microsoft.com/office/officeart/2008/layout/LinedList"/>
    <dgm:cxn modelId="{F0429930-0702-9846-A1CD-FEAA27EFB68B}" type="presParOf" srcId="{BC7DB9B8-3800-2F45-BA72-B3CDD1658B24}" destId="{18D94036-D726-5846-9F67-AA1B0DFFB4B0}" srcOrd="13" destOrd="0" presId="urn:microsoft.com/office/officeart/2008/layout/LinedList"/>
    <dgm:cxn modelId="{FDECC2D0-3094-E048-B109-4B715D040FFA}" type="presParOf" srcId="{18D94036-D726-5846-9F67-AA1B0DFFB4B0}" destId="{685FF41B-4CA7-F74E-8E3E-32E58FC77A3C}" srcOrd="0" destOrd="0" presId="urn:microsoft.com/office/officeart/2008/layout/LinedList"/>
    <dgm:cxn modelId="{17FDC9C3-52E0-2149-8DAF-1FD49247A870}" type="presParOf" srcId="{18D94036-D726-5846-9F67-AA1B0DFFB4B0}" destId="{B75CBC47-ED27-5E42-9C0A-4330BCAC1F7E}" srcOrd="1" destOrd="0" presId="urn:microsoft.com/office/officeart/2008/layout/LinedList"/>
    <dgm:cxn modelId="{DFF5D2F9-50E4-0F45-8D0C-BD83E5B412BE}" type="presParOf" srcId="{18D94036-D726-5846-9F67-AA1B0DFFB4B0}" destId="{80B36015-F010-A042-8B10-997A6AA0E01D}" srcOrd="2" destOrd="0" presId="urn:microsoft.com/office/officeart/2008/layout/LinedList"/>
    <dgm:cxn modelId="{121C0DA3-CD92-7A4B-AA8B-8D50D3DB64A8}" type="presParOf" srcId="{BC7DB9B8-3800-2F45-BA72-B3CDD1658B24}" destId="{70317597-4EEB-2941-94C1-6274728D03D7}" srcOrd="14" destOrd="0" presId="urn:microsoft.com/office/officeart/2008/layout/LinedList"/>
    <dgm:cxn modelId="{4D140794-609D-9A47-A3FA-E1F1134A51A4}" type="presParOf" srcId="{BC7DB9B8-3800-2F45-BA72-B3CDD1658B24}" destId="{672BCFB7-15B2-0E4A-9F6E-6695F626A21A}" srcOrd="15" destOrd="0" presId="urn:microsoft.com/office/officeart/2008/layout/LinedList"/>
    <dgm:cxn modelId="{E1ECFD8C-230A-DE4F-A3F8-9DF8776F8F02}" type="presParOf" srcId="{BC7DB9B8-3800-2F45-BA72-B3CDD1658B24}" destId="{7F0A75BD-C9C8-E643-BDD0-B4A62F6D17F3}" srcOrd="16" destOrd="0" presId="urn:microsoft.com/office/officeart/2008/layout/LinedList"/>
    <dgm:cxn modelId="{23AE74BA-B048-C14B-AD10-0A6F1CB0BA5A}" type="presParOf" srcId="{7F0A75BD-C9C8-E643-BDD0-B4A62F6D17F3}" destId="{2073AA29-5B86-8642-8475-16BEF9C49791}" srcOrd="0" destOrd="0" presId="urn:microsoft.com/office/officeart/2008/layout/LinedList"/>
    <dgm:cxn modelId="{827BA91F-F3D1-0E46-96A3-8D80B030B70F}" type="presParOf" srcId="{7F0A75BD-C9C8-E643-BDD0-B4A62F6D17F3}" destId="{47D71FD5-963F-7C47-A7BB-C99DE32B98C1}" srcOrd="1" destOrd="0" presId="urn:microsoft.com/office/officeart/2008/layout/LinedList"/>
    <dgm:cxn modelId="{8F78EC38-350A-B14A-98E7-29E83B92EC79}" type="presParOf" srcId="{7F0A75BD-C9C8-E643-BDD0-B4A62F6D17F3}" destId="{FBC39D80-3984-7B43-8C2A-388A3B0524B6}" srcOrd="2" destOrd="0" presId="urn:microsoft.com/office/officeart/2008/layout/LinedList"/>
    <dgm:cxn modelId="{9EF8B0E0-2841-7342-B860-671EC56933FA}" type="presParOf" srcId="{BC7DB9B8-3800-2F45-BA72-B3CDD1658B24}" destId="{499555A1-EAAA-F948-911F-BADB674A7F0F}" srcOrd="17" destOrd="0" presId="urn:microsoft.com/office/officeart/2008/layout/LinedList"/>
    <dgm:cxn modelId="{7BE2C8AF-7C3B-F348-8AA1-09038486EDA1}" type="presParOf" srcId="{BC7DB9B8-3800-2F45-BA72-B3CDD1658B24}" destId="{AB7B55B8-39CA-7948-9215-63C9D291834B}" srcOrd="18" destOrd="0" presId="urn:microsoft.com/office/officeart/2008/layout/LinedList"/>
    <dgm:cxn modelId="{68C1F751-CF5E-F240-9A11-37D17475CC6A}" type="presParOf" srcId="{BC7DB9B8-3800-2F45-BA72-B3CDD1658B24}" destId="{42AC2F5C-4072-7548-BF86-791C82AE4A7F}" srcOrd="19" destOrd="0" presId="urn:microsoft.com/office/officeart/2008/layout/LinedList"/>
    <dgm:cxn modelId="{07AD415F-5F56-7F40-9E83-D44D3F097DD3}" type="presParOf" srcId="{42AC2F5C-4072-7548-BF86-791C82AE4A7F}" destId="{9CB31D75-0CD3-874E-95F0-6AC64A2835A5}" srcOrd="0" destOrd="0" presId="urn:microsoft.com/office/officeart/2008/layout/LinedList"/>
    <dgm:cxn modelId="{2579C627-4BAA-D54E-826E-B7C497C161CF}" type="presParOf" srcId="{42AC2F5C-4072-7548-BF86-791C82AE4A7F}" destId="{A3953D71-CB47-4845-B97E-C3E0F531D5D8}" srcOrd="1" destOrd="0" presId="urn:microsoft.com/office/officeart/2008/layout/LinedList"/>
    <dgm:cxn modelId="{DA71D58C-6A0D-4249-A158-BA2788901147}" type="presParOf" srcId="{42AC2F5C-4072-7548-BF86-791C82AE4A7F}" destId="{CDBCD713-3776-7445-87B8-D17E07690FF0}" srcOrd="2" destOrd="0" presId="urn:microsoft.com/office/officeart/2008/layout/LinedList"/>
    <dgm:cxn modelId="{0C100D2C-1E0B-0941-9805-3691411CFCEA}" type="presParOf" srcId="{BC7DB9B8-3800-2F45-BA72-B3CDD1658B24}" destId="{3B7AC6BC-7097-1B49-BEF5-F696B3E60558}" srcOrd="20" destOrd="0" presId="urn:microsoft.com/office/officeart/2008/layout/LinedList"/>
    <dgm:cxn modelId="{A16AC496-8DDE-8642-9DBF-BF070DE4F574}" type="presParOf" srcId="{BC7DB9B8-3800-2F45-BA72-B3CDD1658B24}" destId="{9FAA72F4-4C52-1F48-92FA-269984B593D5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733C4-1B2F-7447-8A75-CDDF1EDD1658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AA2784-33AE-C347-BD44-A6C8CF311C5B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II- </a:t>
          </a:r>
          <a:r>
            <a:rPr lang="en-US" b="1" dirty="0" err="1">
              <a:latin typeface="Times New Roman"/>
              <a:cs typeface="Times New Roman"/>
            </a:rPr>
            <a:t>Về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chuẩn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bị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nhân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sự</a:t>
          </a:r>
          <a:r>
            <a:rPr lang="en-US" b="1" dirty="0">
              <a:latin typeface="Times New Roman"/>
              <a:cs typeface="Times New Roman"/>
            </a:rPr>
            <a:t> ban </a:t>
          </a:r>
          <a:r>
            <a:rPr lang="en-US" b="1" dirty="0" err="1">
              <a:latin typeface="Times New Roman"/>
              <a:cs typeface="Times New Roman"/>
            </a:rPr>
            <a:t>chấp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hành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Trung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ương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Đảng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khóa</a:t>
          </a:r>
          <a:r>
            <a:rPr lang="en-US" b="1" dirty="0">
              <a:latin typeface="Times New Roman"/>
              <a:cs typeface="Times New Roman"/>
            </a:rPr>
            <a:t> XIII</a:t>
          </a:r>
          <a:endParaRPr lang="en-US" dirty="0">
            <a:latin typeface="Times New Roman"/>
            <a:cs typeface="Times New Roman"/>
          </a:endParaRPr>
        </a:p>
      </dgm:t>
    </dgm:pt>
    <dgm:pt modelId="{BCECDC7E-4EB4-4246-A865-BFAE7896FEED}" type="parTrans" cxnId="{35D17E30-D4D0-144E-945E-B97A4735D5D5}">
      <dgm:prSet/>
      <dgm:spPr/>
      <dgm:t>
        <a:bodyPr/>
        <a:lstStyle/>
        <a:p>
          <a:endParaRPr lang="en-US"/>
        </a:p>
      </dgm:t>
    </dgm:pt>
    <dgm:pt modelId="{0DD9CE52-0B96-334D-8CC1-DAE7FECA3D9D}" type="sibTrans" cxnId="{35D17E30-D4D0-144E-945E-B97A4735D5D5}">
      <dgm:prSet/>
      <dgm:spPr/>
      <dgm:t>
        <a:bodyPr/>
        <a:lstStyle/>
        <a:p>
          <a:endParaRPr lang="en-US"/>
        </a:p>
      </dgm:t>
    </dgm:pt>
    <dgm:pt modelId="{BAFABEAA-10B8-734C-9A34-6B254EF3494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sz="3200" dirty="0" err="1">
              <a:latin typeface="Times New Roman"/>
              <a:cs typeface="Times New Roman"/>
            </a:rPr>
            <a:t>Cùng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với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việc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chuẩn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bị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văn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kiện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Đại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hội</a:t>
          </a:r>
          <a:r>
            <a:rPr lang="en-US" sz="3200" dirty="0">
              <a:latin typeface="Times New Roman"/>
              <a:cs typeface="Times New Roman"/>
            </a:rPr>
            <a:t>, Ban </a:t>
          </a:r>
          <a:r>
            <a:rPr lang="en-US" sz="3200" dirty="0" err="1">
              <a:latin typeface="Times New Roman"/>
              <a:cs typeface="Times New Roman"/>
            </a:rPr>
            <a:t>Chấp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hành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Trung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ương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Đảng</a:t>
          </a:r>
          <a:r>
            <a:rPr lang="en-US" sz="3200" dirty="0">
              <a:latin typeface="Times New Roman"/>
              <a:cs typeface="Times New Roman"/>
            </a:rPr>
            <a:t>, </a:t>
          </a:r>
          <a:r>
            <a:rPr lang="en-US" sz="3200" dirty="0" err="1">
              <a:latin typeface="Times New Roman"/>
              <a:cs typeface="Times New Roman"/>
            </a:rPr>
            <a:t>Bộ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Chính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trị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và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Tiểu</a:t>
          </a:r>
          <a:r>
            <a:rPr lang="en-US" sz="3200" dirty="0">
              <a:latin typeface="Times New Roman"/>
              <a:cs typeface="Times New Roman"/>
            </a:rPr>
            <a:t> ban </a:t>
          </a:r>
          <a:r>
            <a:rPr lang="en-US" sz="3200" dirty="0" err="1">
              <a:latin typeface="Times New Roman"/>
              <a:cs typeface="Times New Roman"/>
            </a:rPr>
            <a:t>Nhân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sự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đã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dành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nhiều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công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sức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tập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trung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lãnh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đạo</a:t>
          </a:r>
          <a:r>
            <a:rPr lang="en-US" sz="3200" dirty="0">
              <a:latin typeface="Times New Roman"/>
              <a:cs typeface="Times New Roman"/>
            </a:rPr>
            <a:t>, </a:t>
          </a:r>
          <a:r>
            <a:rPr lang="en-US" sz="3200" dirty="0" err="1">
              <a:latin typeface="Times New Roman"/>
              <a:cs typeface="Times New Roman"/>
            </a:rPr>
            <a:t>chỉ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đạo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và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chủ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động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chuẩn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bị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công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tác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nhân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sự</a:t>
          </a:r>
          <a:r>
            <a:rPr lang="en-US" sz="3200" dirty="0">
              <a:latin typeface="Times New Roman"/>
              <a:cs typeface="Times New Roman"/>
            </a:rPr>
            <a:t> Ban </a:t>
          </a:r>
          <a:r>
            <a:rPr lang="en-US" sz="3200" dirty="0" err="1">
              <a:latin typeface="Times New Roman"/>
              <a:cs typeface="Times New Roman"/>
            </a:rPr>
            <a:t>Chấp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hành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Trung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ương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Đảng</a:t>
          </a:r>
          <a:r>
            <a:rPr lang="en-US" sz="3200" dirty="0">
              <a:latin typeface="Times New Roman"/>
              <a:cs typeface="Times New Roman"/>
            </a:rPr>
            <a:t> </a:t>
          </a:r>
          <a:r>
            <a:rPr lang="en-US" sz="3200" dirty="0" err="1">
              <a:latin typeface="Times New Roman"/>
              <a:cs typeface="Times New Roman"/>
            </a:rPr>
            <a:t>khoá</a:t>
          </a:r>
          <a:r>
            <a:rPr lang="en-US" sz="3200" dirty="0">
              <a:latin typeface="Times New Roman"/>
              <a:cs typeface="Times New Roman"/>
            </a:rPr>
            <a:t> XIII </a:t>
          </a:r>
        </a:p>
      </dgm:t>
    </dgm:pt>
    <dgm:pt modelId="{FC4EA212-C305-0C45-B3E3-64D8D225C3EC}" type="parTrans" cxnId="{92BCD80B-4CDF-784B-BD8D-4395ACE42E75}">
      <dgm:prSet/>
      <dgm:spPr/>
      <dgm:t>
        <a:bodyPr/>
        <a:lstStyle/>
        <a:p>
          <a:endParaRPr lang="en-US"/>
        </a:p>
      </dgm:t>
    </dgm:pt>
    <dgm:pt modelId="{AA6F8DE8-37C4-D94C-98C5-1E14FE716EEC}" type="sibTrans" cxnId="{92BCD80B-4CDF-784B-BD8D-4395ACE42E75}">
      <dgm:prSet/>
      <dgm:spPr/>
      <dgm:t>
        <a:bodyPr/>
        <a:lstStyle/>
        <a:p>
          <a:endParaRPr lang="en-US"/>
        </a:p>
      </dgm:t>
    </dgm:pt>
    <dgm:pt modelId="{95AACF50-482B-5343-8A5D-BFEE86AB4FD8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3200" b="1" dirty="0" err="1">
              <a:latin typeface="Times New Roman"/>
              <a:cs typeface="Times New Roman"/>
            </a:rPr>
            <a:t>Kết</a:t>
          </a:r>
          <a:r>
            <a:rPr lang="en-US" sz="3200" b="1" dirty="0">
              <a:latin typeface="Times New Roman"/>
              <a:cs typeface="Times New Roman"/>
            </a:rPr>
            <a:t> </a:t>
          </a:r>
          <a:r>
            <a:rPr lang="en-US" sz="3200" b="1" dirty="0" err="1">
              <a:latin typeface="Times New Roman"/>
              <a:cs typeface="Times New Roman"/>
            </a:rPr>
            <a:t>quả</a:t>
          </a:r>
          <a:r>
            <a:rPr lang="en-US" sz="3200" b="1" dirty="0">
              <a:latin typeface="Times New Roman"/>
              <a:cs typeface="Times New Roman"/>
            </a:rPr>
            <a:t> </a:t>
          </a:r>
          <a:r>
            <a:rPr lang="en-US" sz="3200" b="1" dirty="0" err="1">
              <a:latin typeface="Times New Roman"/>
              <a:cs typeface="Times New Roman"/>
            </a:rPr>
            <a:t>giới</a:t>
          </a:r>
          <a:r>
            <a:rPr lang="en-US" sz="3200" b="1" dirty="0">
              <a:latin typeface="Times New Roman"/>
              <a:cs typeface="Times New Roman"/>
            </a:rPr>
            <a:t> </a:t>
          </a:r>
          <a:r>
            <a:rPr lang="en-US" sz="3200" b="1" dirty="0" err="1">
              <a:latin typeface="Times New Roman"/>
              <a:cs typeface="Times New Roman"/>
            </a:rPr>
            <a:t>thiệu</a:t>
          </a:r>
          <a:endParaRPr lang="en-US" sz="3200" dirty="0">
            <a:latin typeface="Times New Roman"/>
            <a:cs typeface="Times New Roman"/>
          </a:endParaRPr>
        </a:p>
      </dgm:t>
    </dgm:pt>
    <dgm:pt modelId="{CA7EB7D9-71EE-4C46-8241-F0E2B8B2B46F}" type="parTrans" cxnId="{6010C96F-70E5-E241-81E0-2A4EF26D815F}">
      <dgm:prSet/>
      <dgm:spPr/>
      <dgm:t>
        <a:bodyPr/>
        <a:lstStyle/>
        <a:p>
          <a:endParaRPr lang="en-US"/>
        </a:p>
      </dgm:t>
    </dgm:pt>
    <dgm:pt modelId="{3C122412-C7C0-C64F-9F33-FFA9F486E8F6}" type="sibTrans" cxnId="{6010C96F-70E5-E241-81E0-2A4EF26D815F}">
      <dgm:prSet/>
      <dgm:spPr/>
      <dgm:t>
        <a:bodyPr/>
        <a:lstStyle/>
        <a:p>
          <a:endParaRPr lang="en-US"/>
        </a:p>
      </dgm:t>
    </dgm:pt>
    <dgm:pt modelId="{63D67B9F-C413-3C4C-903B-15680D1FE205}" type="pres">
      <dgm:prSet presAssocID="{8CB733C4-1B2F-7447-8A75-CDDF1EDD16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DC03243-94C9-674B-9EB2-DFC5A3216536}" type="pres">
      <dgm:prSet presAssocID="{53AA2784-33AE-C347-BD44-A6C8CF311C5B}" presName="thickLine" presStyleLbl="alignNode1" presStyleIdx="0" presStyleCnt="1"/>
      <dgm:spPr/>
    </dgm:pt>
    <dgm:pt modelId="{50F03173-871B-EA42-9540-B4DC723E7C3D}" type="pres">
      <dgm:prSet presAssocID="{53AA2784-33AE-C347-BD44-A6C8CF311C5B}" presName="horz1" presStyleCnt="0"/>
      <dgm:spPr/>
    </dgm:pt>
    <dgm:pt modelId="{05F55533-CED5-534E-8F01-46E7287CF9DF}" type="pres">
      <dgm:prSet presAssocID="{53AA2784-33AE-C347-BD44-A6C8CF311C5B}" presName="tx1" presStyleLbl="revTx" presStyleIdx="0" presStyleCnt="3"/>
      <dgm:spPr/>
      <dgm:t>
        <a:bodyPr/>
        <a:lstStyle/>
        <a:p>
          <a:endParaRPr lang="en-US"/>
        </a:p>
      </dgm:t>
    </dgm:pt>
    <dgm:pt modelId="{65F78C18-C34A-984E-9B86-B5148E821029}" type="pres">
      <dgm:prSet presAssocID="{53AA2784-33AE-C347-BD44-A6C8CF311C5B}" presName="vert1" presStyleCnt="0"/>
      <dgm:spPr/>
    </dgm:pt>
    <dgm:pt modelId="{98C2BF4D-BDC8-CB46-8279-B7D5D8DA2A18}" type="pres">
      <dgm:prSet presAssocID="{BAFABEAA-10B8-734C-9A34-6B254EF34948}" presName="vertSpace2a" presStyleCnt="0"/>
      <dgm:spPr/>
    </dgm:pt>
    <dgm:pt modelId="{8479D100-1BD4-CD4A-8EAD-D4CC64FB93AB}" type="pres">
      <dgm:prSet presAssocID="{BAFABEAA-10B8-734C-9A34-6B254EF34948}" presName="horz2" presStyleCnt="0"/>
      <dgm:spPr/>
    </dgm:pt>
    <dgm:pt modelId="{856DB153-2DBC-C74D-A4AA-774560995F55}" type="pres">
      <dgm:prSet presAssocID="{BAFABEAA-10B8-734C-9A34-6B254EF34948}" presName="horzSpace2" presStyleCnt="0"/>
      <dgm:spPr/>
    </dgm:pt>
    <dgm:pt modelId="{453F5607-8FDF-7E4B-BEEE-C4D5FF0A3AA4}" type="pres">
      <dgm:prSet presAssocID="{BAFABEAA-10B8-734C-9A34-6B254EF34948}" presName="tx2" presStyleLbl="revTx" presStyleIdx="1" presStyleCnt="3" custScaleY="93438"/>
      <dgm:spPr/>
      <dgm:t>
        <a:bodyPr/>
        <a:lstStyle/>
        <a:p>
          <a:endParaRPr lang="en-US"/>
        </a:p>
      </dgm:t>
    </dgm:pt>
    <dgm:pt modelId="{C5494347-A77A-FB4F-ADB9-27BECEFA4B64}" type="pres">
      <dgm:prSet presAssocID="{BAFABEAA-10B8-734C-9A34-6B254EF34948}" presName="vert2" presStyleCnt="0"/>
      <dgm:spPr/>
    </dgm:pt>
    <dgm:pt modelId="{B375A01B-A9BB-CB43-92EA-7CEB7A9B9E50}" type="pres">
      <dgm:prSet presAssocID="{BAFABEAA-10B8-734C-9A34-6B254EF34948}" presName="thinLine2b" presStyleLbl="callout" presStyleIdx="0" presStyleCnt="2"/>
      <dgm:spPr/>
    </dgm:pt>
    <dgm:pt modelId="{8D5B7ED1-6C14-5945-AB7B-14C04309509F}" type="pres">
      <dgm:prSet presAssocID="{BAFABEAA-10B8-734C-9A34-6B254EF34948}" presName="vertSpace2b" presStyleCnt="0"/>
      <dgm:spPr/>
    </dgm:pt>
    <dgm:pt modelId="{647AC554-8C6D-E440-B794-F9758AF7D9C5}" type="pres">
      <dgm:prSet presAssocID="{95AACF50-482B-5343-8A5D-BFEE86AB4FD8}" presName="horz2" presStyleCnt="0"/>
      <dgm:spPr/>
    </dgm:pt>
    <dgm:pt modelId="{DEC22B96-1F38-B148-B1C4-2A4FDA0FB688}" type="pres">
      <dgm:prSet presAssocID="{95AACF50-482B-5343-8A5D-BFEE86AB4FD8}" presName="horzSpace2" presStyleCnt="0"/>
      <dgm:spPr/>
    </dgm:pt>
    <dgm:pt modelId="{7F025A15-8ADE-6747-A768-34F55199EB20}" type="pres">
      <dgm:prSet presAssocID="{95AACF50-482B-5343-8A5D-BFEE86AB4FD8}" presName="tx2" presStyleLbl="revTx" presStyleIdx="2" presStyleCnt="3" custScaleY="19310"/>
      <dgm:spPr/>
      <dgm:t>
        <a:bodyPr/>
        <a:lstStyle/>
        <a:p>
          <a:endParaRPr lang="en-US"/>
        </a:p>
      </dgm:t>
    </dgm:pt>
    <dgm:pt modelId="{A4B459F4-D87B-484A-B501-284250DF5740}" type="pres">
      <dgm:prSet presAssocID="{95AACF50-482B-5343-8A5D-BFEE86AB4FD8}" presName="vert2" presStyleCnt="0"/>
      <dgm:spPr/>
    </dgm:pt>
    <dgm:pt modelId="{E084DA5C-D1EA-9041-93A4-F669009176AD}" type="pres">
      <dgm:prSet presAssocID="{95AACF50-482B-5343-8A5D-BFEE86AB4FD8}" presName="thinLine2b" presStyleLbl="callout" presStyleIdx="1" presStyleCnt="2"/>
      <dgm:spPr/>
    </dgm:pt>
    <dgm:pt modelId="{79420DA3-224C-854D-8259-1021C98450AB}" type="pres">
      <dgm:prSet presAssocID="{95AACF50-482B-5343-8A5D-BFEE86AB4FD8}" presName="vertSpace2b" presStyleCnt="0"/>
      <dgm:spPr/>
    </dgm:pt>
  </dgm:ptLst>
  <dgm:cxnLst>
    <dgm:cxn modelId="{C9F09329-25FF-2F47-A710-B6418E60A4B6}" type="presOf" srcId="{95AACF50-482B-5343-8A5D-BFEE86AB4FD8}" destId="{7F025A15-8ADE-6747-A768-34F55199EB20}" srcOrd="0" destOrd="0" presId="urn:microsoft.com/office/officeart/2008/layout/LinedList"/>
    <dgm:cxn modelId="{B799FFD6-FD1A-0E45-AA18-3D1FB4EA5FEB}" type="presOf" srcId="{8CB733C4-1B2F-7447-8A75-CDDF1EDD1658}" destId="{63D67B9F-C413-3C4C-903B-15680D1FE205}" srcOrd="0" destOrd="0" presId="urn:microsoft.com/office/officeart/2008/layout/LinedList"/>
    <dgm:cxn modelId="{92BCD80B-4CDF-784B-BD8D-4395ACE42E75}" srcId="{53AA2784-33AE-C347-BD44-A6C8CF311C5B}" destId="{BAFABEAA-10B8-734C-9A34-6B254EF34948}" srcOrd="0" destOrd="0" parTransId="{FC4EA212-C305-0C45-B3E3-64D8D225C3EC}" sibTransId="{AA6F8DE8-37C4-D94C-98C5-1E14FE716EEC}"/>
    <dgm:cxn modelId="{0DEEF0DC-4E8D-6646-BBD5-54817E0908C6}" type="presOf" srcId="{BAFABEAA-10B8-734C-9A34-6B254EF34948}" destId="{453F5607-8FDF-7E4B-BEEE-C4D5FF0A3AA4}" srcOrd="0" destOrd="0" presId="urn:microsoft.com/office/officeart/2008/layout/LinedList"/>
    <dgm:cxn modelId="{056A2743-D24B-354F-96F0-4124939BFC9E}" type="presOf" srcId="{53AA2784-33AE-C347-BD44-A6C8CF311C5B}" destId="{05F55533-CED5-534E-8F01-46E7287CF9DF}" srcOrd="0" destOrd="0" presId="urn:microsoft.com/office/officeart/2008/layout/LinedList"/>
    <dgm:cxn modelId="{35D17E30-D4D0-144E-945E-B97A4735D5D5}" srcId="{8CB733C4-1B2F-7447-8A75-CDDF1EDD1658}" destId="{53AA2784-33AE-C347-BD44-A6C8CF311C5B}" srcOrd="0" destOrd="0" parTransId="{BCECDC7E-4EB4-4246-A865-BFAE7896FEED}" sibTransId="{0DD9CE52-0B96-334D-8CC1-DAE7FECA3D9D}"/>
    <dgm:cxn modelId="{6010C96F-70E5-E241-81E0-2A4EF26D815F}" srcId="{53AA2784-33AE-C347-BD44-A6C8CF311C5B}" destId="{95AACF50-482B-5343-8A5D-BFEE86AB4FD8}" srcOrd="1" destOrd="0" parTransId="{CA7EB7D9-71EE-4C46-8241-F0E2B8B2B46F}" sibTransId="{3C122412-C7C0-C64F-9F33-FFA9F486E8F6}"/>
    <dgm:cxn modelId="{4CFB007F-DC0F-F647-B6F4-A78E04F60238}" type="presParOf" srcId="{63D67B9F-C413-3C4C-903B-15680D1FE205}" destId="{0DC03243-94C9-674B-9EB2-DFC5A3216536}" srcOrd="0" destOrd="0" presId="urn:microsoft.com/office/officeart/2008/layout/LinedList"/>
    <dgm:cxn modelId="{3942441B-213D-3B4F-8AD1-3B21FC1E91E2}" type="presParOf" srcId="{63D67B9F-C413-3C4C-903B-15680D1FE205}" destId="{50F03173-871B-EA42-9540-B4DC723E7C3D}" srcOrd="1" destOrd="0" presId="urn:microsoft.com/office/officeart/2008/layout/LinedList"/>
    <dgm:cxn modelId="{3E026476-4AE0-8844-9FD3-D6B549BECFE6}" type="presParOf" srcId="{50F03173-871B-EA42-9540-B4DC723E7C3D}" destId="{05F55533-CED5-534E-8F01-46E7287CF9DF}" srcOrd="0" destOrd="0" presId="urn:microsoft.com/office/officeart/2008/layout/LinedList"/>
    <dgm:cxn modelId="{411E0AFD-A6BB-384F-A8CC-CF10FC67E78A}" type="presParOf" srcId="{50F03173-871B-EA42-9540-B4DC723E7C3D}" destId="{65F78C18-C34A-984E-9B86-B5148E821029}" srcOrd="1" destOrd="0" presId="urn:microsoft.com/office/officeart/2008/layout/LinedList"/>
    <dgm:cxn modelId="{68D5FBDE-BC21-3E45-A928-5BF5AA0F80AE}" type="presParOf" srcId="{65F78C18-C34A-984E-9B86-B5148E821029}" destId="{98C2BF4D-BDC8-CB46-8279-B7D5D8DA2A18}" srcOrd="0" destOrd="0" presId="urn:microsoft.com/office/officeart/2008/layout/LinedList"/>
    <dgm:cxn modelId="{47B9551E-5686-B747-99ED-5C8056C262B7}" type="presParOf" srcId="{65F78C18-C34A-984E-9B86-B5148E821029}" destId="{8479D100-1BD4-CD4A-8EAD-D4CC64FB93AB}" srcOrd="1" destOrd="0" presId="urn:microsoft.com/office/officeart/2008/layout/LinedList"/>
    <dgm:cxn modelId="{9DF05C9F-1F5D-7B4A-81F4-9FF0EDAA4120}" type="presParOf" srcId="{8479D100-1BD4-CD4A-8EAD-D4CC64FB93AB}" destId="{856DB153-2DBC-C74D-A4AA-774560995F55}" srcOrd="0" destOrd="0" presId="urn:microsoft.com/office/officeart/2008/layout/LinedList"/>
    <dgm:cxn modelId="{F909A7E4-6B62-9243-9104-384445D54B07}" type="presParOf" srcId="{8479D100-1BD4-CD4A-8EAD-D4CC64FB93AB}" destId="{453F5607-8FDF-7E4B-BEEE-C4D5FF0A3AA4}" srcOrd="1" destOrd="0" presId="urn:microsoft.com/office/officeart/2008/layout/LinedList"/>
    <dgm:cxn modelId="{405127B2-8883-6340-A883-ED4C3EF3C711}" type="presParOf" srcId="{8479D100-1BD4-CD4A-8EAD-D4CC64FB93AB}" destId="{C5494347-A77A-FB4F-ADB9-27BECEFA4B64}" srcOrd="2" destOrd="0" presId="urn:microsoft.com/office/officeart/2008/layout/LinedList"/>
    <dgm:cxn modelId="{7F59BD76-556D-2F4D-AD6A-8E01CE747A6D}" type="presParOf" srcId="{65F78C18-C34A-984E-9B86-B5148E821029}" destId="{B375A01B-A9BB-CB43-92EA-7CEB7A9B9E50}" srcOrd="2" destOrd="0" presId="urn:microsoft.com/office/officeart/2008/layout/LinedList"/>
    <dgm:cxn modelId="{7955BEDD-080A-7C46-BD26-63BE73FE5EF7}" type="presParOf" srcId="{65F78C18-C34A-984E-9B86-B5148E821029}" destId="{8D5B7ED1-6C14-5945-AB7B-14C04309509F}" srcOrd="3" destOrd="0" presId="urn:microsoft.com/office/officeart/2008/layout/LinedList"/>
    <dgm:cxn modelId="{80A4EED0-5D43-8041-9BE1-A542A3AD3B8B}" type="presParOf" srcId="{65F78C18-C34A-984E-9B86-B5148E821029}" destId="{647AC554-8C6D-E440-B794-F9758AF7D9C5}" srcOrd="4" destOrd="0" presId="urn:microsoft.com/office/officeart/2008/layout/LinedList"/>
    <dgm:cxn modelId="{9BBF437E-6E30-0648-8BF5-BAC43BF2D4D5}" type="presParOf" srcId="{647AC554-8C6D-E440-B794-F9758AF7D9C5}" destId="{DEC22B96-1F38-B148-B1C4-2A4FDA0FB688}" srcOrd="0" destOrd="0" presId="urn:microsoft.com/office/officeart/2008/layout/LinedList"/>
    <dgm:cxn modelId="{51B888A6-BDE6-B447-A34F-4CD7B91CF059}" type="presParOf" srcId="{647AC554-8C6D-E440-B794-F9758AF7D9C5}" destId="{7F025A15-8ADE-6747-A768-34F55199EB20}" srcOrd="1" destOrd="0" presId="urn:microsoft.com/office/officeart/2008/layout/LinedList"/>
    <dgm:cxn modelId="{5DD3CC7B-4712-EF4F-930D-2F855AAE46A3}" type="presParOf" srcId="{647AC554-8C6D-E440-B794-F9758AF7D9C5}" destId="{A4B459F4-D87B-484A-B501-284250DF5740}" srcOrd="2" destOrd="0" presId="urn:microsoft.com/office/officeart/2008/layout/LinedList"/>
    <dgm:cxn modelId="{B49A3AA9-7301-7241-A32D-79C222B1090A}" type="presParOf" srcId="{65F78C18-C34A-984E-9B86-B5148E821029}" destId="{E084DA5C-D1EA-9041-93A4-F669009176AD}" srcOrd="5" destOrd="0" presId="urn:microsoft.com/office/officeart/2008/layout/LinedList"/>
    <dgm:cxn modelId="{790C154C-406E-4F44-AB7D-C6E23665855D}" type="presParOf" srcId="{65F78C18-C34A-984E-9B86-B5148E821029}" destId="{79420DA3-224C-854D-8259-1021C98450A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EF8375-C93A-6C42-A6B2-038F6AA72CB5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46078-D1F9-BE47-90DA-3FD56E2501EA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III- </a:t>
          </a:r>
          <a:r>
            <a:rPr lang="en-US" b="1" dirty="0" err="1">
              <a:latin typeface="Times New Roman"/>
              <a:cs typeface="Times New Roman"/>
            </a:rPr>
            <a:t>Về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đại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biểu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dự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Đại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hội</a:t>
          </a:r>
          <a:endParaRPr lang="en-US" dirty="0">
            <a:latin typeface="Times New Roman"/>
            <a:cs typeface="Times New Roman"/>
          </a:endParaRPr>
        </a:p>
      </dgm:t>
    </dgm:pt>
    <dgm:pt modelId="{39C9CE2B-9F82-CB48-96C7-3F9E745EA0C6}" type="parTrans" cxnId="{E293330F-0293-4341-8D8B-C754D96DD427}">
      <dgm:prSet/>
      <dgm:spPr/>
      <dgm:t>
        <a:bodyPr/>
        <a:lstStyle/>
        <a:p>
          <a:endParaRPr lang="en-US"/>
        </a:p>
      </dgm:t>
    </dgm:pt>
    <dgm:pt modelId="{0D1F96D8-E4E3-CF48-A2FA-29499373ECB7}" type="sibTrans" cxnId="{E293330F-0293-4341-8D8B-C754D96DD427}">
      <dgm:prSet/>
      <dgm:spPr/>
      <dgm:t>
        <a:bodyPr/>
        <a:lstStyle/>
        <a:p>
          <a:endParaRPr lang="en-US"/>
        </a:p>
      </dgm:t>
    </dgm:pt>
    <dgm:pt modelId="{EFD8D279-8EBD-414E-9571-67ECDCF4994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1. </a:t>
          </a:r>
          <a:r>
            <a:rPr lang="en-US" b="1" dirty="0" err="1">
              <a:latin typeface="Times New Roman"/>
              <a:cs typeface="Times New Roman"/>
            </a:rPr>
            <a:t>Đại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biểu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chính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thức</a:t>
          </a:r>
          <a:endParaRPr lang="en-US" dirty="0">
            <a:latin typeface="Times New Roman"/>
            <a:cs typeface="Times New Roman"/>
          </a:endParaRPr>
        </a:p>
      </dgm:t>
    </dgm:pt>
    <dgm:pt modelId="{B2A96ADA-2F81-7144-947C-83A4E6D20E32}" type="parTrans" cxnId="{BE310B76-0626-6A41-AC06-B1E155EDCA2A}">
      <dgm:prSet/>
      <dgm:spPr/>
      <dgm:t>
        <a:bodyPr/>
        <a:lstStyle/>
        <a:p>
          <a:endParaRPr lang="en-US"/>
        </a:p>
      </dgm:t>
    </dgm:pt>
    <dgm:pt modelId="{9C9C1EEF-3A5E-574B-8BA3-E768E6CABD2D}" type="sibTrans" cxnId="{BE310B76-0626-6A41-AC06-B1E155EDCA2A}">
      <dgm:prSet/>
      <dgm:spPr/>
      <dgm:t>
        <a:bodyPr/>
        <a:lstStyle/>
        <a:p>
          <a:endParaRPr lang="en-US"/>
        </a:p>
      </dgm:t>
    </dgm:pt>
    <dgm:pt modelId="{8122BAB7-FC39-8E4B-8EFA-3D04506D50D2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2. </a:t>
          </a:r>
          <a:r>
            <a:rPr lang="en-US" b="1" dirty="0" err="1">
              <a:latin typeface="Times New Roman"/>
              <a:cs typeface="Times New Roman"/>
            </a:rPr>
            <a:t>Đại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biểu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là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khách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mời</a:t>
          </a:r>
          <a:endParaRPr lang="en-US" dirty="0">
            <a:latin typeface="Times New Roman"/>
            <a:cs typeface="Times New Roman"/>
          </a:endParaRPr>
        </a:p>
      </dgm:t>
    </dgm:pt>
    <dgm:pt modelId="{2162CB7A-DF02-C744-AF4C-86439AFDF416}" type="parTrans" cxnId="{18402960-1411-F54C-938A-B9DD99C7CE0E}">
      <dgm:prSet/>
      <dgm:spPr/>
      <dgm:t>
        <a:bodyPr/>
        <a:lstStyle/>
        <a:p>
          <a:endParaRPr lang="en-US"/>
        </a:p>
      </dgm:t>
    </dgm:pt>
    <dgm:pt modelId="{6F0C65F4-F424-3142-BC59-0E61CF21EF05}" type="sibTrans" cxnId="{18402960-1411-F54C-938A-B9DD99C7CE0E}">
      <dgm:prSet/>
      <dgm:spPr/>
      <dgm:t>
        <a:bodyPr/>
        <a:lstStyle/>
        <a:p>
          <a:endParaRPr lang="en-US"/>
        </a:p>
      </dgm:t>
    </dgm:pt>
    <dgm:pt modelId="{F8D25EBD-6C6F-BA40-B15F-B15D38381C90}" type="pres">
      <dgm:prSet presAssocID="{08EF8375-C93A-6C42-A6B2-038F6AA72C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85BE05D-E931-BB49-BACC-D3276E5B662F}" type="pres">
      <dgm:prSet presAssocID="{01646078-D1F9-BE47-90DA-3FD56E2501EA}" presName="thickLine" presStyleLbl="alignNode1" presStyleIdx="0" presStyleCnt="1"/>
      <dgm:spPr/>
    </dgm:pt>
    <dgm:pt modelId="{0C83F220-3B19-2346-B493-B2BBC3680D5B}" type="pres">
      <dgm:prSet presAssocID="{01646078-D1F9-BE47-90DA-3FD56E2501EA}" presName="horz1" presStyleCnt="0"/>
      <dgm:spPr/>
    </dgm:pt>
    <dgm:pt modelId="{C928CBE0-085F-6A43-9DAF-6C2ADC662770}" type="pres">
      <dgm:prSet presAssocID="{01646078-D1F9-BE47-90DA-3FD56E2501EA}" presName="tx1" presStyleLbl="revTx" presStyleIdx="0" presStyleCnt="3"/>
      <dgm:spPr/>
      <dgm:t>
        <a:bodyPr/>
        <a:lstStyle/>
        <a:p>
          <a:endParaRPr lang="en-US"/>
        </a:p>
      </dgm:t>
    </dgm:pt>
    <dgm:pt modelId="{6D3D38D2-527B-8946-9AA9-818C7C8C8781}" type="pres">
      <dgm:prSet presAssocID="{01646078-D1F9-BE47-90DA-3FD56E2501EA}" presName="vert1" presStyleCnt="0"/>
      <dgm:spPr/>
    </dgm:pt>
    <dgm:pt modelId="{A27BCB6B-012F-F747-86C7-1884135EFF45}" type="pres">
      <dgm:prSet presAssocID="{EFD8D279-8EBD-414E-9571-67ECDCF4994C}" presName="vertSpace2a" presStyleCnt="0"/>
      <dgm:spPr/>
    </dgm:pt>
    <dgm:pt modelId="{FADE4C3C-5F3B-4643-ACED-BDA2105D7A67}" type="pres">
      <dgm:prSet presAssocID="{EFD8D279-8EBD-414E-9571-67ECDCF4994C}" presName="horz2" presStyleCnt="0"/>
      <dgm:spPr/>
    </dgm:pt>
    <dgm:pt modelId="{AA40A75C-4247-B341-BFE3-FF9AA46FF3B6}" type="pres">
      <dgm:prSet presAssocID="{EFD8D279-8EBD-414E-9571-67ECDCF4994C}" presName="horzSpace2" presStyleCnt="0"/>
      <dgm:spPr/>
    </dgm:pt>
    <dgm:pt modelId="{F4674086-9B1A-264C-8AC4-C4166464C3DC}" type="pres">
      <dgm:prSet presAssocID="{EFD8D279-8EBD-414E-9571-67ECDCF4994C}" presName="tx2" presStyleLbl="revTx" presStyleIdx="1" presStyleCnt="3"/>
      <dgm:spPr/>
      <dgm:t>
        <a:bodyPr/>
        <a:lstStyle/>
        <a:p>
          <a:endParaRPr lang="en-US"/>
        </a:p>
      </dgm:t>
    </dgm:pt>
    <dgm:pt modelId="{A5799B80-4D20-E34E-A33C-E57D739937BC}" type="pres">
      <dgm:prSet presAssocID="{EFD8D279-8EBD-414E-9571-67ECDCF4994C}" presName="vert2" presStyleCnt="0"/>
      <dgm:spPr/>
    </dgm:pt>
    <dgm:pt modelId="{7C76F47F-9654-FB4E-A47F-414C3B1770C2}" type="pres">
      <dgm:prSet presAssocID="{EFD8D279-8EBD-414E-9571-67ECDCF4994C}" presName="thinLine2b" presStyleLbl="callout" presStyleIdx="0" presStyleCnt="2"/>
      <dgm:spPr/>
    </dgm:pt>
    <dgm:pt modelId="{EC4959D8-1500-8B48-8CE0-4D9EE97BE5F1}" type="pres">
      <dgm:prSet presAssocID="{EFD8D279-8EBD-414E-9571-67ECDCF4994C}" presName="vertSpace2b" presStyleCnt="0"/>
      <dgm:spPr/>
    </dgm:pt>
    <dgm:pt modelId="{7EA2FC2C-48BE-8D49-A768-79B79B4A8DF4}" type="pres">
      <dgm:prSet presAssocID="{8122BAB7-FC39-8E4B-8EFA-3D04506D50D2}" presName="horz2" presStyleCnt="0"/>
      <dgm:spPr/>
    </dgm:pt>
    <dgm:pt modelId="{91264036-505D-394C-91B6-3B738C48D480}" type="pres">
      <dgm:prSet presAssocID="{8122BAB7-FC39-8E4B-8EFA-3D04506D50D2}" presName="horzSpace2" presStyleCnt="0"/>
      <dgm:spPr/>
    </dgm:pt>
    <dgm:pt modelId="{EBEDB694-2BDB-0F41-8CDA-0A164C4726F6}" type="pres">
      <dgm:prSet presAssocID="{8122BAB7-FC39-8E4B-8EFA-3D04506D50D2}" presName="tx2" presStyleLbl="revTx" presStyleIdx="2" presStyleCnt="3"/>
      <dgm:spPr/>
      <dgm:t>
        <a:bodyPr/>
        <a:lstStyle/>
        <a:p>
          <a:endParaRPr lang="en-US"/>
        </a:p>
      </dgm:t>
    </dgm:pt>
    <dgm:pt modelId="{0CDF80A3-E0EC-8E43-823A-BA69FB2641B9}" type="pres">
      <dgm:prSet presAssocID="{8122BAB7-FC39-8E4B-8EFA-3D04506D50D2}" presName="vert2" presStyleCnt="0"/>
      <dgm:spPr/>
    </dgm:pt>
    <dgm:pt modelId="{99521B59-B6D9-8B46-B6FF-A79DD11B8394}" type="pres">
      <dgm:prSet presAssocID="{8122BAB7-FC39-8E4B-8EFA-3D04506D50D2}" presName="thinLine2b" presStyleLbl="callout" presStyleIdx="1" presStyleCnt="2"/>
      <dgm:spPr/>
    </dgm:pt>
    <dgm:pt modelId="{E8E29DF2-7FAA-4D4F-9683-650757788FEA}" type="pres">
      <dgm:prSet presAssocID="{8122BAB7-FC39-8E4B-8EFA-3D04506D50D2}" presName="vertSpace2b" presStyleCnt="0"/>
      <dgm:spPr/>
    </dgm:pt>
  </dgm:ptLst>
  <dgm:cxnLst>
    <dgm:cxn modelId="{058E2063-ACA9-BE4C-94FE-8A7BC19688CF}" type="presOf" srcId="{EFD8D279-8EBD-414E-9571-67ECDCF4994C}" destId="{F4674086-9B1A-264C-8AC4-C4166464C3DC}" srcOrd="0" destOrd="0" presId="urn:microsoft.com/office/officeart/2008/layout/LinedList"/>
    <dgm:cxn modelId="{F24D6A30-7E4C-F445-8ABC-111A08698B80}" type="presOf" srcId="{08EF8375-C93A-6C42-A6B2-038F6AA72CB5}" destId="{F8D25EBD-6C6F-BA40-B15F-B15D38381C90}" srcOrd="0" destOrd="0" presId="urn:microsoft.com/office/officeart/2008/layout/LinedList"/>
    <dgm:cxn modelId="{53B1D5B8-CD77-EF4F-9C6D-D636A7730DB3}" type="presOf" srcId="{8122BAB7-FC39-8E4B-8EFA-3D04506D50D2}" destId="{EBEDB694-2BDB-0F41-8CDA-0A164C4726F6}" srcOrd="0" destOrd="0" presId="urn:microsoft.com/office/officeart/2008/layout/LinedList"/>
    <dgm:cxn modelId="{BE310B76-0626-6A41-AC06-B1E155EDCA2A}" srcId="{01646078-D1F9-BE47-90DA-3FD56E2501EA}" destId="{EFD8D279-8EBD-414E-9571-67ECDCF4994C}" srcOrd="0" destOrd="0" parTransId="{B2A96ADA-2F81-7144-947C-83A4E6D20E32}" sibTransId="{9C9C1EEF-3A5E-574B-8BA3-E768E6CABD2D}"/>
    <dgm:cxn modelId="{E293330F-0293-4341-8D8B-C754D96DD427}" srcId="{08EF8375-C93A-6C42-A6B2-038F6AA72CB5}" destId="{01646078-D1F9-BE47-90DA-3FD56E2501EA}" srcOrd="0" destOrd="0" parTransId="{39C9CE2B-9F82-CB48-96C7-3F9E745EA0C6}" sibTransId="{0D1F96D8-E4E3-CF48-A2FA-29499373ECB7}"/>
    <dgm:cxn modelId="{8DEF0B89-B12A-834D-A628-81AAECCAF1BA}" type="presOf" srcId="{01646078-D1F9-BE47-90DA-3FD56E2501EA}" destId="{C928CBE0-085F-6A43-9DAF-6C2ADC662770}" srcOrd="0" destOrd="0" presId="urn:microsoft.com/office/officeart/2008/layout/LinedList"/>
    <dgm:cxn modelId="{18402960-1411-F54C-938A-B9DD99C7CE0E}" srcId="{01646078-D1F9-BE47-90DA-3FD56E2501EA}" destId="{8122BAB7-FC39-8E4B-8EFA-3D04506D50D2}" srcOrd="1" destOrd="0" parTransId="{2162CB7A-DF02-C744-AF4C-86439AFDF416}" sibTransId="{6F0C65F4-F424-3142-BC59-0E61CF21EF05}"/>
    <dgm:cxn modelId="{6D0D31A3-360C-8143-8277-99E34514301E}" type="presParOf" srcId="{F8D25EBD-6C6F-BA40-B15F-B15D38381C90}" destId="{985BE05D-E931-BB49-BACC-D3276E5B662F}" srcOrd="0" destOrd="0" presId="urn:microsoft.com/office/officeart/2008/layout/LinedList"/>
    <dgm:cxn modelId="{343DEBCE-2004-7541-AC51-F1F9EB7CDDF0}" type="presParOf" srcId="{F8D25EBD-6C6F-BA40-B15F-B15D38381C90}" destId="{0C83F220-3B19-2346-B493-B2BBC3680D5B}" srcOrd="1" destOrd="0" presId="urn:microsoft.com/office/officeart/2008/layout/LinedList"/>
    <dgm:cxn modelId="{B82FC352-4358-434B-8601-A10B4ACBCB70}" type="presParOf" srcId="{0C83F220-3B19-2346-B493-B2BBC3680D5B}" destId="{C928CBE0-085F-6A43-9DAF-6C2ADC662770}" srcOrd="0" destOrd="0" presId="urn:microsoft.com/office/officeart/2008/layout/LinedList"/>
    <dgm:cxn modelId="{5B143B23-A0D4-4D40-BD37-FB627F9843FB}" type="presParOf" srcId="{0C83F220-3B19-2346-B493-B2BBC3680D5B}" destId="{6D3D38D2-527B-8946-9AA9-818C7C8C8781}" srcOrd="1" destOrd="0" presId="urn:microsoft.com/office/officeart/2008/layout/LinedList"/>
    <dgm:cxn modelId="{5E520D5E-C0F6-EC4A-90B7-D66A01DAA58C}" type="presParOf" srcId="{6D3D38D2-527B-8946-9AA9-818C7C8C8781}" destId="{A27BCB6B-012F-F747-86C7-1884135EFF45}" srcOrd="0" destOrd="0" presId="urn:microsoft.com/office/officeart/2008/layout/LinedList"/>
    <dgm:cxn modelId="{22F414C7-4B8A-4241-8673-D2B10E128D1F}" type="presParOf" srcId="{6D3D38D2-527B-8946-9AA9-818C7C8C8781}" destId="{FADE4C3C-5F3B-4643-ACED-BDA2105D7A67}" srcOrd="1" destOrd="0" presId="urn:microsoft.com/office/officeart/2008/layout/LinedList"/>
    <dgm:cxn modelId="{854AB2CB-C829-2049-81F7-DDFCE8569737}" type="presParOf" srcId="{FADE4C3C-5F3B-4643-ACED-BDA2105D7A67}" destId="{AA40A75C-4247-B341-BFE3-FF9AA46FF3B6}" srcOrd="0" destOrd="0" presId="urn:microsoft.com/office/officeart/2008/layout/LinedList"/>
    <dgm:cxn modelId="{276CD605-6073-754C-8FF0-4F93052D623A}" type="presParOf" srcId="{FADE4C3C-5F3B-4643-ACED-BDA2105D7A67}" destId="{F4674086-9B1A-264C-8AC4-C4166464C3DC}" srcOrd="1" destOrd="0" presId="urn:microsoft.com/office/officeart/2008/layout/LinedList"/>
    <dgm:cxn modelId="{480D21CF-CC3D-B946-A8E0-26EB891EEC2C}" type="presParOf" srcId="{FADE4C3C-5F3B-4643-ACED-BDA2105D7A67}" destId="{A5799B80-4D20-E34E-A33C-E57D739937BC}" srcOrd="2" destOrd="0" presId="urn:microsoft.com/office/officeart/2008/layout/LinedList"/>
    <dgm:cxn modelId="{B0D7B5E7-29A5-9740-AA21-BB17BEAFC227}" type="presParOf" srcId="{6D3D38D2-527B-8946-9AA9-818C7C8C8781}" destId="{7C76F47F-9654-FB4E-A47F-414C3B1770C2}" srcOrd="2" destOrd="0" presId="urn:microsoft.com/office/officeart/2008/layout/LinedList"/>
    <dgm:cxn modelId="{848905C4-A191-C34F-AE9E-B2E90F49C89A}" type="presParOf" srcId="{6D3D38D2-527B-8946-9AA9-818C7C8C8781}" destId="{EC4959D8-1500-8B48-8CE0-4D9EE97BE5F1}" srcOrd="3" destOrd="0" presId="urn:microsoft.com/office/officeart/2008/layout/LinedList"/>
    <dgm:cxn modelId="{796A8A3D-9F5A-1A4D-821C-0619B359D28F}" type="presParOf" srcId="{6D3D38D2-527B-8946-9AA9-818C7C8C8781}" destId="{7EA2FC2C-48BE-8D49-A768-79B79B4A8DF4}" srcOrd="4" destOrd="0" presId="urn:microsoft.com/office/officeart/2008/layout/LinedList"/>
    <dgm:cxn modelId="{D9937808-A6ED-8A40-81EE-06E8695CA12F}" type="presParOf" srcId="{7EA2FC2C-48BE-8D49-A768-79B79B4A8DF4}" destId="{91264036-505D-394C-91B6-3B738C48D480}" srcOrd="0" destOrd="0" presId="urn:microsoft.com/office/officeart/2008/layout/LinedList"/>
    <dgm:cxn modelId="{C9D111BD-DAB8-7E41-B47D-6ABED0D2AD93}" type="presParOf" srcId="{7EA2FC2C-48BE-8D49-A768-79B79B4A8DF4}" destId="{EBEDB694-2BDB-0F41-8CDA-0A164C4726F6}" srcOrd="1" destOrd="0" presId="urn:microsoft.com/office/officeart/2008/layout/LinedList"/>
    <dgm:cxn modelId="{3F4291AA-F7AB-E842-BFD2-E39B3E000461}" type="presParOf" srcId="{7EA2FC2C-48BE-8D49-A768-79B79B4A8DF4}" destId="{0CDF80A3-E0EC-8E43-823A-BA69FB2641B9}" srcOrd="2" destOrd="0" presId="urn:microsoft.com/office/officeart/2008/layout/LinedList"/>
    <dgm:cxn modelId="{0E59B86A-279E-C341-889E-F2560EEA8247}" type="presParOf" srcId="{6D3D38D2-527B-8946-9AA9-818C7C8C8781}" destId="{99521B59-B6D9-8B46-B6FF-A79DD11B8394}" srcOrd="5" destOrd="0" presId="urn:microsoft.com/office/officeart/2008/layout/LinedList"/>
    <dgm:cxn modelId="{34E53E12-7525-2148-A39C-D9C023AFF539}" type="presParOf" srcId="{6D3D38D2-527B-8946-9AA9-818C7C8C8781}" destId="{E8E29DF2-7FAA-4D4F-9683-650757788FEA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68F73A-4F5D-9643-B989-B53ED92D95A7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9C449C-C3A1-B64F-AE69-6B6ED393C175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I- BÁO CÁO CHÍNH TRỊ CỦA BAN CHẤP HÀNH TRUNG ƯƠNG ĐẢNG KHOÁ XII</a:t>
          </a:r>
          <a:endParaRPr lang="en-US" dirty="0">
            <a:latin typeface="Times New Roman"/>
            <a:cs typeface="Times New Roman"/>
          </a:endParaRPr>
        </a:p>
      </dgm:t>
    </dgm:pt>
    <dgm:pt modelId="{F6ECFB0D-7FA3-854B-8BC0-60C6380A786E}" type="parTrans" cxnId="{9C2C4682-1028-3B48-A815-B3CB4C9E4AD7}">
      <dgm:prSet/>
      <dgm:spPr/>
      <dgm:t>
        <a:bodyPr/>
        <a:lstStyle/>
        <a:p>
          <a:endParaRPr lang="en-US"/>
        </a:p>
      </dgm:t>
    </dgm:pt>
    <dgm:pt modelId="{7162C8F4-7A31-784E-BAB9-4F87A7CF8DA7}" type="sibTrans" cxnId="{9C2C4682-1028-3B48-A815-B3CB4C9E4AD7}">
      <dgm:prSet/>
      <dgm:spPr/>
      <dgm:t>
        <a:bodyPr/>
        <a:lstStyle/>
        <a:p>
          <a:endParaRPr lang="en-US"/>
        </a:p>
      </dgm:t>
    </dgm:pt>
    <dgm:pt modelId="{F5DA4B18-DE22-3C47-ACF3-7D4584AF9C9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1. </a:t>
          </a:r>
          <a:r>
            <a:rPr lang="en-US" b="1" dirty="0" err="1">
              <a:latin typeface="Times New Roman"/>
              <a:cs typeface="Times New Roman"/>
            </a:rPr>
            <a:t>Về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kết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quả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đạt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được</a:t>
          </a:r>
          <a:endParaRPr lang="en-US" dirty="0">
            <a:latin typeface="Times New Roman"/>
            <a:cs typeface="Times New Roman"/>
          </a:endParaRPr>
        </a:p>
      </dgm:t>
    </dgm:pt>
    <dgm:pt modelId="{DFAE0B2D-8010-0F42-816E-65DFEE191B54}" type="parTrans" cxnId="{1928D2F9-5987-CD47-97BD-B4157DFBA640}">
      <dgm:prSet/>
      <dgm:spPr/>
      <dgm:t>
        <a:bodyPr/>
        <a:lstStyle/>
        <a:p>
          <a:endParaRPr lang="en-US"/>
        </a:p>
      </dgm:t>
    </dgm:pt>
    <dgm:pt modelId="{C856B74B-8EF4-B548-B879-D902E8EEC047}" type="sibTrans" cxnId="{1928D2F9-5987-CD47-97BD-B4157DFBA640}">
      <dgm:prSet/>
      <dgm:spPr/>
      <dgm:t>
        <a:bodyPr/>
        <a:lstStyle/>
        <a:p>
          <a:endParaRPr lang="en-US"/>
        </a:p>
      </dgm:t>
    </dgm:pt>
    <dgm:pt modelId="{E8B3F8ED-867D-7045-B7A2-6B11871794BA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2. </a:t>
          </a:r>
          <a:r>
            <a:rPr lang="en-US" b="1" dirty="0" err="1">
              <a:latin typeface="Times New Roman"/>
              <a:cs typeface="Times New Roman"/>
            </a:rPr>
            <a:t>Về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tầm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nhìn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và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định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hướng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phát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triển</a:t>
          </a:r>
          <a:endParaRPr lang="en-US" dirty="0">
            <a:latin typeface="Times New Roman"/>
            <a:cs typeface="Times New Roman"/>
          </a:endParaRPr>
        </a:p>
      </dgm:t>
    </dgm:pt>
    <dgm:pt modelId="{2B7505DF-0FBB-8E47-BFFB-25206EAE63A2}" type="parTrans" cxnId="{C2B61EA9-CC92-F04D-BEEA-D9C4668E7714}">
      <dgm:prSet/>
      <dgm:spPr/>
      <dgm:t>
        <a:bodyPr/>
        <a:lstStyle/>
        <a:p>
          <a:endParaRPr lang="en-US"/>
        </a:p>
      </dgm:t>
    </dgm:pt>
    <dgm:pt modelId="{B3652F89-5B1D-094B-BDEA-AE32F0DDEE53}" type="sibTrans" cxnId="{C2B61EA9-CC92-F04D-BEEA-D9C4668E7714}">
      <dgm:prSet/>
      <dgm:spPr/>
      <dgm:t>
        <a:bodyPr/>
        <a:lstStyle/>
        <a:p>
          <a:endParaRPr lang="en-US"/>
        </a:p>
      </dgm:t>
    </dgm:pt>
    <dgm:pt modelId="{071E233F-3127-BA45-933C-E6B78F318A2D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3. </a:t>
          </a:r>
          <a:r>
            <a:rPr lang="en-US" b="1" dirty="0" err="1">
              <a:latin typeface="Times New Roman"/>
              <a:cs typeface="Times New Roman"/>
            </a:rPr>
            <a:t>Những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nhiệm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vụ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trọng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tâm</a:t>
          </a:r>
          <a:r>
            <a:rPr lang="en-US" b="1" dirty="0">
              <a:latin typeface="Times New Roman"/>
              <a:cs typeface="Times New Roman"/>
            </a:rPr>
            <a:t>, </a:t>
          </a:r>
          <a:r>
            <a:rPr lang="en-US" b="1" dirty="0" err="1">
              <a:latin typeface="Times New Roman"/>
              <a:cs typeface="Times New Roman"/>
            </a:rPr>
            <a:t>các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đột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phá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chiến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lược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trong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nhiệm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kỳ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Đại</a:t>
          </a:r>
          <a:r>
            <a:rPr lang="en-US" b="1" dirty="0">
              <a:latin typeface="Times New Roman"/>
              <a:cs typeface="Times New Roman"/>
            </a:rPr>
            <a:t/>
          </a:r>
          <a:br>
            <a:rPr lang="en-US" b="1" dirty="0">
              <a:latin typeface="Times New Roman"/>
              <a:cs typeface="Times New Roman"/>
            </a:rPr>
          </a:br>
          <a:r>
            <a:rPr lang="en-US" b="1" dirty="0" err="1">
              <a:latin typeface="Times New Roman"/>
              <a:cs typeface="Times New Roman"/>
            </a:rPr>
            <a:t>hội</a:t>
          </a:r>
          <a:r>
            <a:rPr lang="en-US" b="1" dirty="0">
              <a:latin typeface="Times New Roman"/>
              <a:cs typeface="Times New Roman"/>
            </a:rPr>
            <a:t> XIII</a:t>
          </a:r>
          <a:endParaRPr lang="en-US" dirty="0">
            <a:latin typeface="Times New Roman"/>
            <a:cs typeface="Times New Roman"/>
          </a:endParaRPr>
        </a:p>
      </dgm:t>
    </dgm:pt>
    <dgm:pt modelId="{8D58DCE4-9B6D-E544-AE50-2C9FD609E9EC}" type="parTrans" cxnId="{FD1113AE-4A45-8E49-9654-14D3FBEB3959}">
      <dgm:prSet/>
      <dgm:spPr/>
      <dgm:t>
        <a:bodyPr/>
        <a:lstStyle/>
        <a:p>
          <a:endParaRPr lang="en-US"/>
        </a:p>
      </dgm:t>
    </dgm:pt>
    <dgm:pt modelId="{816483FE-A005-4747-814C-D14DE9049FE2}" type="sibTrans" cxnId="{FD1113AE-4A45-8E49-9654-14D3FBEB3959}">
      <dgm:prSet/>
      <dgm:spPr/>
      <dgm:t>
        <a:bodyPr/>
        <a:lstStyle/>
        <a:p>
          <a:endParaRPr lang="en-US"/>
        </a:p>
      </dgm:t>
    </dgm:pt>
    <dgm:pt modelId="{257E5505-EC11-6F4C-BD1D-5D6733F8D33A}" type="pres">
      <dgm:prSet presAssocID="{7868F73A-4F5D-9643-B989-B53ED92D95A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7D60203-E217-EB40-A0A0-7D631E9819A1}" type="pres">
      <dgm:prSet presAssocID="{049C449C-C3A1-B64F-AE69-6B6ED393C175}" presName="thickLine" presStyleLbl="alignNode1" presStyleIdx="0" presStyleCnt="1"/>
      <dgm:spPr/>
    </dgm:pt>
    <dgm:pt modelId="{890CB1ED-3C55-7F46-9316-B6B32930A2A4}" type="pres">
      <dgm:prSet presAssocID="{049C449C-C3A1-B64F-AE69-6B6ED393C175}" presName="horz1" presStyleCnt="0"/>
      <dgm:spPr/>
    </dgm:pt>
    <dgm:pt modelId="{92502E2A-7A8C-9C47-B07D-29B0BCC8A0E0}" type="pres">
      <dgm:prSet presAssocID="{049C449C-C3A1-B64F-AE69-6B6ED393C175}" presName="tx1" presStyleLbl="revTx" presStyleIdx="0" presStyleCnt="4"/>
      <dgm:spPr/>
      <dgm:t>
        <a:bodyPr/>
        <a:lstStyle/>
        <a:p>
          <a:endParaRPr lang="en-US"/>
        </a:p>
      </dgm:t>
    </dgm:pt>
    <dgm:pt modelId="{9D9F28D7-BB77-D143-8732-459CF2A041B0}" type="pres">
      <dgm:prSet presAssocID="{049C449C-C3A1-B64F-AE69-6B6ED393C175}" presName="vert1" presStyleCnt="0"/>
      <dgm:spPr/>
    </dgm:pt>
    <dgm:pt modelId="{FA2BB109-594C-034D-A6CD-0AC352BE8262}" type="pres">
      <dgm:prSet presAssocID="{F5DA4B18-DE22-3C47-ACF3-7D4584AF9C92}" presName="vertSpace2a" presStyleCnt="0"/>
      <dgm:spPr/>
    </dgm:pt>
    <dgm:pt modelId="{6DC7F80E-8096-464C-9B30-AA31859B452B}" type="pres">
      <dgm:prSet presAssocID="{F5DA4B18-DE22-3C47-ACF3-7D4584AF9C92}" presName="horz2" presStyleCnt="0"/>
      <dgm:spPr/>
    </dgm:pt>
    <dgm:pt modelId="{B4CB8015-5299-F84D-A533-4A3D47C8AE94}" type="pres">
      <dgm:prSet presAssocID="{F5DA4B18-DE22-3C47-ACF3-7D4584AF9C92}" presName="horzSpace2" presStyleCnt="0"/>
      <dgm:spPr/>
    </dgm:pt>
    <dgm:pt modelId="{5A4404A8-AAE9-4F4D-B4F7-3DF0AD6C320D}" type="pres">
      <dgm:prSet presAssocID="{F5DA4B18-DE22-3C47-ACF3-7D4584AF9C92}" presName="tx2" presStyleLbl="revTx" presStyleIdx="1" presStyleCnt="4"/>
      <dgm:spPr/>
      <dgm:t>
        <a:bodyPr/>
        <a:lstStyle/>
        <a:p>
          <a:endParaRPr lang="en-US"/>
        </a:p>
      </dgm:t>
    </dgm:pt>
    <dgm:pt modelId="{A4010713-240C-DA4F-8269-C06C0FCD2156}" type="pres">
      <dgm:prSet presAssocID="{F5DA4B18-DE22-3C47-ACF3-7D4584AF9C92}" presName="vert2" presStyleCnt="0"/>
      <dgm:spPr/>
    </dgm:pt>
    <dgm:pt modelId="{3B3F2509-80C6-544B-BEBA-4DA44BF547DF}" type="pres">
      <dgm:prSet presAssocID="{F5DA4B18-DE22-3C47-ACF3-7D4584AF9C92}" presName="thinLine2b" presStyleLbl="callout" presStyleIdx="0" presStyleCnt="3"/>
      <dgm:spPr/>
    </dgm:pt>
    <dgm:pt modelId="{076AFFE9-14BE-784D-88EE-E9557A82051C}" type="pres">
      <dgm:prSet presAssocID="{F5DA4B18-DE22-3C47-ACF3-7D4584AF9C92}" presName="vertSpace2b" presStyleCnt="0"/>
      <dgm:spPr/>
    </dgm:pt>
    <dgm:pt modelId="{6487D13B-8F31-E947-BEE4-6CBAEE2FDB99}" type="pres">
      <dgm:prSet presAssocID="{E8B3F8ED-867D-7045-B7A2-6B11871794BA}" presName="horz2" presStyleCnt="0"/>
      <dgm:spPr/>
    </dgm:pt>
    <dgm:pt modelId="{BF1A163C-5E58-1F4E-A629-D1BC2037BD2D}" type="pres">
      <dgm:prSet presAssocID="{E8B3F8ED-867D-7045-B7A2-6B11871794BA}" presName="horzSpace2" presStyleCnt="0"/>
      <dgm:spPr/>
    </dgm:pt>
    <dgm:pt modelId="{737BA886-2FFF-C94E-AD8F-340645EAFF56}" type="pres">
      <dgm:prSet presAssocID="{E8B3F8ED-867D-7045-B7A2-6B11871794BA}" presName="tx2" presStyleLbl="revTx" presStyleIdx="2" presStyleCnt="4"/>
      <dgm:spPr/>
      <dgm:t>
        <a:bodyPr/>
        <a:lstStyle/>
        <a:p>
          <a:endParaRPr lang="en-US"/>
        </a:p>
      </dgm:t>
    </dgm:pt>
    <dgm:pt modelId="{406EEA30-A55A-E149-B870-2F4E064148AB}" type="pres">
      <dgm:prSet presAssocID="{E8B3F8ED-867D-7045-B7A2-6B11871794BA}" presName="vert2" presStyleCnt="0"/>
      <dgm:spPr/>
    </dgm:pt>
    <dgm:pt modelId="{417FE0D1-A39C-554F-83DA-97647CFD9739}" type="pres">
      <dgm:prSet presAssocID="{E8B3F8ED-867D-7045-B7A2-6B11871794BA}" presName="thinLine2b" presStyleLbl="callout" presStyleIdx="1" presStyleCnt="3"/>
      <dgm:spPr/>
    </dgm:pt>
    <dgm:pt modelId="{5A5B6F24-E020-1343-961E-41A382115627}" type="pres">
      <dgm:prSet presAssocID="{E8B3F8ED-867D-7045-B7A2-6B11871794BA}" presName="vertSpace2b" presStyleCnt="0"/>
      <dgm:spPr/>
    </dgm:pt>
    <dgm:pt modelId="{62334FA8-F44A-F140-89D6-0512CFE24F7B}" type="pres">
      <dgm:prSet presAssocID="{071E233F-3127-BA45-933C-E6B78F318A2D}" presName="horz2" presStyleCnt="0"/>
      <dgm:spPr/>
    </dgm:pt>
    <dgm:pt modelId="{222F7F60-EEC0-1642-B7CD-35282A917467}" type="pres">
      <dgm:prSet presAssocID="{071E233F-3127-BA45-933C-E6B78F318A2D}" presName="horzSpace2" presStyleCnt="0"/>
      <dgm:spPr/>
    </dgm:pt>
    <dgm:pt modelId="{78BDB9D6-8D6A-FB4B-A9A2-477D25B244D7}" type="pres">
      <dgm:prSet presAssocID="{071E233F-3127-BA45-933C-E6B78F318A2D}" presName="tx2" presStyleLbl="revTx" presStyleIdx="3" presStyleCnt="4"/>
      <dgm:spPr/>
      <dgm:t>
        <a:bodyPr/>
        <a:lstStyle/>
        <a:p>
          <a:endParaRPr lang="en-US"/>
        </a:p>
      </dgm:t>
    </dgm:pt>
    <dgm:pt modelId="{06F28DC6-C9B0-A448-9EDB-E41592400D03}" type="pres">
      <dgm:prSet presAssocID="{071E233F-3127-BA45-933C-E6B78F318A2D}" presName="vert2" presStyleCnt="0"/>
      <dgm:spPr/>
    </dgm:pt>
    <dgm:pt modelId="{D7882666-E2F5-5C45-8BB8-A20BB7B5C4E5}" type="pres">
      <dgm:prSet presAssocID="{071E233F-3127-BA45-933C-E6B78F318A2D}" presName="thinLine2b" presStyleLbl="callout" presStyleIdx="2" presStyleCnt="3"/>
      <dgm:spPr/>
    </dgm:pt>
    <dgm:pt modelId="{EC6FD3DA-9488-0E4F-B9DF-EA0BCDC66157}" type="pres">
      <dgm:prSet presAssocID="{071E233F-3127-BA45-933C-E6B78F318A2D}" presName="vertSpace2b" presStyleCnt="0"/>
      <dgm:spPr/>
    </dgm:pt>
  </dgm:ptLst>
  <dgm:cxnLst>
    <dgm:cxn modelId="{26DB8A5E-30C0-624C-A175-754F0576D975}" type="presOf" srcId="{049C449C-C3A1-B64F-AE69-6B6ED393C175}" destId="{92502E2A-7A8C-9C47-B07D-29B0BCC8A0E0}" srcOrd="0" destOrd="0" presId="urn:microsoft.com/office/officeart/2008/layout/LinedList"/>
    <dgm:cxn modelId="{1928D2F9-5987-CD47-97BD-B4157DFBA640}" srcId="{049C449C-C3A1-B64F-AE69-6B6ED393C175}" destId="{F5DA4B18-DE22-3C47-ACF3-7D4584AF9C92}" srcOrd="0" destOrd="0" parTransId="{DFAE0B2D-8010-0F42-816E-65DFEE191B54}" sibTransId="{C856B74B-8EF4-B548-B879-D902E8EEC047}"/>
    <dgm:cxn modelId="{C2B61EA9-CC92-F04D-BEEA-D9C4668E7714}" srcId="{049C449C-C3A1-B64F-AE69-6B6ED393C175}" destId="{E8B3F8ED-867D-7045-B7A2-6B11871794BA}" srcOrd="1" destOrd="0" parTransId="{2B7505DF-0FBB-8E47-BFFB-25206EAE63A2}" sibTransId="{B3652F89-5B1D-094B-BDEA-AE32F0DDEE53}"/>
    <dgm:cxn modelId="{9A474BAC-6134-DF46-9ABC-6A968D8EA1B4}" type="presOf" srcId="{071E233F-3127-BA45-933C-E6B78F318A2D}" destId="{78BDB9D6-8D6A-FB4B-A9A2-477D25B244D7}" srcOrd="0" destOrd="0" presId="urn:microsoft.com/office/officeart/2008/layout/LinedList"/>
    <dgm:cxn modelId="{E52F5D2C-ABCF-E346-9784-327133DF4E99}" type="presOf" srcId="{E8B3F8ED-867D-7045-B7A2-6B11871794BA}" destId="{737BA886-2FFF-C94E-AD8F-340645EAFF56}" srcOrd="0" destOrd="0" presId="urn:microsoft.com/office/officeart/2008/layout/LinedList"/>
    <dgm:cxn modelId="{A42D84D7-ADFD-2844-A912-EBD0591E6525}" type="presOf" srcId="{F5DA4B18-DE22-3C47-ACF3-7D4584AF9C92}" destId="{5A4404A8-AAE9-4F4D-B4F7-3DF0AD6C320D}" srcOrd="0" destOrd="0" presId="urn:microsoft.com/office/officeart/2008/layout/LinedList"/>
    <dgm:cxn modelId="{FD1113AE-4A45-8E49-9654-14D3FBEB3959}" srcId="{049C449C-C3A1-B64F-AE69-6B6ED393C175}" destId="{071E233F-3127-BA45-933C-E6B78F318A2D}" srcOrd="2" destOrd="0" parTransId="{8D58DCE4-9B6D-E544-AE50-2C9FD609E9EC}" sibTransId="{816483FE-A005-4747-814C-D14DE9049FE2}"/>
    <dgm:cxn modelId="{9C2C4682-1028-3B48-A815-B3CB4C9E4AD7}" srcId="{7868F73A-4F5D-9643-B989-B53ED92D95A7}" destId="{049C449C-C3A1-B64F-AE69-6B6ED393C175}" srcOrd="0" destOrd="0" parTransId="{F6ECFB0D-7FA3-854B-8BC0-60C6380A786E}" sibTransId="{7162C8F4-7A31-784E-BAB9-4F87A7CF8DA7}"/>
    <dgm:cxn modelId="{8B3E72B7-9F01-D746-A114-C9C2D296F460}" type="presOf" srcId="{7868F73A-4F5D-9643-B989-B53ED92D95A7}" destId="{257E5505-EC11-6F4C-BD1D-5D6733F8D33A}" srcOrd="0" destOrd="0" presId="urn:microsoft.com/office/officeart/2008/layout/LinedList"/>
    <dgm:cxn modelId="{3C0A8348-ABC6-1944-AE66-F82EC378D4EA}" type="presParOf" srcId="{257E5505-EC11-6F4C-BD1D-5D6733F8D33A}" destId="{57D60203-E217-EB40-A0A0-7D631E9819A1}" srcOrd="0" destOrd="0" presId="urn:microsoft.com/office/officeart/2008/layout/LinedList"/>
    <dgm:cxn modelId="{622A8680-BAEF-604F-9CFD-0D896003D5A7}" type="presParOf" srcId="{257E5505-EC11-6F4C-BD1D-5D6733F8D33A}" destId="{890CB1ED-3C55-7F46-9316-B6B32930A2A4}" srcOrd="1" destOrd="0" presId="urn:microsoft.com/office/officeart/2008/layout/LinedList"/>
    <dgm:cxn modelId="{A3A53B78-69AF-3C4A-BA50-1BBB68BF64A1}" type="presParOf" srcId="{890CB1ED-3C55-7F46-9316-B6B32930A2A4}" destId="{92502E2A-7A8C-9C47-B07D-29B0BCC8A0E0}" srcOrd="0" destOrd="0" presId="urn:microsoft.com/office/officeart/2008/layout/LinedList"/>
    <dgm:cxn modelId="{73F75786-24D6-4F49-A7D8-BCCA37498752}" type="presParOf" srcId="{890CB1ED-3C55-7F46-9316-B6B32930A2A4}" destId="{9D9F28D7-BB77-D143-8732-459CF2A041B0}" srcOrd="1" destOrd="0" presId="urn:microsoft.com/office/officeart/2008/layout/LinedList"/>
    <dgm:cxn modelId="{ACA1604C-0C4E-1E45-B434-C622C875478A}" type="presParOf" srcId="{9D9F28D7-BB77-D143-8732-459CF2A041B0}" destId="{FA2BB109-594C-034D-A6CD-0AC352BE8262}" srcOrd="0" destOrd="0" presId="urn:microsoft.com/office/officeart/2008/layout/LinedList"/>
    <dgm:cxn modelId="{2611DA7F-2545-4444-97E7-F244C7EAD36F}" type="presParOf" srcId="{9D9F28D7-BB77-D143-8732-459CF2A041B0}" destId="{6DC7F80E-8096-464C-9B30-AA31859B452B}" srcOrd="1" destOrd="0" presId="urn:microsoft.com/office/officeart/2008/layout/LinedList"/>
    <dgm:cxn modelId="{F7EF29D9-2ECE-864F-9E32-6DC9F25CC5B9}" type="presParOf" srcId="{6DC7F80E-8096-464C-9B30-AA31859B452B}" destId="{B4CB8015-5299-F84D-A533-4A3D47C8AE94}" srcOrd="0" destOrd="0" presId="urn:microsoft.com/office/officeart/2008/layout/LinedList"/>
    <dgm:cxn modelId="{7A917AE9-03F6-694E-B162-5B74247CEA1E}" type="presParOf" srcId="{6DC7F80E-8096-464C-9B30-AA31859B452B}" destId="{5A4404A8-AAE9-4F4D-B4F7-3DF0AD6C320D}" srcOrd="1" destOrd="0" presId="urn:microsoft.com/office/officeart/2008/layout/LinedList"/>
    <dgm:cxn modelId="{C93A978C-A275-D748-86E0-074FA57DE114}" type="presParOf" srcId="{6DC7F80E-8096-464C-9B30-AA31859B452B}" destId="{A4010713-240C-DA4F-8269-C06C0FCD2156}" srcOrd="2" destOrd="0" presId="urn:microsoft.com/office/officeart/2008/layout/LinedList"/>
    <dgm:cxn modelId="{40B75C9B-D1FD-CE4C-8B68-F461D040A515}" type="presParOf" srcId="{9D9F28D7-BB77-D143-8732-459CF2A041B0}" destId="{3B3F2509-80C6-544B-BEBA-4DA44BF547DF}" srcOrd="2" destOrd="0" presId="urn:microsoft.com/office/officeart/2008/layout/LinedList"/>
    <dgm:cxn modelId="{2D29FA9A-D8F4-F54A-9117-778BAD1471B9}" type="presParOf" srcId="{9D9F28D7-BB77-D143-8732-459CF2A041B0}" destId="{076AFFE9-14BE-784D-88EE-E9557A82051C}" srcOrd="3" destOrd="0" presId="urn:microsoft.com/office/officeart/2008/layout/LinedList"/>
    <dgm:cxn modelId="{BCD9F63E-4284-7D4B-8B22-70264CCADAF2}" type="presParOf" srcId="{9D9F28D7-BB77-D143-8732-459CF2A041B0}" destId="{6487D13B-8F31-E947-BEE4-6CBAEE2FDB99}" srcOrd="4" destOrd="0" presId="urn:microsoft.com/office/officeart/2008/layout/LinedList"/>
    <dgm:cxn modelId="{A749F084-3A32-2F45-9DF5-64E76AA9D43F}" type="presParOf" srcId="{6487D13B-8F31-E947-BEE4-6CBAEE2FDB99}" destId="{BF1A163C-5E58-1F4E-A629-D1BC2037BD2D}" srcOrd="0" destOrd="0" presId="urn:microsoft.com/office/officeart/2008/layout/LinedList"/>
    <dgm:cxn modelId="{23E70C3E-4BE1-954E-B510-9324CDC0136E}" type="presParOf" srcId="{6487D13B-8F31-E947-BEE4-6CBAEE2FDB99}" destId="{737BA886-2FFF-C94E-AD8F-340645EAFF56}" srcOrd="1" destOrd="0" presId="urn:microsoft.com/office/officeart/2008/layout/LinedList"/>
    <dgm:cxn modelId="{1F6B1244-B1B3-A944-A0EE-DAADED149FBC}" type="presParOf" srcId="{6487D13B-8F31-E947-BEE4-6CBAEE2FDB99}" destId="{406EEA30-A55A-E149-B870-2F4E064148AB}" srcOrd="2" destOrd="0" presId="urn:microsoft.com/office/officeart/2008/layout/LinedList"/>
    <dgm:cxn modelId="{7D6D6C9D-8610-D14E-83B0-045775ACC42F}" type="presParOf" srcId="{9D9F28D7-BB77-D143-8732-459CF2A041B0}" destId="{417FE0D1-A39C-554F-83DA-97647CFD9739}" srcOrd="5" destOrd="0" presId="urn:microsoft.com/office/officeart/2008/layout/LinedList"/>
    <dgm:cxn modelId="{93E7EF69-6757-DE48-B994-6CBF3AC62BE4}" type="presParOf" srcId="{9D9F28D7-BB77-D143-8732-459CF2A041B0}" destId="{5A5B6F24-E020-1343-961E-41A382115627}" srcOrd="6" destOrd="0" presId="urn:microsoft.com/office/officeart/2008/layout/LinedList"/>
    <dgm:cxn modelId="{91124EB0-2B9D-4245-9DB0-9CF1E51CBD34}" type="presParOf" srcId="{9D9F28D7-BB77-D143-8732-459CF2A041B0}" destId="{62334FA8-F44A-F140-89D6-0512CFE24F7B}" srcOrd="7" destOrd="0" presId="urn:microsoft.com/office/officeart/2008/layout/LinedList"/>
    <dgm:cxn modelId="{E9A8C503-3D0B-C449-BD58-BEDE5764455C}" type="presParOf" srcId="{62334FA8-F44A-F140-89D6-0512CFE24F7B}" destId="{222F7F60-EEC0-1642-B7CD-35282A917467}" srcOrd="0" destOrd="0" presId="urn:microsoft.com/office/officeart/2008/layout/LinedList"/>
    <dgm:cxn modelId="{A0C9183A-7D00-B744-954C-A64B9AE97EDF}" type="presParOf" srcId="{62334FA8-F44A-F140-89D6-0512CFE24F7B}" destId="{78BDB9D6-8D6A-FB4B-A9A2-477D25B244D7}" srcOrd="1" destOrd="0" presId="urn:microsoft.com/office/officeart/2008/layout/LinedList"/>
    <dgm:cxn modelId="{79E63740-7A77-714A-887D-0A413F916DDD}" type="presParOf" srcId="{62334FA8-F44A-F140-89D6-0512CFE24F7B}" destId="{06F28DC6-C9B0-A448-9EDB-E41592400D03}" srcOrd="2" destOrd="0" presId="urn:microsoft.com/office/officeart/2008/layout/LinedList"/>
    <dgm:cxn modelId="{7D9DF8E0-3AD1-E248-AC22-59E7BFAC7783}" type="presParOf" srcId="{9D9F28D7-BB77-D143-8732-459CF2A041B0}" destId="{D7882666-E2F5-5C45-8BB8-A20BB7B5C4E5}" srcOrd="8" destOrd="0" presId="urn:microsoft.com/office/officeart/2008/layout/LinedList"/>
    <dgm:cxn modelId="{A6C1FF94-AB5D-A44F-AAAE-5D4D059F418C}" type="presParOf" srcId="{9D9F28D7-BB77-D143-8732-459CF2A041B0}" destId="{EC6FD3DA-9488-0E4F-B9DF-EA0BCDC6615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71CA5E-C38E-CB4D-B172-488DF0011C6A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49B379-97B6-F449-8FEC-70381B1D5B9D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II- BÁO CÁO TỔNG KẾT THỰC HIỆN CHIẾN LƯỢC PHÁT TRIỂN KINH TẾ – XÃ HỘI 10 NĂM 2011 – 2020, XÂY DỰNG CHIẾN LƯỢC PHÁT TRIỂN KINH TẾ – XÃ HỘI 10 NĂM 2021 – 2030</a:t>
          </a:r>
          <a:endParaRPr lang="en-US" dirty="0">
            <a:latin typeface="Times New Roman"/>
            <a:cs typeface="Times New Roman"/>
          </a:endParaRPr>
        </a:p>
      </dgm:t>
    </dgm:pt>
    <dgm:pt modelId="{7E9E8B14-BDFD-DA4A-B52B-540197551B8D}" type="parTrans" cxnId="{31C3F38E-4A50-9744-8CEA-5247002325D5}">
      <dgm:prSet/>
      <dgm:spPr/>
      <dgm:t>
        <a:bodyPr/>
        <a:lstStyle/>
        <a:p>
          <a:endParaRPr lang="en-US"/>
        </a:p>
      </dgm:t>
    </dgm:pt>
    <dgm:pt modelId="{7ED783F2-65BA-6A4F-8492-1F33F92DF805}" type="sibTrans" cxnId="{31C3F38E-4A50-9744-8CEA-5247002325D5}">
      <dgm:prSet/>
      <dgm:spPr/>
      <dgm:t>
        <a:bodyPr/>
        <a:lstStyle/>
        <a:p>
          <a:endParaRPr lang="en-US"/>
        </a:p>
      </dgm:t>
    </dgm:pt>
    <dgm:pt modelId="{A230F738-56B0-2742-B80B-7BB90B1C87B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1. </a:t>
          </a:r>
          <a:r>
            <a:rPr lang="en-US" b="1" dirty="0" err="1">
              <a:latin typeface="Times New Roman"/>
              <a:cs typeface="Times New Roman"/>
            </a:rPr>
            <a:t>Kết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quả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thực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hiện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chiến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lược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phát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triển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kinh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tế</a:t>
          </a:r>
          <a:r>
            <a:rPr lang="en-US" b="1" dirty="0">
              <a:latin typeface="Times New Roman"/>
              <a:cs typeface="Times New Roman"/>
            </a:rPr>
            <a:t> – </a:t>
          </a:r>
          <a:r>
            <a:rPr lang="en-US" b="1" dirty="0" err="1">
              <a:latin typeface="Times New Roman"/>
              <a:cs typeface="Times New Roman"/>
            </a:rPr>
            <a:t>xã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hội</a:t>
          </a:r>
          <a:r>
            <a:rPr lang="en-US" b="1" dirty="0">
              <a:latin typeface="Times New Roman"/>
              <a:cs typeface="Times New Roman"/>
            </a:rPr>
            <a:t> 10 </a:t>
          </a:r>
          <a:r>
            <a:rPr lang="en-US" b="1" dirty="0" err="1">
              <a:latin typeface="Times New Roman"/>
              <a:cs typeface="Times New Roman"/>
            </a:rPr>
            <a:t>năm</a:t>
          </a:r>
          <a:r>
            <a:rPr lang="en-US" b="1" dirty="0">
              <a:latin typeface="Times New Roman"/>
              <a:cs typeface="Times New Roman"/>
            </a:rPr>
            <a:t> 2011 – 2020</a:t>
          </a:r>
          <a:endParaRPr lang="en-US" dirty="0">
            <a:latin typeface="Times New Roman"/>
            <a:cs typeface="Times New Roman"/>
          </a:endParaRPr>
        </a:p>
      </dgm:t>
    </dgm:pt>
    <dgm:pt modelId="{C8328225-8975-0941-AEB5-791C4F7571B9}" type="parTrans" cxnId="{A2E4C955-D297-144E-B0B4-5B7AFA737A2D}">
      <dgm:prSet/>
      <dgm:spPr/>
      <dgm:t>
        <a:bodyPr/>
        <a:lstStyle/>
        <a:p>
          <a:endParaRPr lang="en-US"/>
        </a:p>
      </dgm:t>
    </dgm:pt>
    <dgm:pt modelId="{EC00EF27-E04B-AF4F-BADC-7A6F33D7E5FF}" type="sibTrans" cxnId="{A2E4C955-D297-144E-B0B4-5B7AFA737A2D}">
      <dgm:prSet/>
      <dgm:spPr/>
      <dgm:t>
        <a:bodyPr/>
        <a:lstStyle/>
        <a:p>
          <a:endParaRPr lang="en-US"/>
        </a:p>
      </dgm:t>
    </dgm:pt>
    <dgm:pt modelId="{14A0C6EA-B7FD-D042-8FB5-CCA7B1C26315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2. </a:t>
          </a:r>
          <a:r>
            <a:rPr lang="en-US" b="1" dirty="0" err="1">
              <a:latin typeface="Times New Roman"/>
              <a:cs typeface="Times New Roman"/>
            </a:rPr>
            <a:t>Chiến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lược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phát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triển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kinh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tế</a:t>
          </a:r>
          <a:r>
            <a:rPr lang="en-US" b="1" dirty="0">
              <a:latin typeface="Times New Roman"/>
              <a:cs typeface="Times New Roman"/>
            </a:rPr>
            <a:t> – </a:t>
          </a:r>
          <a:r>
            <a:rPr lang="en-US" b="1" dirty="0" err="1">
              <a:latin typeface="Times New Roman"/>
              <a:cs typeface="Times New Roman"/>
            </a:rPr>
            <a:t>xã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hội</a:t>
          </a:r>
          <a:r>
            <a:rPr lang="en-US" b="1" dirty="0">
              <a:latin typeface="Times New Roman"/>
              <a:cs typeface="Times New Roman"/>
            </a:rPr>
            <a:t> 10 </a:t>
          </a:r>
          <a:r>
            <a:rPr lang="en-US" b="1" dirty="0" err="1">
              <a:latin typeface="Times New Roman"/>
              <a:cs typeface="Times New Roman"/>
            </a:rPr>
            <a:t>năm</a:t>
          </a:r>
          <a:r>
            <a:rPr lang="en-US" b="1" dirty="0">
              <a:latin typeface="Times New Roman"/>
              <a:cs typeface="Times New Roman"/>
            </a:rPr>
            <a:t> 2021 – 2030</a:t>
          </a:r>
          <a:endParaRPr lang="en-US" dirty="0">
            <a:latin typeface="Times New Roman"/>
            <a:cs typeface="Times New Roman"/>
          </a:endParaRPr>
        </a:p>
      </dgm:t>
    </dgm:pt>
    <dgm:pt modelId="{4C74EFF8-A1C1-F743-A06E-35D5D7623DF8}" type="parTrans" cxnId="{B7900F0B-EC12-154F-9AFC-067DBE08111C}">
      <dgm:prSet/>
      <dgm:spPr/>
      <dgm:t>
        <a:bodyPr/>
        <a:lstStyle/>
        <a:p>
          <a:endParaRPr lang="en-US"/>
        </a:p>
      </dgm:t>
    </dgm:pt>
    <dgm:pt modelId="{43A2C4C0-294E-1143-AB0E-D2383BE85939}" type="sibTrans" cxnId="{B7900F0B-EC12-154F-9AFC-067DBE08111C}">
      <dgm:prSet/>
      <dgm:spPr/>
      <dgm:t>
        <a:bodyPr/>
        <a:lstStyle/>
        <a:p>
          <a:endParaRPr lang="en-US"/>
        </a:p>
      </dgm:t>
    </dgm:pt>
    <dgm:pt modelId="{197E8F1F-816A-2D49-B9FB-5B7341790109}" type="pres">
      <dgm:prSet presAssocID="{FC71CA5E-C38E-CB4D-B172-488DF0011C6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DF3B215-4F0E-7C40-9E40-744E4F305B02}" type="pres">
      <dgm:prSet presAssocID="{4949B379-97B6-F449-8FEC-70381B1D5B9D}" presName="thickLine" presStyleLbl="alignNode1" presStyleIdx="0" presStyleCnt="1"/>
      <dgm:spPr/>
    </dgm:pt>
    <dgm:pt modelId="{0D065C13-3C3A-CB49-A2BE-5587DBE96B9F}" type="pres">
      <dgm:prSet presAssocID="{4949B379-97B6-F449-8FEC-70381B1D5B9D}" presName="horz1" presStyleCnt="0"/>
      <dgm:spPr/>
    </dgm:pt>
    <dgm:pt modelId="{CF27341C-6D33-C14D-90D2-6C4E80271D86}" type="pres">
      <dgm:prSet presAssocID="{4949B379-97B6-F449-8FEC-70381B1D5B9D}" presName="tx1" presStyleLbl="revTx" presStyleIdx="0" presStyleCnt="3"/>
      <dgm:spPr/>
      <dgm:t>
        <a:bodyPr/>
        <a:lstStyle/>
        <a:p>
          <a:endParaRPr lang="en-US"/>
        </a:p>
      </dgm:t>
    </dgm:pt>
    <dgm:pt modelId="{270C0155-96D6-9B40-A640-8795B3E9BCEE}" type="pres">
      <dgm:prSet presAssocID="{4949B379-97B6-F449-8FEC-70381B1D5B9D}" presName="vert1" presStyleCnt="0"/>
      <dgm:spPr/>
    </dgm:pt>
    <dgm:pt modelId="{612CA075-F146-714E-BE6A-DB082675066F}" type="pres">
      <dgm:prSet presAssocID="{A230F738-56B0-2742-B80B-7BB90B1C87BB}" presName="vertSpace2a" presStyleCnt="0"/>
      <dgm:spPr/>
    </dgm:pt>
    <dgm:pt modelId="{1ABBD762-C839-F842-B344-5C4673B588C6}" type="pres">
      <dgm:prSet presAssocID="{A230F738-56B0-2742-B80B-7BB90B1C87BB}" presName="horz2" presStyleCnt="0"/>
      <dgm:spPr/>
    </dgm:pt>
    <dgm:pt modelId="{A3737741-70D3-9442-8BDE-C3DDAED06CAC}" type="pres">
      <dgm:prSet presAssocID="{A230F738-56B0-2742-B80B-7BB90B1C87BB}" presName="horzSpace2" presStyleCnt="0"/>
      <dgm:spPr/>
    </dgm:pt>
    <dgm:pt modelId="{79365FB4-01F2-BE4D-AB8E-079B852DE7A8}" type="pres">
      <dgm:prSet presAssocID="{A230F738-56B0-2742-B80B-7BB90B1C87BB}" presName="tx2" presStyleLbl="revTx" presStyleIdx="1" presStyleCnt="3"/>
      <dgm:spPr/>
      <dgm:t>
        <a:bodyPr/>
        <a:lstStyle/>
        <a:p>
          <a:endParaRPr lang="en-US"/>
        </a:p>
      </dgm:t>
    </dgm:pt>
    <dgm:pt modelId="{05350547-5CB8-6B44-8F3D-165A1E043488}" type="pres">
      <dgm:prSet presAssocID="{A230F738-56B0-2742-B80B-7BB90B1C87BB}" presName="vert2" presStyleCnt="0"/>
      <dgm:spPr/>
    </dgm:pt>
    <dgm:pt modelId="{9525112D-9336-AA4F-8454-8E77CE95C5C1}" type="pres">
      <dgm:prSet presAssocID="{A230F738-56B0-2742-B80B-7BB90B1C87BB}" presName="thinLine2b" presStyleLbl="callout" presStyleIdx="0" presStyleCnt="2"/>
      <dgm:spPr/>
    </dgm:pt>
    <dgm:pt modelId="{3844C99D-A895-564E-95E5-82D9CB9FA550}" type="pres">
      <dgm:prSet presAssocID="{A230F738-56B0-2742-B80B-7BB90B1C87BB}" presName="vertSpace2b" presStyleCnt="0"/>
      <dgm:spPr/>
    </dgm:pt>
    <dgm:pt modelId="{9F4EB1FA-D52C-F248-84E9-EDFA2DF9CDEB}" type="pres">
      <dgm:prSet presAssocID="{14A0C6EA-B7FD-D042-8FB5-CCA7B1C26315}" presName="horz2" presStyleCnt="0"/>
      <dgm:spPr/>
    </dgm:pt>
    <dgm:pt modelId="{6CE32B49-8994-3247-BBE2-3361F170FE73}" type="pres">
      <dgm:prSet presAssocID="{14A0C6EA-B7FD-D042-8FB5-CCA7B1C26315}" presName="horzSpace2" presStyleCnt="0"/>
      <dgm:spPr/>
    </dgm:pt>
    <dgm:pt modelId="{8F099031-04EB-114B-B9B6-B9D70E01CD6A}" type="pres">
      <dgm:prSet presAssocID="{14A0C6EA-B7FD-D042-8FB5-CCA7B1C26315}" presName="tx2" presStyleLbl="revTx" presStyleIdx="2" presStyleCnt="3"/>
      <dgm:spPr/>
      <dgm:t>
        <a:bodyPr/>
        <a:lstStyle/>
        <a:p>
          <a:endParaRPr lang="en-US"/>
        </a:p>
      </dgm:t>
    </dgm:pt>
    <dgm:pt modelId="{930C9865-753F-3444-A1E9-6B9A7CED4FC5}" type="pres">
      <dgm:prSet presAssocID="{14A0C6EA-B7FD-D042-8FB5-CCA7B1C26315}" presName="vert2" presStyleCnt="0"/>
      <dgm:spPr/>
    </dgm:pt>
    <dgm:pt modelId="{AE40A0EA-FF13-7D47-8D83-14DD859B8891}" type="pres">
      <dgm:prSet presAssocID="{14A0C6EA-B7FD-D042-8FB5-CCA7B1C26315}" presName="thinLine2b" presStyleLbl="callout" presStyleIdx="1" presStyleCnt="2"/>
      <dgm:spPr/>
    </dgm:pt>
    <dgm:pt modelId="{1C35F61F-F2FB-264B-ACEC-D398B7E4CC55}" type="pres">
      <dgm:prSet presAssocID="{14A0C6EA-B7FD-D042-8FB5-CCA7B1C26315}" presName="vertSpace2b" presStyleCnt="0"/>
      <dgm:spPr/>
    </dgm:pt>
  </dgm:ptLst>
  <dgm:cxnLst>
    <dgm:cxn modelId="{A48355A8-57BD-0840-BEFB-8216D8F5D026}" type="presOf" srcId="{4949B379-97B6-F449-8FEC-70381B1D5B9D}" destId="{CF27341C-6D33-C14D-90D2-6C4E80271D86}" srcOrd="0" destOrd="0" presId="urn:microsoft.com/office/officeart/2008/layout/LinedList"/>
    <dgm:cxn modelId="{3E9B81A2-1E0D-0044-AB5F-82D80E1E1F52}" type="presOf" srcId="{FC71CA5E-C38E-CB4D-B172-488DF0011C6A}" destId="{197E8F1F-816A-2D49-B9FB-5B7341790109}" srcOrd="0" destOrd="0" presId="urn:microsoft.com/office/officeart/2008/layout/LinedList"/>
    <dgm:cxn modelId="{31C3F38E-4A50-9744-8CEA-5247002325D5}" srcId="{FC71CA5E-C38E-CB4D-B172-488DF0011C6A}" destId="{4949B379-97B6-F449-8FEC-70381B1D5B9D}" srcOrd="0" destOrd="0" parTransId="{7E9E8B14-BDFD-DA4A-B52B-540197551B8D}" sibTransId="{7ED783F2-65BA-6A4F-8492-1F33F92DF805}"/>
    <dgm:cxn modelId="{CC86B058-8F7D-7D47-84E0-65CA7CD42288}" type="presOf" srcId="{A230F738-56B0-2742-B80B-7BB90B1C87BB}" destId="{79365FB4-01F2-BE4D-AB8E-079B852DE7A8}" srcOrd="0" destOrd="0" presId="urn:microsoft.com/office/officeart/2008/layout/LinedList"/>
    <dgm:cxn modelId="{B7900F0B-EC12-154F-9AFC-067DBE08111C}" srcId="{4949B379-97B6-F449-8FEC-70381B1D5B9D}" destId="{14A0C6EA-B7FD-D042-8FB5-CCA7B1C26315}" srcOrd="1" destOrd="0" parTransId="{4C74EFF8-A1C1-F743-A06E-35D5D7623DF8}" sibTransId="{43A2C4C0-294E-1143-AB0E-D2383BE85939}"/>
    <dgm:cxn modelId="{A2E4C955-D297-144E-B0B4-5B7AFA737A2D}" srcId="{4949B379-97B6-F449-8FEC-70381B1D5B9D}" destId="{A230F738-56B0-2742-B80B-7BB90B1C87BB}" srcOrd="0" destOrd="0" parTransId="{C8328225-8975-0941-AEB5-791C4F7571B9}" sibTransId="{EC00EF27-E04B-AF4F-BADC-7A6F33D7E5FF}"/>
    <dgm:cxn modelId="{1CB0A0DC-C4E3-1746-8536-92A3AB74C5DE}" type="presOf" srcId="{14A0C6EA-B7FD-D042-8FB5-CCA7B1C26315}" destId="{8F099031-04EB-114B-B9B6-B9D70E01CD6A}" srcOrd="0" destOrd="0" presId="urn:microsoft.com/office/officeart/2008/layout/LinedList"/>
    <dgm:cxn modelId="{328D179B-8A80-3D42-98A5-0AF3E97FFAC2}" type="presParOf" srcId="{197E8F1F-816A-2D49-B9FB-5B7341790109}" destId="{BDF3B215-4F0E-7C40-9E40-744E4F305B02}" srcOrd="0" destOrd="0" presId="urn:microsoft.com/office/officeart/2008/layout/LinedList"/>
    <dgm:cxn modelId="{BE0192D0-25E2-6246-9648-20FA9B9B9541}" type="presParOf" srcId="{197E8F1F-816A-2D49-B9FB-5B7341790109}" destId="{0D065C13-3C3A-CB49-A2BE-5587DBE96B9F}" srcOrd="1" destOrd="0" presId="urn:microsoft.com/office/officeart/2008/layout/LinedList"/>
    <dgm:cxn modelId="{FFA3CD66-2A08-654B-94F4-5387D1A84243}" type="presParOf" srcId="{0D065C13-3C3A-CB49-A2BE-5587DBE96B9F}" destId="{CF27341C-6D33-C14D-90D2-6C4E80271D86}" srcOrd="0" destOrd="0" presId="urn:microsoft.com/office/officeart/2008/layout/LinedList"/>
    <dgm:cxn modelId="{8B6D078C-E34B-B347-93B7-CFC3A75F9370}" type="presParOf" srcId="{0D065C13-3C3A-CB49-A2BE-5587DBE96B9F}" destId="{270C0155-96D6-9B40-A640-8795B3E9BCEE}" srcOrd="1" destOrd="0" presId="urn:microsoft.com/office/officeart/2008/layout/LinedList"/>
    <dgm:cxn modelId="{D6BB9378-836F-D342-BB07-032B548D33FA}" type="presParOf" srcId="{270C0155-96D6-9B40-A640-8795B3E9BCEE}" destId="{612CA075-F146-714E-BE6A-DB082675066F}" srcOrd="0" destOrd="0" presId="urn:microsoft.com/office/officeart/2008/layout/LinedList"/>
    <dgm:cxn modelId="{07A98CF3-D62A-364A-8DB2-9754645C2B5E}" type="presParOf" srcId="{270C0155-96D6-9B40-A640-8795B3E9BCEE}" destId="{1ABBD762-C839-F842-B344-5C4673B588C6}" srcOrd="1" destOrd="0" presId="urn:microsoft.com/office/officeart/2008/layout/LinedList"/>
    <dgm:cxn modelId="{691B4147-6635-EB43-B8D1-74A3BD3AEAD2}" type="presParOf" srcId="{1ABBD762-C839-F842-B344-5C4673B588C6}" destId="{A3737741-70D3-9442-8BDE-C3DDAED06CAC}" srcOrd="0" destOrd="0" presId="urn:microsoft.com/office/officeart/2008/layout/LinedList"/>
    <dgm:cxn modelId="{8D6CDF14-1AD2-024F-9291-A8D1A3C9D422}" type="presParOf" srcId="{1ABBD762-C839-F842-B344-5C4673B588C6}" destId="{79365FB4-01F2-BE4D-AB8E-079B852DE7A8}" srcOrd="1" destOrd="0" presId="urn:microsoft.com/office/officeart/2008/layout/LinedList"/>
    <dgm:cxn modelId="{CADDF19C-D929-4F43-AF77-16688C51949A}" type="presParOf" srcId="{1ABBD762-C839-F842-B344-5C4673B588C6}" destId="{05350547-5CB8-6B44-8F3D-165A1E043488}" srcOrd="2" destOrd="0" presId="urn:microsoft.com/office/officeart/2008/layout/LinedList"/>
    <dgm:cxn modelId="{24E6AC62-5610-C647-B786-5D1B4AA1A0CD}" type="presParOf" srcId="{270C0155-96D6-9B40-A640-8795B3E9BCEE}" destId="{9525112D-9336-AA4F-8454-8E77CE95C5C1}" srcOrd="2" destOrd="0" presId="urn:microsoft.com/office/officeart/2008/layout/LinedList"/>
    <dgm:cxn modelId="{DC7EF2CF-9719-6B40-9B30-BE17FCAE21DD}" type="presParOf" srcId="{270C0155-96D6-9B40-A640-8795B3E9BCEE}" destId="{3844C99D-A895-564E-95E5-82D9CB9FA550}" srcOrd="3" destOrd="0" presId="urn:microsoft.com/office/officeart/2008/layout/LinedList"/>
    <dgm:cxn modelId="{CA26AF49-9F07-9546-8C6F-EEC07AC989E0}" type="presParOf" srcId="{270C0155-96D6-9B40-A640-8795B3E9BCEE}" destId="{9F4EB1FA-D52C-F248-84E9-EDFA2DF9CDEB}" srcOrd="4" destOrd="0" presId="urn:microsoft.com/office/officeart/2008/layout/LinedList"/>
    <dgm:cxn modelId="{9E87A398-532F-A542-8D5E-58A2F0C4C69E}" type="presParOf" srcId="{9F4EB1FA-D52C-F248-84E9-EDFA2DF9CDEB}" destId="{6CE32B49-8994-3247-BBE2-3361F170FE73}" srcOrd="0" destOrd="0" presId="urn:microsoft.com/office/officeart/2008/layout/LinedList"/>
    <dgm:cxn modelId="{F84D2251-90AC-4144-B164-4BE19BC185C8}" type="presParOf" srcId="{9F4EB1FA-D52C-F248-84E9-EDFA2DF9CDEB}" destId="{8F099031-04EB-114B-B9B6-B9D70E01CD6A}" srcOrd="1" destOrd="0" presId="urn:microsoft.com/office/officeart/2008/layout/LinedList"/>
    <dgm:cxn modelId="{F671B5DD-A12F-E34A-81F1-80C992814F5B}" type="presParOf" srcId="{9F4EB1FA-D52C-F248-84E9-EDFA2DF9CDEB}" destId="{930C9865-753F-3444-A1E9-6B9A7CED4FC5}" srcOrd="2" destOrd="0" presId="urn:microsoft.com/office/officeart/2008/layout/LinedList"/>
    <dgm:cxn modelId="{85D6F99F-8F75-DE45-9BD5-C2FC2FFC0B0E}" type="presParOf" srcId="{270C0155-96D6-9B40-A640-8795B3E9BCEE}" destId="{AE40A0EA-FF13-7D47-8D83-14DD859B8891}" srcOrd="5" destOrd="0" presId="urn:microsoft.com/office/officeart/2008/layout/LinedList"/>
    <dgm:cxn modelId="{7323BC9E-AEB6-7245-9E8A-A4CE1F0F4F2A}" type="presParOf" srcId="{270C0155-96D6-9B40-A640-8795B3E9BCEE}" destId="{1C35F61F-F2FB-264B-ACEC-D398B7E4CC55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9B43FF-4C6C-1C46-BBF3-7D39CAED8492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D01096-61E0-6F48-A5B6-A1856968E784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III- BÁO CÁO ĐÁNH GIÁ KẾT QUẢ THỰC HIỆN NHIỆM VỤ PHÁT TRIỂN KINH TẾ – XÃ HỘI 5 NĂM 2016 – 2020 VÀ PHƯƠNG HƯỚNG, NHIỆM VỤ PHÁT TRIỂN KINH TẾ – XÃ HỘI 5 NĂM 2021 – 2025</a:t>
          </a:r>
          <a:endParaRPr lang="en-US" dirty="0">
            <a:latin typeface="Times New Roman"/>
            <a:cs typeface="Times New Roman"/>
          </a:endParaRPr>
        </a:p>
      </dgm:t>
    </dgm:pt>
    <dgm:pt modelId="{782C48A5-2BD5-4543-9C6C-07B9147F067A}" type="parTrans" cxnId="{DAEC4C97-C9EF-0041-A2AA-84F789EEB9A0}">
      <dgm:prSet/>
      <dgm:spPr/>
      <dgm:t>
        <a:bodyPr/>
        <a:lstStyle/>
        <a:p>
          <a:endParaRPr lang="en-US"/>
        </a:p>
      </dgm:t>
    </dgm:pt>
    <dgm:pt modelId="{531E8E7F-779F-E843-A293-F29D1DDED982}" type="sibTrans" cxnId="{DAEC4C97-C9EF-0041-A2AA-84F789EEB9A0}">
      <dgm:prSet/>
      <dgm:spPr/>
      <dgm:t>
        <a:bodyPr/>
        <a:lstStyle/>
        <a:p>
          <a:endParaRPr lang="en-US"/>
        </a:p>
      </dgm:t>
    </dgm:pt>
    <dgm:pt modelId="{567516D4-2481-2940-B7B1-0A64EE76E34D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1. </a:t>
          </a:r>
          <a:r>
            <a:rPr lang="en-US" b="1" dirty="0" err="1">
              <a:latin typeface="Times New Roman"/>
              <a:cs typeface="Times New Roman"/>
            </a:rPr>
            <a:t>Về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đánh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giá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tình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hình</a:t>
          </a:r>
          <a:endParaRPr lang="en-US" dirty="0">
            <a:latin typeface="Times New Roman"/>
            <a:cs typeface="Times New Roman"/>
          </a:endParaRPr>
        </a:p>
      </dgm:t>
    </dgm:pt>
    <dgm:pt modelId="{02EEF9D6-1493-BC4F-AC95-B6EC29B5009E}" type="parTrans" cxnId="{8C35BF8E-AF45-0949-B30F-E813CB203376}">
      <dgm:prSet/>
      <dgm:spPr/>
      <dgm:t>
        <a:bodyPr/>
        <a:lstStyle/>
        <a:p>
          <a:endParaRPr lang="en-US"/>
        </a:p>
      </dgm:t>
    </dgm:pt>
    <dgm:pt modelId="{3F0356CF-78B1-D242-BA2E-84E1D36793AD}" type="sibTrans" cxnId="{8C35BF8E-AF45-0949-B30F-E813CB203376}">
      <dgm:prSet/>
      <dgm:spPr/>
      <dgm:t>
        <a:bodyPr/>
        <a:lstStyle/>
        <a:p>
          <a:endParaRPr lang="en-US"/>
        </a:p>
      </dgm:t>
    </dgm:pt>
    <dgm:pt modelId="{121DEB3C-9719-E44D-A161-4A9C92C9B9DB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2. </a:t>
          </a:r>
          <a:r>
            <a:rPr lang="en-US" b="1" dirty="0" err="1">
              <a:latin typeface="Times New Roman"/>
              <a:cs typeface="Times New Roman"/>
            </a:rPr>
            <a:t>Bối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cảnh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quốc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tế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và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khu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vực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trong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thời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gian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tới</a:t>
          </a:r>
          <a:endParaRPr lang="en-US" dirty="0">
            <a:latin typeface="Times New Roman"/>
            <a:cs typeface="Times New Roman"/>
          </a:endParaRPr>
        </a:p>
      </dgm:t>
    </dgm:pt>
    <dgm:pt modelId="{756802AC-590E-4A45-82DF-B9D4A21851E3}" type="parTrans" cxnId="{C29269CB-06DC-C642-885B-01A98DDB5B34}">
      <dgm:prSet/>
      <dgm:spPr/>
      <dgm:t>
        <a:bodyPr/>
        <a:lstStyle/>
        <a:p>
          <a:endParaRPr lang="en-US"/>
        </a:p>
      </dgm:t>
    </dgm:pt>
    <dgm:pt modelId="{D09C584F-292D-4B45-BC6C-881A77C58121}" type="sibTrans" cxnId="{C29269CB-06DC-C642-885B-01A98DDB5B34}">
      <dgm:prSet/>
      <dgm:spPr/>
      <dgm:t>
        <a:bodyPr/>
        <a:lstStyle/>
        <a:p>
          <a:endParaRPr lang="en-US"/>
        </a:p>
      </dgm:t>
    </dgm:pt>
    <dgm:pt modelId="{F247A9F0-BC1C-9343-9F2F-D83DB24D3DE9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3. </a:t>
          </a:r>
          <a:r>
            <a:rPr lang="en-US" b="1" dirty="0" err="1">
              <a:latin typeface="Times New Roman"/>
              <a:cs typeface="Times New Roman"/>
            </a:rPr>
            <a:t>Mục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tiêu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tổng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quát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và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các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chỉ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tiêu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chủ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yếu</a:t>
          </a:r>
          <a:r>
            <a:rPr lang="en-US" b="1" dirty="0">
              <a:latin typeface="Times New Roman"/>
              <a:cs typeface="Times New Roman"/>
            </a:rPr>
            <a:t> 5 </a:t>
          </a:r>
          <a:r>
            <a:rPr lang="en-US" b="1" dirty="0" err="1">
              <a:latin typeface="Times New Roman"/>
              <a:cs typeface="Times New Roman"/>
            </a:rPr>
            <a:t>năm</a:t>
          </a:r>
          <a:r>
            <a:rPr lang="en-US" b="1" dirty="0">
              <a:latin typeface="Times New Roman"/>
              <a:cs typeface="Times New Roman"/>
            </a:rPr>
            <a:t> 2021 – 2025</a:t>
          </a:r>
          <a:endParaRPr lang="en-US" dirty="0">
            <a:latin typeface="Times New Roman"/>
            <a:cs typeface="Times New Roman"/>
          </a:endParaRPr>
        </a:p>
      </dgm:t>
    </dgm:pt>
    <dgm:pt modelId="{7168CDCD-8581-9443-8BEB-A84601B31873}" type="parTrans" cxnId="{B0965E39-D060-3C42-8326-5AA6C8426FC9}">
      <dgm:prSet/>
      <dgm:spPr/>
      <dgm:t>
        <a:bodyPr/>
        <a:lstStyle/>
        <a:p>
          <a:endParaRPr lang="en-US"/>
        </a:p>
      </dgm:t>
    </dgm:pt>
    <dgm:pt modelId="{2137121D-4A0E-3345-9CEC-ABE2E5C7210D}" type="sibTrans" cxnId="{B0965E39-D060-3C42-8326-5AA6C8426FC9}">
      <dgm:prSet/>
      <dgm:spPr/>
      <dgm:t>
        <a:bodyPr/>
        <a:lstStyle/>
        <a:p>
          <a:endParaRPr lang="en-US"/>
        </a:p>
      </dgm:t>
    </dgm:pt>
    <dgm:pt modelId="{8A3F4759-AA91-1248-B886-AFC3AA9BBB13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4. </a:t>
          </a:r>
          <a:r>
            <a:rPr lang="en-US" b="1" dirty="0" err="1">
              <a:latin typeface="Times New Roman"/>
              <a:cs typeface="Times New Roman"/>
            </a:rPr>
            <a:t>Nhiệm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vụ</a:t>
          </a:r>
          <a:r>
            <a:rPr lang="en-US" b="1" dirty="0">
              <a:latin typeface="Times New Roman"/>
              <a:cs typeface="Times New Roman"/>
            </a:rPr>
            <a:t>, </a:t>
          </a:r>
          <a:r>
            <a:rPr lang="en-US" b="1" dirty="0" err="1">
              <a:latin typeface="Times New Roman"/>
              <a:cs typeface="Times New Roman"/>
            </a:rPr>
            <a:t>giải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pháp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chủ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yếu</a:t>
          </a:r>
          <a:endParaRPr lang="en-US" dirty="0">
            <a:latin typeface="Times New Roman"/>
            <a:cs typeface="Times New Roman"/>
          </a:endParaRPr>
        </a:p>
      </dgm:t>
    </dgm:pt>
    <dgm:pt modelId="{D686F1D6-BE11-DD48-9309-F051D280FB30}" type="parTrans" cxnId="{F68114AC-9D54-B94C-BAAC-B5204354A91E}">
      <dgm:prSet/>
      <dgm:spPr/>
    </dgm:pt>
    <dgm:pt modelId="{7E2B96B9-8FDB-1949-B432-8C08ECF76BB9}" type="sibTrans" cxnId="{F68114AC-9D54-B94C-BAAC-B5204354A91E}">
      <dgm:prSet/>
      <dgm:spPr/>
    </dgm:pt>
    <dgm:pt modelId="{D8824FA8-16DE-1649-A7C2-8AC8ED6FAD1C}" type="pres">
      <dgm:prSet presAssocID="{999B43FF-4C6C-1C46-BBF3-7D39CAED849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9458D01-B2F8-5244-A313-2FB7E868AD10}" type="pres">
      <dgm:prSet presAssocID="{F7D01096-61E0-6F48-A5B6-A1856968E784}" presName="thickLine" presStyleLbl="alignNode1" presStyleIdx="0" presStyleCnt="1"/>
      <dgm:spPr/>
    </dgm:pt>
    <dgm:pt modelId="{DF33A25C-4214-6549-99EF-3D6A3B73D84E}" type="pres">
      <dgm:prSet presAssocID="{F7D01096-61E0-6F48-A5B6-A1856968E784}" presName="horz1" presStyleCnt="0"/>
      <dgm:spPr/>
    </dgm:pt>
    <dgm:pt modelId="{C8EB8609-CA21-7F4B-B79A-15B6CB94A7F3}" type="pres">
      <dgm:prSet presAssocID="{F7D01096-61E0-6F48-A5B6-A1856968E784}" presName="tx1" presStyleLbl="revTx" presStyleIdx="0" presStyleCnt="5"/>
      <dgm:spPr/>
      <dgm:t>
        <a:bodyPr/>
        <a:lstStyle/>
        <a:p>
          <a:endParaRPr lang="en-US"/>
        </a:p>
      </dgm:t>
    </dgm:pt>
    <dgm:pt modelId="{07CEA37C-9F7D-0848-B258-1190FA094878}" type="pres">
      <dgm:prSet presAssocID="{F7D01096-61E0-6F48-A5B6-A1856968E784}" presName="vert1" presStyleCnt="0"/>
      <dgm:spPr/>
    </dgm:pt>
    <dgm:pt modelId="{69C919C6-F69C-E244-8D6C-3EBACFFA5F50}" type="pres">
      <dgm:prSet presAssocID="{567516D4-2481-2940-B7B1-0A64EE76E34D}" presName="vertSpace2a" presStyleCnt="0"/>
      <dgm:spPr/>
    </dgm:pt>
    <dgm:pt modelId="{CA92A714-DCCB-AE45-9DAA-9C3C29B6ED7D}" type="pres">
      <dgm:prSet presAssocID="{567516D4-2481-2940-B7B1-0A64EE76E34D}" presName="horz2" presStyleCnt="0"/>
      <dgm:spPr/>
    </dgm:pt>
    <dgm:pt modelId="{6B4EB009-9267-4C43-B0D3-E70CCF7E3AB2}" type="pres">
      <dgm:prSet presAssocID="{567516D4-2481-2940-B7B1-0A64EE76E34D}" presName="horzSpace2" presStyleCnt="0"/>
      <dgm:spPr/>
    </dgm:pt>
    <dgm:pt modelId="{8DA1DE61-74EC-6748-8A76-7ED30D018BEE}" type="pres">
      <dgm:prSet presAssocID="{567516D4-2481-2940-B7B1-0A64EE76E34D}" presName="tx2" presStyleLbl="revTx" presStyleIdx="1" presStyleCnt="5"/>
      <dgm:spPr/>
      <dgm:t>
        <a:bodyPr/>
        <a:lstStyle/>
        <a:p>
          <a:endParaRPr lang="en-US"/>
        </a:p>
      </dgm:t>
    </dgm:pt>
    <dgm:pt modelId="{FDC4D7C6-FEF8-B146-AE75-8AF8D294F983}" type="pres">
      <dgm:prSet presAssocID="{567516D4-2481-2940-B7B1-0A64EE76E34D}" presName="vert2" presStyleCnt="0"/>
      <dgm:spPr/>
    </dgm:pt>
    <dgm:pt modelId="{DD3D6F64-1A65-4A41-8ED0-A11C21124315}" type="pres">
      <dgm:prSet presAssocID="{567516D4-2481-2940-B7B1-0A64EE76E34D}" presName="thinLine2b" presStyleLbl="callout" presStyleIdx="0" presStyleCnt="4"/>
      <dgm:spPr/>
    </dgm:pt>
    <dgm:pt modelId="{B18DC123-FE5F-4140-9363-7D866132BA48}" type="pres">
      <dgm:prSet presAssocID="{567516D4-2481-2940-B7B1-0A64EE76E34D}" presName="vertSpace2b" presStyleCnt="0"/>
      <dgm:spPr/>
    </dgm:pt>
    <dgm:pt modelId="{954987D2-301E-044D-8577-CC09ABED77D0}" type="pres">
      <dgm:prSet presAssocID="{121DEB3C-9719-E44D-A161-4A9C92C9B9DB}" presName="horz2" presStyleCnt="0"/>
      <dgm:spPr/>
    </dgm:pt>
    <dgm:pt modelId="{A87A8356-C512-1541-9DB7-D21928D79491}" type="pres">
      <dgm:prSet presAssocID="{121DEB3C-9719-E44D-A161-4A9C92C9B9DB}" presName="horzSpace2" presStyleCnt="0"/>
      <dgm:spPr/>
    </dgm:pt>
    <dgm:pt modelId="{C4DFCEDA-BEE1-C94C-B094-B2E3011D2CD9}" type="pres">
      <dgm:prSet presAssocID="{121DEB3C-9719-E44D-A161-4A9C92C9B9DB}" presName="tx2" presStyleLbl="revTx" presStyleIdx="2" presStyleCnt="5"/>
      <dgm:spPr/>
      <dgm:t>
        <a:bodyPr/>
        <a:lstStyle/>
        <a:p>
          <a:endParaRPr lang="en-US"/>
        </a:p>
      </dgm:t>
    </dgm:pt>
    <dgm:pt modelId="{7BDA3AA2-C089-EC4D-96FE-60B674F89DA7}" type="pres">
      <dgm:prSet presAssocID="{121DEB3C-9719-E44D-A161-4A9C92C9B9DB}" presName="vert2" presStyleCnt="0"/>
      <dgm:spPr/>
    </dgm:pt>
    <dgm:pt modelId="{E71DFC7F-3FD0-0742-B574-C411F36C4C29}" type="pres">
      <dgm:prSet presAssocID="{121DEB3C-9719-E44D-A161-4A9C92C9B9DB}" presName="thinLine2b" presStyleLbl="callout" presStyleIdx="1" presStyleCnt="4"/>
      <dgm:spPr/>
    </dgm:pt>
    <dgm:pt modelId="{2CAAB996-A8C1-4641-A0B8-6995236C1EC4}" type="pres">
      <dgm:prSet presAssocID="{121DEB3C-9719-E44D-A161-4A9C92C9B9DB}" presName="vertSpace2b" presStyleCnt="0"/>
      <dgm:spPr/>
    </dgm:pt>
    <dgm:pt modelId="{8FC151F4-B204-0F44-88D5-38D65E3637D2}" type="pres">
      <dgm:prSet presAssocID="{F247A9F0-BC1C-9343-9F2F-D83DB24D3DE9}" presName="horz2" presStyleCnt="0"/>
      <dgm:spPr/>
    </dgm:pt>
    <dgm:pt modelId="{44D47C5A-6E9E-6B49-84B5-E71F44AA602C}" type="pres">
      <dgm:prSet presAssocID="{F247A9F0-BC1C-9343-9F2F-D83DB24D3DE9}" presName="horzSpace2" presStyleCnt="0"/>
      <dgm:spPr/>
    </dgm:pt>
    <dgm:pt modelId="{48FF457A-4EB1-7B4D-96D0-F87B838BF4D1}" type="pres">
      <dgm:prSet presAssocID="{F247A9F0-BC1C-9343-9F2F-D83DB24D3DE9}" presName="tx2" presStyleLbl="revTx" presStyleIdx="3" presStyleCnt="5"/>
      <dgm:spPr/>
      <dgm:t>
        <a:bodyPr/>
        <a:lstStyle/>
        <a:p>
          <a:endParaRPr lang="en-US"/>
        </a:p>
      </dgm:t>
    </dgm:pt>
    <dgm:pt modelId="{D1FA7790-9E25-5647-9CBE-F986F674906A}" type="pres">
      <dgm:prSet presAssocID="{F247A9F0-BC1C-9343-9F2F-D83DB24D3DE9}" presName="vert2" presStyleCnt="0"/>
      <dgm:spPr/>
    </dgm:pt>
    <dgm:pt modelId="{1E8DA17C-4EAB-7642-AA78-5E2BCC7FE74B}" type="pres">
      <dgm:prSet presAssocID="{F247A9F0-BC1C-9343-9F2F-D83DB24D3DE9}" presName="thinLine2b" presStyleLbl="callout" presStyleIdx="2" presStyleCnt="4"/>
      <dgm:spPr/>
    </dgm:pt>
    <dgm:pt modelId="{91DB2327-6651-A341-AA38-76DB2FF7B86E}" type="pres">
      <dgm:prSet presAssocID="{F247A9F0-BC1C-9343-9F2F-D83DB24D3DE9}" presName="vertSpace2b" presStyleCnt="0"/>
      <dgm:spPr/>
    </dgm:pt>
    <dgm:pt modelId="{96D57828-4B25-DC44-A33A-2C47F08BEAFD}" type="pres">
      <dgm:prSet presAssocID="{8A3F4759-AA91-1248-B886-AFC3AA9BBB13}" presName="horz2" presStyleCnt="0"/>
      <dgm:spPr/>
    </dgm:pt>
    <dgm:pt modelId="{5481AF75-4CA3-8C44-800E-A49B2F8FB952}" type="pres">
      <dgm:prSet presAssocID="{8A3F4759-AA91-1248-B886-AFC3AA9BBB13}" presName="horzSpace2" presStyleCnt="0"/>
      <dgm:spPr/>
    </dgm:pt>
    <dgm:pt modelId="{F38EFA16-567B-F548-8405-8CB2436F3932}" type="pres">
      <dgm:prSet presAssocID="{8A3F4759-AA91-1248-B886-AFC3AA9BBB13}" presName="tx2" presStyleLbl="revTx" presStyleIdx="4" presStyleCnt="5"/>
      <dgm:spPr/>
      <dgm:t>
        <a:bodyPr/>
        <a:lstStyle/>
        <a:p>
          <a:endParaRPr lang="en-US"/>
        </a:p>
      </dgm:t>
    </dgm:pt>
    <dgm:pt modelId="{CB3E1FAA-9CA7-AF49-9250-57F8C05B967F}" type="pres">
      <dgm:prSet presAssocID="{8A3F4759-AA91-1248-B886-AFC3AA9BBB13}" presName="vert2" presStyleCnt="0"/>
      <dgm:spPr/>
    </dgm:pt>
    <dgm:pt modelId="{2059BC2D-C253-8C4C-9F07-7D99F5C87490}" type="pres">
      <dgm:prSet presAssocID="{8A3F4759-AA91-1248-B886-AFC3AA9BBB13}" presName="thinLine2b" presStyleLbl="callout" presStyleIdx="3" presStyleCnt="4"/>
      <dgm:spPr/>
    </dgm:pt>
    <dgm:pt modelId="{F263B944-CF78-934D-9D8A-D108D758B268}" type="pres">
      <dgm:prSet presAssocID="{8A3F4759-AA91-1248-B886-AFC3AA9BBB13}" presName="vertSpace2b" presStyleCnt="0"/>
      <dgm:spPr/>
    </dgm:pt>
  </dgm:ptLst>
  <dgm:cxnLst>
    <dgm:cxn modelId="{FD576879-13F6-7941-9A54-AA010C9DEEAC}" type="presOf" srcId="{8A3F4759-AA91-1248-B886-AFC3AA9BBB13}" destId="{F38EFA16-567B-F548-8405-8CB2436F3932}" srcOrd="0" destOrd="0" presId="urn:microsoft.com/office/officeart/2008/layout/LinedList"/>
    <dgm:cxn modelId="{C29269CB-06DC-C642-885B-01A98DDB5B34}" srcId="{F7D01096-61E0-6F48-A5B6-A1856968E784}" destId="{121DEB3C-9719-E44D-A161-4A9C92C9B9DB}" srcOrd="1" destOrd="0" parTransId="{756802AC-590E-4A45-82DF-B9D4A21851E3}" sibTransId="{D09C584F-292D-4B45-BC6C-881A77C58121}"/>
    <dgm:cxn modelId="{07DD3E6A-FEBF-2A41-A409-E3638BAA588E}" type="presOf" srcId="{F247A9F0-BC1C-9343-9F2F-D83DB24D3DE9}" destId="{48FF457A-4EB1-7B4D-96D0-F87B838BF4D1}" srcOrd="0" destOrd="0" presId="urn:microsoft.com/office/officeart/2008/layout/LinedList"/>
    <dgm:cxn modelId="{E2BF41DA-031F-9649-9089-3E20A17C606F}" type="presOf" srcId="{121DEB3C-9719-E44D-A161-4A9C92C9B9DB}" destId="{C4DFCEDA-BEE1-C94C-B094-B2E3011D2CD9}" srcOrd="0" destOrd="0" presId="urn:microsoft.com/office/officeart/2008/layout/LinedList"/>
    <dgm:cxn modelId="{3B43B25E-D873-5F4B-B608-682FDC04AF6D}" type="presOf" srcId="{567516D4-2481-2940-B7B1-0A64EE76E34D}" destId="{8DA1DE61-74EC-6748-8A76-7ED30D018BEE}" srcOrd="0" destOrd="0" presId="urn:microsoft.com/office/officeart/2008/layout/LinedList"/>
    <dgm:cxn modelId="{DAEC4C97-C9EF-0041-A2AA-84F789EEB9A0}" srcId="{999B43FF-4C6C-1C46-BBF3-7D39CAED8492}" destId="{F7D01096-61E0-6F48-A5B6-A1856968E784}" srcOrd="0" destOrd="0" parTransId="{782C48A5-2BD5-4543-9C6C-07B9147F067A}" sibTransId="{531E8E7F-779F-E843-A293-F29D1DDED982}"/>
    <dgm:cxn modelId="{8C35BF8E-AF45-0949-B30F-E813CB203376}" srcId="{F7D01096-61E0-6F48-A5B6-A1856968E784}" destId="{567516D4-2481-2940-B7B1-0A64EE76E34D}" srcOrd="0" destOrd="0" parTransId="{02EEF9D6-1493-BC4F-AC95-B6EC29B5009E}" sibTransId="{3F0356CF-78B1-D242-BA2E-84E1D36793AD}"/>
    <dgm:cxn modelId="{3E0DA0B0-E789-114A-BF90-6087E1897173}" type="presOf" srcId="{F7D01096-61E0-6F48-A5B6-A1856968E784}" destId="{C8EB8609-CA21-7F4B-B79A-15B6CB94A7F3}" srcOrd="0" destOrd="0" presId="urn:microsoft.com/office/officeart/2008/layout/LinedList"/>
    <dgm:cxn modelId="{823265A4-7B1D-3346-B73F-97C40DC43BA4}" type="presOf" srcId="{999B43FF-4C6C-1C46-BBF3-7D39CAED8492}" destId="{D8824FA8-16DE-1649-A7C2-8AC8ED6FAD1C}" srcOrd="0" destOrd="0" presId="urn:microsoft.com/office/officeart/2008/layout/LinedList"/>
    <dgm:cxn modelId="{B0965E39-D060-3C42-8326-5AA6C8426FC9}" srcId="{F7D01096-61E0-6F48-A5B6-A1856968E784}" destId="{F247A9F0-BC1C-9343-9F2F-D83DB24D3DE9}" srcOrd="2" destOrd="0" parTransId="{7168CDCD-8581-9443-8BEB-A84601B31873}" sibTransId="{2137121D-4A0E-3345-9CEC-ABE2E5C7210D}"/>
    <dgm:cxn modelId="{F68114AC-9D54-B94C-BAAC-B5204354A91E}" srcId="{F7D01096-61E0-6F48-A5B6-A1856968E784}" destId="{8A3F4759-AA91-1248-B886-AFC3AA9BBB13}" srcOrd="3" destOrd="0" parTransId="{D686F1D6-BE11-DD48-9309-F051D280FB30}" sibTransId="{7E2B96B9-8FDB-1949-B432-8C08ECF76BB9}"/>
    <dgm:cxn modelId="{03A387E4-3AE4-D24C-A1DE-1E003EFC0870}" type="presParOf" srcId="{D8824FA8-16DE-1649-A7C2-8AC8ED6FAD1C}" destId="{49458D01-B2F8-5244-A313-2FB7E868AD10}" srcOrd="0" destOrd="0" presId="urn:microsoft.com/office/officeart/2008/layout/LinedList"/>
    <dgm:cxn modelId="{9E620EA3-BF58-1041-9815-526AE9AE6224}" type="presParOf" srcId="{D8824FA8-16DE-1649-A7C2-8AC8ED6FAD1C}" destId="{DF33A25C-4214-6549-99EF-3D6A3B73D84E}" srcOrd="1" destOrd="0" presId="urn:microsoft.com/office/officeart/2008/layout/LinedList"/>
    <dgm:cxn modelId="{30EB468B-0538-F344-A64A-BE89252B6EED}" type="presParOf" srcId="{DF33A25C-4214-6549-99EF-3D6A3B73D84E}" destId="{C8EB8609-CA21-7F4B-B79A-15B6CB94A7F3}" srcOrd="0" destOrd="0" presId="urn:microsoft.com/office/officeart/2008/layout/LinedList"/>
    <dgm:cxn modelId="{BF0BEBA5-9EC9-7444-AE88-E3D384EAAB55}" type="presParOf" srcId="{DF33A25C-4214-6549-99EF-3D6A3B73D84E}" destId="{07CEA37C-9F7D-0848-B258-1190FA094878}" srcOrd="1" destOrd="0" presId="urn:microsoft.com/office/officeart/2008/layout/LinedList"/>
    <dgm:cxn modelId="{F01BF7DA-D705-2441-A3A9-90EF754F6691}" type="presParOf" srcId="{07CEA37C-9F7D-0848-B258-1190FA094878}" destId="{69C919C6-F69C-E244-8D6C-3EBACFFA5F50}" srcOrd="0" destOrd="0" presId="urn:microsoft.com/office/officeart/2008/layout/LinedList"/>
    <dgm:cxn modelId="{C810276D-7992-DD45-80A4-03CDB9B89BE8}" type="presParOf" srcId="{07CEA37C-9F7D-0848-B258-1190FA094878}" destId="{CA92A714-DCCB-AE45-9DAA-9C3C29B6ED7D}" srcOrd="1" destOrd="0" presId="urn:microsoft.com/office/officeart/2008/layout/LinedList"/>
    <dgm:cxn modelId="{EAF6DC7C-69B9-CF4A-9D80-46C03AAC9740}" type="presParOf" srcId="{CA92A714-DCCB-AE45-9DAA-9C3C29B6ED7D}" destId="{6B4EB009-9267-4C43-B0D3-E70CCF7E3AB2}" srcOrd="0" destOrd="0" presId="urn:microsoft.com/office/officeart/2008/layout/LinedList"/>
    <dgm:cxn modelId="{798BECA0-1578-4846-BC67-D3336C212CCD}" type="presParOf" srcId="{CA92A714-DCCB-AE45-9DAA-9C3C29B6ED7D}" destId="{8DA1DE61-74EC-6748-8A76-7ED30D018BEE}" srcOrd="1" destOrd="0" presId="urn:microsoft.com/office/officeart/2008/layout/LinedList"/>
    <dgm:cxn modelId="{0F564D0B-039C-3C4B-8ED3-B88C61F31317}" type="presParOf" srcId="{CA92A714-DCCB-AE45-9DAA-9C3C29B6ED7D}" destId="{FDC4D7C6-FEF8-B146-AE75-8AF8D294F983}" srcOrd="2" destOrd="0" presId="urn:microsoft.com/office/officeart/2008/layout/LinedList"/>
    <dgm:cxn modelId="{7908C32A-A4AC-8B4D-B732-1AFB613AF4A0}" type="presParOf" srcId="{07CEA37C-9F7D-0848-B258-1190FA094878}" destId="{DD3D6F64-1A65-4A41-8ED0-A11C21124315}" srcOrd="2" destOrd="0" presId="urn:microsoft.com/office/officeart/2008/layout/LinedList"/>
    <dgm:cxn modelId="{5EEDA624-3711-B04E-AD91-646DB03BFD21}" type="presParOf" srcId="{07CEA37C-9F7D-0848-B258-1190FA094878}" destId="{B18DC123-FE5F-4140-9363-7D866132BA48}" srcOrd="3" destOrd="0" presId="urn:microsoft.com/office/officeart/2008/layout/LinedList"/>
    <dgm:cxn modelId="{42BDFB28-0647-944A-9648-7C429D175615}" type="presParOf" srcId="{07CEA37C-9F7D-0848-B258-1190FA094878}" destId="{954987D2-301E-044D-8577-CC09ABED77D0}" srcOrd="4" destOrd="0" presId="urn:microsoft.com/office/officeart/2008/layout/LinedList"/>
    <dgm:cxn modelId="{4A588450-37CE-C04D-9525-6222E2ED1A0F}" type="presParOf" srcId="{954987D2-301E-044D-8577-CC09ABED77D0}" destId="{A87A8356-C512-1541-9DB7-D21928D79491}" srcOrd="0" destOrd="0" presId="urn:microsoft.com/office/officeart/2008/layout/LinedList"/>
    <dgm:cxn modelId="{8B657CFE-AF14-B34C-99B9-C484A4AFA2C1}" type="presParOf" srcId="{954987D2-301E-044D-8577-CC09ABED77D0}" destId="{C4DFCEDA-BEE1-C94C-B094-B2E3011D2CD9}" srcOrd="1" destOrd="0" presId="urn:microsoft.com/office/officeart/2008/layout/LinedList"/>
    <dgm:cxn modelId="{9DFAD35B-FE7B-AF43-96D1-CD78D26BEBE1}" type="presParOf" srcId="{954987D2-301E-044D-8577-CC09ABED77D0}" destId="{7BDA3AA2-C089-EC4D-96FE-60B674F89DA7}" srcOrd="2" destOrd="0" presId="urn:microsoft.com/office/officeart/2008/layout/LinedList"/>
    <dgm:cxn modelId="{1F23B0D4-3211-544A-981D-8BE0EBF4DFD1}" type="presParOf" srcId="{07CEA37C-9F7D-0848-B258-1190FA094878}" destId="{E71DFC7F-3FD0-0742-B574-C411F36C4C29}" srcOrd="5" destOrd="0" presId="urn:microsoft.com/office/officeart/2008/layout/LinedList"/>
    <dgm:cxn modelId="{3EF01CD7-CD08-624D-8760-AFEFBFC29381}" type="presParOf" srcId="{07CEA37C-9F7D-0848-B258-1190FA094878}" destId="{2CAAB996-A8C1-4641-A0B8-6995236C1EC4}" srcOrd="6" destOrd="0" presId="urn:microsoft.com/office/officeart/2008/layout/LinedList"/>
    <dgm:cxn modelId="{A870A531-0888-374C-B8A7-17FDB48B2CB3}" type="presParOf" srcId="{07CEA37C-9F7D-0848-B258-1190FA094878}" destId="{8FC151F4-B204-0F44-88D5-38D65E3637D2}" srcOrd="7" destOrd="0" presId="urn:microsoft.com/office/officeart/2008/layout/LinedList"/>
    <dgm:cxn modelId="{0AEEF47E-7498-E84F-832C-26384A19C8C4}" type="presParOf" srcId="{8FC151F4-B204-0F44-88D5-38D65E3637D2}" destId="{44D47C5A-6E9E-6B49-84B5-E71F44AA602C}" srcOrd="0" destOrd="0" presId="urn:microsoft.com/office/officeart/2008/layout/LinedList"/>
    <dgm:cxn modelId="{13574A58-D6F5-924F-8190-4392D0B4C22B}" type="presParOf" srcId="{8FC151F4-B204-0F44-88D5-38D65E3637D2}" destId="{48FF457A-4EB1-7B4D-96D0-F87B838BF4D1}" srcOrd="1" destOrd="0" presId="urn:microsoft.com/office/officeart/2008/layout/LinedList"/>
    <dgm:cxn modelId="{D2C53AB1-8333-4E43-AA67-ED028AE950B8}" type="presParOf" srcId="{8FC151F4-B204-0F44-88D5-38D65E3637D2}" destId="{D1FA7790-9E25-5647-9CBE-F986F674906A}" srcOrd="2" destOrd="0" presId="urn:microsoft.com/office/officeart/2008/layout/LinedList"/>
    <dgm:cxn modelId="{64BD0879-12E9-B64C-B797-3BF0A5C93FE6}" type="presParOf" srcId="{07CEA37C-9F7D-0848-B258-1190FA094878}" destId="{1E8DA17C-4EAB-7642-AA78-5E2BCC7FE74B}" srcOrd="8" destOrd="0" presId="urn:microsoft.com/office/officeart/2008/layout/LinedList"/>
    <dgm:cxn modelId="{59F979C5-8477-CE48-8A16-295E9758A244}" type="presParOf" srcId="{07CEA37C-9F7D-0848-B258-1190FA094878}" destId="{91DB2327-6651-A341-AA38-76DB2FF7B86E}" srcOrd="9" destOrd="0" presId="urn:microsoft.com/office/officeart/2008/layout/LinedList"/>
    <dgm:cxn modelId="{D6546342-79C5-6149-B3C0-56F54B652539}" type="presParOf" srcId="{07CEA37C-9F7D-0848-B258-1190FA094878}" destId="{96D57828-4B25-DC44-A33A-2C47F08BEAFD}" srcOrd="10" destOrd="0" presId="urn:microsoft.com/office/officeart/2008/layout/LinedList"/>
    <dgm:cxn modelId="{6281426C-0D37-9E46-9C2C-0E8622BD420E}" type="presParOf" srcId="{96D57828-4B25-DC44-A33A-2C47F08BEAFD}" destId="{5481AF75-4CA3-8C44-800E-A49B2F8FB952}" srcOrd="0" destOrd="0" presId="urn:microsoft.com/office/officeart/2008/layout/LinedList"/>
    <dgm:cxn modelId="{A2744C72-0FD0-F246-8896-4880BCD4C5F9}" type="presParOf" srcId="{96D57828-4B25-DC44-A33A-2C47F08BEAFD}" destId="{F38EFA16-567B-F548-8405-8CB2436F3932}" srcOrd="1" destOrd="0" presId="urn:microsoft.com/office/officeart/2008/layout/LinedList"/>
    <dgm:cxn modelId="{518270A2-2FD9-E647-83D7-FC4E7979E830}" type="presParOf" srcId="{96D57828-4B25-DC44-A33A-2C47F08BEAFD}" destId="{CB3E1FAA-9CA7-AF49-9250-57F8C05B967F}" srcOrd="2" destOrd="0" presId="urn:microsoft.com/office/officeart/2008/layout/LinedList"/>
    <dgm:cxn modelId="{AFD32C8A-F62E-104D-AC47-9F956B7CD436}" type="presParOf" srcId="{07CEA37C-9F7D-0848-B258-1190FA094878}" destId="{2059BC2D-C253-8C4C-9F07-7D99F5C87490}" srcOrd="11" destOrd="0" presId="urn:microsoft.com/office/officeart/2008/layout/LinedList"/>
    <dgm:cxn modelId="{AE88F34A-0B4F-4C47-B9FB-2270AB3D354D}" type="presParOf" srcId="{07CEA37C-9F7D-0848-B258-1190FA094878}" destId="{F263B944-CF78-934D-9D8A-D108D758B26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235396-8344-F345-B897-28EFB16337A2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78BC6-4FB2-E947-A1AD-50B39CC7D44E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IV- VỀ BÁO CÁO TỔNG KẾT CÔNG TÁC XÂY DỰNG ĐẢNG VÀ THI HÀNH ĐIỀU LỆ ĐẢNG CỦA BAN CHẤP HÀNH TRUNG ƯƠNG ĐẢNG KHOÁ XII</a:t>
          </a:r>
          <a:endParaRPr lang="en-US" dirty="0">
            <a:latin typeface="Times New Roman"/>
            <a:cs typeface="Times New Roman"/>
          </a:endParaRPr>
        </a:p>
      </dgm:t>
    </dgm:pt>
    <dgm:pt modelId="{7548A102-F4CF-464E-A0AD-290B015FE49F}" type="parTrans" cxnId="{29E94259-C42D-A049-8D22-6A5194D7ACFE}">
      <dgm:prSet/>
      <dgm:spPr/>
      <dgm:t>
        <a:bodyPr/>
        <a:lstStyle/>
        <a:p>
          <a:endParaRPr lang="en-US"/>
        </a:p>
      </dgm:t>
    </dgm:pt>
    <dgm:pt modelId="{8C80EC23-38CF-4B41-B5DC-1CA80280CF1E}" type="sibTrans" cxnId="{29E94259-C42D-A049-8D22-6A5194D7ACFE}">
      <dgm:prSet/>
      <dgm:spPr/>
      <dgm:t>
        <a:bodyPr/>
        <a:lstStyle/>
        <a:p>
          <a:endParaRPr lang="en-US"/>
        </a:p>
      </dgm:t>
    </dgm:pt>
    <dgm:pt modelId="{C0EBD5FD-08EB-DB42-9161-81C0E08324E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1. </a:t>
          </a:r>
          <a:r>
            <a:rPr lang="en-US" b="1" dirty="0" err="1">
              <a:latin typeface="Times New Roman"/>
              <a:cs typeface="Times New Roman"/>
            </a:rPr>
            <a:t>Về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tổng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kết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công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tác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xây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dựng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Đảng</a:t>
          </a:r>
          <a:endParaRPr lang="en-US" dirty="0">
            <a:latin typeface="Times New Roman"/>
            <a:cs typeface="Times New Roman"/>
          </a:endParaRPr>
        </a:p>
      </dgm:t>
    </dgm:pt>
    <dgm:pt modelId="{64AF2B2B-0331-E54B-8E5A-18D5A5C2D797}" type="parTrans" cxnId="{729E766C-186D-9146-B7AD-7F06B3B8D76F}">
      <dgm:prSet/>
      <dgm:spPr/>
      <dgm:t>
        <a:bodyPr/>
        <a:lstStyle/>
        <a:p>
          <a:endParaRPr lang="en-US"/>
        </a:p>
      </dgm:t>
    </dgm:pt>
    <dgm:pt modelId="{7E6017E7-B3B9-6040-A953-90BDAA7AFCC5}" type="sibTrans" cxnId="{729E766C-186D-9146-B7AD-7F06B3B8D76F}">
      <dgm:prSet/>
      <dgm:spPr/>
      <dgm:t>
        <a:bodyPr/>
        <a:lstStyle/>
        <a:p>
          <a:endParaRPr lang="en-US"/>
        </a:p>
      </dgm:t>
    </dgm:pt>
    <dgm:pt modelId="{8FD89407-BB1E-534E-8E17-0039F4A85B8A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2. </a:t>
          </a:r>
          <a:r>
            <a:rPr lang="en-US" b="1" dirty="0" err="1">
              <a:latin typeface="Times New Roman"/>
              <a:cs typeface="Times New Roman"/>
            </a:rPr>
            <a:t>Phương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hướng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của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công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tác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xây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dựng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Đảng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nhiệm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kỳ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Đại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hội</a:t>
          </a:r>
          <a:r>
            <a:rPr lang="en-US" b="1" dirty="0">
              <a:latin typeface="Times New Roman"/>
              <a:cs typeface="Times New Roman"/>
            </a:rPr>
            <a:t> XII</a:t>
          </a:r>
          <a:endParaRPr lang="en-US" dirty="0">
            <a:latin typeface="Times New Roman"/>
            <a:cs typeface="Times New Roman"/>
          </a:endParaRPr>
        </a:p>
      </dgm:t>
    </dgm:pt>
    <dgm:pt modelId="{50B758B7-2B8C-3341-A07A-3F3D3593B17E}" type="parTrans" cxnId="{E5C8BE72-EFA8-8746-9685-401EFA645D4A}">
      <dgm:prSet/>
      <dgm:spPr/>
      <dgm:t>
        <a:bodyPr/>
        <a:lstStyle/>
        <a:p>
          <a:endParaRPr lang="en-US"/>
        </a:p>
      </dgm:t>
    </dgm:pt>
    <dgm:pt modelId="{7A6EE79D-2F70-E949-A0D7-09410F001022}" type="sibTrans" cxnId="{E5C8BE72-EFA8-8746-9685-401EFA645D4A}">
      <dgm:prSet/>
      <dgm:spPr/>
      <dgm:t>
        <a:bodyPr/>
        <a:lstStyle/>
        <a:p>
          <a:endParaRPr lang="en-US"/>
        </a:p>
      </dgm:t>
    </dgm:pt>
    <dgm:pt modelId="{10B1D540-4836-2A41-A119-C1B04FCBC2E4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3. </a:t>
          </a:r>
          <a:r>
            <a:rPr lang="en-US" b="1" dirty="0" err="1">
              <a:latin typeface="Times New Roman"/>
              <a:cs typeface="Times New Roman"/>
            </a:rPr>
            <a:t>Về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tổng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kết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thi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hành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Điều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lệ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Đảng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nhiệm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kỳ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Đại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hội</a:t>
          </a:r>
          <a:r>
            <a:rPr lang="en-US" b="1" dirty="0">
              <a:latin typeface="Times New Roman"/>
              <a:cs typeface="Times New Roman"/>
            </a:rPr>
            <a:t> XII</a:t>
          </a:r>
          <a:endParaRPr lang="en-US" dirty="0">
            <a:latin typeface="Times New Roman"/>
            <a:cs typeface="Times New Roman"/>
          </a:endParaRPr>
        </a:p>
      </dgm:t>
    </dgm:pt>
    <dgm:pt modelId="{53333547-4135-3945-AD16-1063EDC89F00}" type="parTrans" cxnId="{52B4036D-C0AA-5148-A0F0-C5847F9D3E59}">
      <dgm:prSet/>
      <dgm:spPr/>
      <dgm:t>
        <a:bodyPr/>
        <a:lstStyle/>
        <a:p>
          <a:endParaRPr lang="en-US"/>
        </a:p>
      </dgm:t>
    </dgm:pt>
    <dgm:pt modelId="{E2857917-318E-9D41-B161-59D1DC8F48C3}" type="sibTrans" cxnId="{52B4036D-C0AA-5148-A0F0-C5847F9D3E59}">
      <dgm:prSet/>
      <dgm:spPr/>
      <dgm:t>
        <a:bodyPr/>
        <a:lstStyle/>
        <a:p>
          <a:endParaRPr lang="en-US"/>
        </a:p>
      </dgm:t>
    </dgm:pt>
    <dgm:pt modelId="{74BDC62D-64EF-BD40-934D-C2FEBE8078EC}" type="pres">
      <dgm:prSet presAssocID="{14235396-8344-F345-B897-28EFB16337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B9C760-B3FA-2F46-B154-ABE816A9E54A}" type="pres">
      <dgm:prSet presAssocID="{42378BC6-4FB2-E947-A1AD-50B39CC7D44E}" presName="thickLine" presStyleLbl="alignNode1" presStyleIdx="0" presStyleCnt="1"/>
      <dgm:spPr/>
    </dgm:pt>
    <dgm:pt modelId="{F53E02B8-0F1A-5446-8330-4FC5F4D4791A}" type="pres">
      <dgm:prSet presAssocID="{42378BC6-4FB2-E947-A1AD-50B39CC7D44E}" presName="horz1" presStyleCnt="0"/>
      <dgm:spPr/>
    </dgm:pt>
    <dgm:pt modelId="{85F7FEFC-8E69-0A42-8CD4-EF14C52C305F}" type="pres">
      <dgm:prSet presAssocID="{42378BC6-4FB2-E947-A1AD-50B39CC7D44E}" presName="tx1" presStyleLbl="revTx" presStyleIdx="0" presStyleCnt="4"/>
      <dgm:spPr/>
      <dgm:t>
        <a:bodyPr/>
        <a:lstStyle/>
        <a:p>
          <a:endParaRPr lang="en-US"/>
        </a:p>
      </dgm:t>
    </dgm:pt>
    <dgm:pt modelId="{E0327B79-6978-A24F-A530-E96AA9659B6C}" type="pres">
      <dgm:prSet presAssocID="{42378BC6-4FB2-E947-A1AD-50B39CC7D44E}" presName="vert1" presStyleCnt="0"/>
      <dgm:spPr/>
    </dgm:pt>
    <dgm:pt modelId="{9A3F6B72-2A3F-934F-9C8C-EF885453835F}" type="pres">
      <dgm:prSet presAssocID="{C0EBD5FD-08EB-DB42-9161-81C0E08324E0}" presName="vertSpace2a" presStyleCnt="0"/>
      <dgm:spPr/>
    </dgm:pt>
    <dgm:pt modelId="{DA0D2F64-428E-9F4C-9875-3AFB25124104}" type="pres">
      <dgm:prSet presAssocID="{C0EBD5FD-08EB-DB42-9161-81C0E08324E0}" presName="horz2" presStyleCnt="0"/>
      <dgm:spPr/>
    </dgm:pt>
    <dgm:pt modelId="{0F2691D4-A0B6-E64C-87EC-49BBA520A0E8}" type="pres">
      <dgm:prSet presAssocID="{C0EBD5FD-08EB-DB42-9161-81C0E08324E0}" presName="horzSpace2" presStyleCnt="0"/>
      <dgm:spPr/>
    </dgm:pt>
    <dgm:pt modelId="{587EB62D-9E27-2B4B-99AB-0F549BFBF58F}" type="pres">
      <dgm:prSet presAssocID="{C0EBD5FD-08EB-DB42-9161-81C0E08324E0}" presName="tx2" presStyleLbl="revTx" presStyleIdx="1" presStyleCnt="4"/>
      <dgm:spPr/>
      <dgm:t>
        <a:bodyPr/>
        <a:lstStyle/>
        <a:p>
          <a:endParaRPr lang="en-US"/>
        </a:p>
      </dgm:t>
    </dgm:pt>
    <dgm:pt modelId="{4E989A14-A946-3F48-987C-B170EEDA0A4B}" type="pres">
      <dgm:prSet presAssocID="{C0EBD5FD-08EB-DB42-9161-81C0E08324E0}" presName="vert2" presStyleCnt="0"/>
      <dgm:spPr/>
    </dgm:pt>
    <dgm:pt modelId="{6DA8D568-C3FE-DA48-A90A-5D07E2C21B79}" type="pres">
      <dgm:prSet presAssocID="{C0EBD5FD-08EB-DB42-9161-81C0E08324E0}" presName="thinLine2b" presStyleLbl="callout" presStyleIdx="0" presStyleCnt="3"/>
      <dgm:spPr/>
    </dgm:pt>
    <dgm:pt modelId="{BBCA491B-91A0-2B46-B1D5-9CE8EDB34139}" type="pres">
      <dgm:prSet presAssocID="{C0EBD5FD-08EB-DB42-9161-81C0E08324E0}" presName="vertSpace2b" presStyleCnt="0"/>
      <dgm:spPr/>
    </dgm:pt>
    <dgm:pt modelId="{ADC02710-4596-6A4B-A1C6-DE6E28400F09}" type="pres">
      <dgm:prSet presAssocID="{8FD89407-BB1E-534E-8E17-0039F4A85B8A}" presName="horz2" presStyleCnt="0"/>
      <dgm:spPr/>
    </dgm:pt>
    <dgm:pt modelId="{E258F923-22E2-1D4D-A115-88A7E7554B25}" type="pres">
      <dgm:prSet presAssocID="{8FD89407-BB1E-534E-8E17-0039F4A85B8A}" presName="horzSpace2" presStyleCnt="0"/>
      <dgm:spPr/>
    </dgm:pt>
    <dgm:pt modelId="{FB40C64C-D778-0342-BB4E-D267AC17F834}" type="pres">
      <dgm:prSet presAssocID="{8FD89407-BB1E-534E-8E17-0039F4A85B8A}" presName="tx2" presStyleLbl="revTx" presStyleIdx="2" presStyleCnt="4"/>
      <dgm:spPr/>
      <dgm:t>
        <a:bodyPr/>
        <a:lstStyle/>
        <a:p>
          <a:endParaRPr lang="en-US"/>
        </a:p>
      </dgm:t>
    </dgm:pt>
    <dgm:pt modelId="{D1D2EB5C-9898-CA45-8F08-DFD62F520877}" type="pres">
      <dgm:prSet presAssocID="{8FD89407-BB1E-534E-8E17-0039F4A85B8A}" presName="vert2" presStyleCnt="0"/>
      <dgm:spPr/>
    </dgm:pt>
    <dgm:pt modelId="{FC6C2D00-28F7-6048-95E2-0087C6D4BC0B}" type="pres">
      <dgm:prSet presAssocID="{8FD89407-BB1E-534E-8E17-0039F4A85B8A}" presName="thinLine2b" presStyleLbl="callout" presStyleIdx="1" presStyleCnt="3"/>
      <dgm:spPr/>
    </dgm:pt>
    <dgm:pt modelId="{C81A3197-327F-6840-AD38-D60AB6D9DDE2}" type="pres">
      <dgm:prSet presAssocID="{8FD89407-BB1E-534E-8E17-0039F4A85B8A}" presName="vertSpace2b" presStyleCnt="0"/>
      <dgm:spPr/>
    </dgm:pt>
    <dgm:pt modelId="{09BA20A7-1324-FA46-B77D-8CBF54B135C2}" type="pres">
      <dgm:prSet presAssocID="{10B1D540-4836-2A41-A119-C1B04FCBC2E4}" presName="horz2" presStyleCnt="0"/>
      <dgm:spPr/>
    </dgm:pt>
    <dgm:pt modelId="{3A6D0655-6291-0D4C-9895-76CDF5B30498}" type="pres">
      <dgm:prSet presAssocID="{10B1D540-4836-2A41-A119-C1B04FCBC2E4}" presName="horzSpace2" presStyleCnt="0"/>
      <dgm:spPr/>
    </dgm:pt>
    <dgm:pt modelId="{8153B156-DDEA-C642-B358-A6B4A2909D11}" type="pres">
      <dgm:prSet presAssocID="{10B1D540-4836-2A41-A119-C1B04FCBC2E4}" presName="tx2" presStyleLbl="revTx" presStyleIdx="3" presStyleCnt="4"/>
      <dgm:spPr/>
      <dgm:t>
        <a:bodyPr/>
        <a:lstStyle/>
        <a:p>
          <a:endParaRPr lang="en-US"/>
        </a:p>
      </dgm:t>
    </dgm:pt>
    <dgm:pt modelId="{4171C2B8-A362-DE47-BF61-8EAE4ED2DD21}" type="pres">
      <dgm:prSet presAssocID="{10B1D540-4836-2A41-A119-C1B04FCBC2E4}" presName="vert2" presStyleCnt="0"/>
      <dgm:spPr/>
    </dgm:pt>
    <dgm:pt modelId="{05A79547-B7DE-4149-8B39-2E969E770F98}" type="pres">
      <dgm:prSet presAssocID="{10B1D540-4836-2A41-A119-C1B04FCBC2E4}" presName="thinLine2b" presStyleLbl="callout" presStyleIdx="2" presStyleCnt="3"/>
      <dgm:spPr/>
    </dgm:pt>
    <dgm:pt modelId="{D8B5F106-D89D-C340-B7F5-693BF86A3C91}" type="pres">
      <dgm:prSet presAssocID="{10B1D540-4836-2A41-A119-C1B04FCBC2E4}" presName="vertSpace2b" presStyleCnt="0"/>
      <dgm:spPr/>
    </dgm:pt>
  </dgm:ptLst>
  <dgm:cxnLst>
    <dgm:cxn modelId="{29E94259-C42D-A049-8D22-6A5194D7ACFE}" srcId="{14235396-8344-F345-B897-28EFB16337A2}" destId="{42378BC6-4FB2-E947-A1AD-50B39CC7D44E}" srcOrd="0" destOrd="0" parTransId="{7548A102-F4CF-464E-A0AD-290B015FE49F}" sibTransId="{8C80EC23-38CF-4B41-B5DC-1CA80280CF1E}"/>
    <dgm:cxn modelId="{1C0C2303-CD44-CF4A-B1DC-0A7F88E2DC47}" type="presOf" srcId="{C0EBD5FD-08EB-DB42-9161-81C0E08324E0}" destId="{587EB62D-9E27-2B4B-99AB-0F549BFBF58F}" srcOrd="0" destOrd="0" presId="urn:microsoft.com/office/officeart/2008/layout/LinedList"/>
    <dgm:cxn modelId="{4C492799-805E-7B42-92D3-49794FAC1F86}" type="presOf" srcId="{14235396-8344-F345-B897-28EFB16337A2}" destId="{74BDC62D-64EF-BD40-934D-C2FEBE8078EC}" srcOrd="0" destOrd="0" presId="urn:microsoft.com/office/officeart/2008/layout/LinedList"/>
    <dgm:cxn modelId="{9A09A121-1EF9-114B-9C50-78D63B8CBED2}" type="presOf" srcId="{8FD89407-BB1E-534E-8E17-0039F4A85B8A}" destId="{FB40C64C-D778-0342-BB4E-D267AC17F834}" srcOrd="0" destOrd="0" presId="urn:microsoft.com/office/officeart/2008/layout/LinedList"/>
    <dgm:cxn modelId="{729E766C-186D-9146-B7AD-7F06B3B8D76F}" srcId="{42378BC6-4FB2-E947-A1AD-50B39CC7D44E}" destId="{C0EBD5FD-08EB-DB42-9161-81C0E08324E0}" srcOrd="0" destOrd="0" parTransId="{64AF2B2B-0331-E54B-8E5A-18D5A5C2D797}" sibTransId="{7E6017E7-B3B9-6040-A953-90BDAA7AFCC5}"/>
    <dgm:cxn modelId="{E5C8BE72-EFA8-8746-9685-401EFA645D4A}" srcId="{42378BC6-4FB2-E947-A1AD-50B39CC7D44E}" destId="{8FD89407-BB1E-534E-8E17-0039F4A85B8A}" srcOrd="1" destOrd="0" parTransId="{50B758B7-2B8C-3341-A07A-3F3D3593B17E}" sibTransId="{7A6EE79D-2F70-E949-A0D7-09410F001022}"/>
    <dgm:cxn modelId="{22D4505C-DE4E-9C41-9260-92C63B09DA5C}" type="presOf" srcId="{42378BC6-4FB2-E947-A1AD-50B39CC7D44E}" destId="{85F7FEFC-8E69-0A42-8CD4-EF14C52C305F}" srcOrd="0" destOrd="0" presId="urn:microsoft.com/office/officeart/2008/layout/LinedList"/>
    <dgm:cxn modelId="{52B4036D-C0AA-5148-A0F0-C5847F9D3E59}" srcId="{42378BC6-4FB2-E947-A1AD-50B39CC7D44E}" destId="{10B1D540-4836-2A41-A119-C1B04FCBC2E4}" srcOrd="2" destOrd="0" parTransId="{53333547-4135-3945-AD16-1063EDC89F00}" sibTransId="{E2857917-318E-9D41-B161-59D1DC8F48C3}"/>
    <dgm:cxn modelId="{BBB36F8A-2FF1-EF4A-BECF-25F47CDD8706}" type="presOf" srcId="{10B1D540-4836-2A41-A119-C1B04FCBC2E4}" destId="{8153B156-DDEA-C642-B358-A6B4A2909D11}" srcOrd="0" destOrd="0" presId="urn:microsoft.com/office/officeart/2008/layout/LinedList"/>
    <dgm:cxn modelId="{1B03CB1E-3DBD-F147-B553-3C7718CE1BF9}" type="presParOf" srcId="{74BDC62D-64EF-BD40-934D-C2FEBE8078EC}" destId="{8BB9C760-B3FA-2F46-B154-ABE816A9E54A}" srcOrd="0" destOrd="0" presId="urn:microsoft.com/office/officeart/2008/layout/LinedList"/>
    <dgm:cxn modelId="{37DA6C19-4339-C64C-8333-E865526A1C25}" type="presParOf" srcId="{74BDC62D-64EF-BD40-934D-C2FEBE8078EC}" destId="{F53E02B8-0F1A-5446-8330-4FC5F4D4791A}" srcOrd="1" destOrd="0" presId="urn:microsoft.com/office/officeart/2008/layout/LinedList"/>
    <dgm:cxn modelId="{90A92C87-CFAA-9D4B-9879-CB9CB85F8ED2}" type="presParOf" srcId="{F53E02B8-0F1A-5446-8330-4FC5F4D4791A}" destId="{85F7FEFC-8E69-0A42-8CD4-EF14C52C305F}" srcOrd="0" destOrd="0" presId="urn:microsoft.com/office/officeart/2008/layout/LinedList"/>
    <dgm:cxn modelId="{E7EE733C-9AC9-AB43-B6B9-394B5D3B1936}" type="presParOf" srcId="{F53E02B8-0F1A-5446-8330-4FC5F4D4791A}" destId="{E0327B79-6978-A24F-A530-E96AA9659B6C}" srcOrd="1" destOrd="0" presId="urn:microsoft.com/office/officeart/2008/layout/LinedList"/>
    <dgm:cxn modelId="{FA56D10B-2037-2C49-8F1F-3C9EB2999C45}" type="presParOf" srcId="{E0327B79-6978-A24F-A530-E96AA9659B6C}" destId="{9A3F6B72-2A3F-934F-9C8C-EF885453835F}" srcOrd="0" destOrd="0" presId="urn:microsoft.com/office/officeart/2008/layout/LinedList"/>
    <dgm:cxn modelId="{C4453DF8-C793-7146-BFCD-01F2B773EF50}" type="presParOf" srcId="{E0327B79-6978-A24F-A530-E96AA9659B6C}" destId="{DA0D2F64-428E-9F4C-9875-3AFB25124104}" srcOrd="1" destOrd="0" presId="urn:microsoft.com/office/officeart/2008/layout/LinedList"/>
    <dgm:cxn modelId="{13253E45-4B9E-5C43-9D7A-9BA111B0055A}" type="presParOf" srcId="{DA0D2F64-428E-9F4C-9875-3AFB25124104}" destId="{0F2691D4-A0B6-E64C-87EC-49BBA520A0E8}" srcOrd="0" destOrd="0" presId="urn:microsoft.com/office/officeart/2008/layout/LinedList"/>
    <dgm:cxn modelId="{74B29A4B-69A8-0D45-A525-20711508D34E}" type="presParOf" srcId="{DA0D2F64-428E-9F4C-9875-3AFB25124104}" destId="{587EB62D-9E27-2B4B-99AB-0F549BFBF58F}" srcOrd="1" destOrd="0" presId="urn:microsoft.com/office/officeart/2008/layout/LinedList"/>
    <dgm:cxn modelId="{B3FFD2D6-48A8-8D41-A944-489C97375E7C}" type="presParOf" srcId="{DA0D2F64-428E-9F4C-9875-3AFB25124104}" destId="{4E989A14-A946-3F48-987C-B170EEDA0A4B}" srcOrd="2" destOrd="0" presId="urn:microsoft.com/office/officeart/2008/layout/LinedList"/>
    <dgm:cxn modelId="{B02237DF-893B-4845-AF56-4B5E4806C42D}" type="presParOf" srcId="{E0327B79-6978-A24F-A530-E96AA9659B6C}" destId="{6DA8D568-C3FE-DA48-A90A-5D07E2C21B79}" srcOrd="2" destOrd="0" presId="urn:microsoft.com/office/officeart/2008/layout/LinedList"/>
    <dgm:cxn modelId="{6BBE3C85-4411-F247-A75E-90204841CB56}" type="presParOf" srcId="{E0327B79-6978-A24F-A530-E96AA9659B6C}" destId="{BBCA491B-91A0-2B46-B1D5-9CE8EDB34139}" srcOrd="3" destOrd="0" presId="urn:microsoft.com/office/officeart/2008/layout/LinedList"/>
    <dgm:cxn modelId="{9707DCDE-6D6C-E24D-B1D3-1B56D787C68F}" type="presParOf" srcId="{E0327B79-6978-A24F-A530-E96AA9659B6C}" destId="{ADC02710-4596-6A4B-A1C6-DE6E28400F09}" srcOrd="4" destOrd="0" presId="urn:microsoft.com/office/officeart/2008/layout/LinedList"/>
    <dgm:cxn modelId="{CEBE8F8C-159E-194A-A5FB-7EF3549ED29F}" type="presParOf" srcId="{ADC02710-4596-6A4B-A1C6-DE6E28400F09}" destId="{E258F923-22E2-1D4D-A115-88A7E7554B25}" srcOrd="0" destOrd="0" presId="urn:microsoft.com/office/officeart/2008/layout/LinedList"/>
    <dgm:cxn modelId="{9474B236-80ED-9E43-8E37-8D0B802D2198}" type="presParOf" srcId="{ADC02710-4596-6A4B-A1C6-DE6E28400F09}" destId="{FB40C64C-D778-0342-BB4E-D267AC17F834}" srcOrd="1" destOrd="0" presId="urn:microsoft.com/office/officeart/2008/layout/LinedList"/>
    <dgm:cxn modelId="{7B5FD6C7-C9F3-134A-A635-7BD049B7D1D8}" type="presParOf" srcId="{ADC02710-4596-6A4B-A1C6-DE6E28400F09}" destId="{D1D2EB5C-9898-CA45-8F08-DFD62F520877}" srcOrd="2" destOrd="0" presId="urn:microsoft.com/office/officeart/2008/layout/LinedList"/>
    <dgm:cxn modelId="{3A734FF3-3E83-D048-8C20-674BD71782FE}" type="presParOf" srcId="{E0327B79-6978-A24F-A530-E96AA9659B6C}" destId="{FC6C2D00-28F7-6048-95E2-0087C6D4BC0B}" srcOrd="5" destOrd="0" presId="urn:microsoft.com/office/officeart/2008/layout/LinedList"/>
    <dgm:cxn modelId="{CA8CD793-E66E-EA44-8FBF-FA8B33374E67}" type="presParOf" srcId="{E0327B79-6978-A24F-A530-E96AA9659B6C}" destId="{C81A3197-327F-6840-AD38-D60AB6D9DDE2}" srcOrd="6" destOrd="0" presId="urn:microsoft.com/office/officeart/2008/layout/LinedList"/>
    <dgm:cxn modelId="{4E4F9FC9-9231-6C4A-ABDF-0EFDA70F975C}" type="presParOf" srcId="{E0327B79-6978-A24F-A530-E96AA9659B6C}" destId="{09BA20A7-1324-FA46-B77D-8CBF54B135C2}" srcOrd="7" destOrd="0" presId="urn:microsoft.com/office/officeart/2008/layout/LinedList"/>
    <dgm:cxn modelId="{4EF8A50B-A9D8-2E41-A96F-2CC97BCF2B43}" type="presParOf" srcId="{09BA20A7-1324-FA46-B77D-8CBF54B135C2}" destId="{3A6D0655-6291-0D4C-9895-76CDF5B30498}" srcOrd="0" destOrd="0" presId="urn:microsoft.com/office/officeart/2008/layout/LinedList"/>
    <dgm:cxn modelId="{D5F1E83E-E541-4545-8529-3DCBFA67959B}" type="presParOf" srcId="{09BA20A7-1324-FA46-B77D-8CBF54B135C2}" destId="{8153B156-DDEA-C642-B358-A6B4A2909D11}" srcOrd="1" destOrd="0" presId="urn:microsoft.com/office/officeart/2008/layout/LinedList"/>
    <dgm:cxn modelId="{E1694092-8F61-0942-AE24-D3C8CAFEEE5A}" type="presParOf" srcId="{09BA20A7-1324-FA46-B77D-8CBF54B135C2}" destId="{4171C2B8-A362-DE47-BF61-8EAE4ED2DD21}" srcOrd="2" destOrd="0" presId="urn:microsoft.com/office/officeart/2008/layout/LinedList"/>
    <dgm:cxn modelId="{53A2A3A6-E367-884B-9A5A-410F89037EC8}" type="presParOf" srcId="{E0327B79-6978-A24F-A530-E96AA9659B6C}" destId="{05A79547-B7DE-4149-8B39-2E969E770F98}" srcOrd="8" destOrd="0" presId="urn:microsoft.com/office/officeart/2008/layout/LinedList"/>
    <dgm:cxn modelId="{8920BE76-2158-EE42-A2F1-FF46486A563B}" type="presParOf" srcId="{E0327B79-6978-A24F-A530-E96AA9659B6C}" destId="{D8B5F106-D89D-C340-B7F5-693BF86A3C9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AA9391-DA99-0646-87BD-A9458B4B3A0E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BC7486-AE40-414E-9E7E-E19405689C6E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V- VỀ BÁO CÁO KIỂM ĐIỂM SỰ LÃNH ĐẠO, CHỈ ĐẠO CỦA BAN CHẤP HÀNH TRUNG ƯƠNG ĐẢNG KHOÁ XII</a:t>
          </a:r>
          <a:endParaRPr lang="en-US" dirty="0">
            <a:latin typeface="Times New Roman"/>
            <a:cs typeface="Times New Roman"/>
          </a:endParaRPr>
        </a:p>
      </dgm:t>
    </dgm:pt>
    <dgm:pt modelId="{E6BC7B16-F37D-4C41-BEF2-C08AA5061DF1}" type="parTrans" cxnId="{BD9EF1FA-6603-C54E-A55C-A2064DD3D775}">
      <dgm:prSet/>
      <dgm:spPr/>
      <dgm:t>
        <a:bodyPr/>
        <a:lstStyle/>
        <a:p>
          <a:endParaRPr lang="en-US"/>
        </a:p>
      </dgm:t>
    </dgm:pt>
    <dgm:pt modelId="{F8416289-E59C-3249-8314-52D1574C4BA0}" type="sibTrans" cxnId="{BD9EF1FA-6603-C54E-A55C-A2064DD3D775}">
      <dgm:prSet/>
      <dgm:spPr/>
      <dgm:t>
        <a:bodyPr/>
        <a:lstStyle/>
        <a:p>
          <a:endParaRPr lang="en-US"/>
        </a:p>
      </dgm:t>
    </dgm:pt>
    <dgm:pt modelId="{814627FC-63BF-D140-B76A-3DB275BC07C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dirty="0">
              <a:latin typeface="Times New Roman"/>
              <a:cs typeface="Times New Roman"/>
            </a:rPr>
            <a:t>	</a:t>
          </a:r>
          <a:r>
            <a:rPr lang="en-US" dirty="0" err="1">
              <a:latin typeface="Times New Roman"/>
              <a:cs typeface="Times New Roman"/>
            </a:rPr>
            <a:t>Báo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cáo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đánh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giá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nhiệm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kỳ</a:t>
          </a:r>
          <a:r>
            <a:rPr lang="en-US" dirty="0">
              <a:latin typeface="Times New Roman"/>
              <a:cs typeface="Times New Roman"/>
            </a:rPr>
            <a:t> qua, Ban </a:t>
          </a:r>
          <a:r>
            <a:rPr lang="en-US" dirty="0" err="1">
              <a:latin typeface="Times New Roman"/>
              <a:cs typeface="Times New Roman"/>
            </a:rPr>
            <a:t>Chấp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hành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Trung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ương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Bộ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Chính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trị</a:t>
          </a:r>
          <a:r>
            <a:rPr lang="en-US" dirty="0">
              <a:latin typeface="Times New Roman"/>
              <a:cs typeface="Times New Roman"/>
            </a:rPr>
            <a:t>, Ban </a:t>
          </a:r>
          <a:r>
            <a:rPr lang="en-US" dirty="0" err="1">
              <a:latin typeface="Times New Roman"/>
              <a:cs typeface="Times New Roman"/>
            </a:rPr>
            <a:t>Bí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thư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là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tập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thể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đoàn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kết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thống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nhất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cao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bản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lĩnh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trí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tuệ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luôn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bám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sát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các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quan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điểm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đường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lối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đưa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các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quyết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sách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kịp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thời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đúng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đắn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phù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hợp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giải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quyết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nhiều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vấn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đề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về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kinh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tế</a:t>
          </a:r>
          <a:r>
            <a:rPr lang="en-US" dirty="0">
              <a:latin typeface="Times New Roman"/>
              <a:cs typeface="Times New Roman"/>
            </a:rPr>
            <a:t> – </a:t>
          </a:r>
          <a:r>
            <a:rPr lang="en-US" dirty="0" err="1">
              <a:latin typeface="Times New Roman"/>
              <a:cs typeface="Times New Roman"/>
            </a:rPr>
            <a:t>xã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hội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quốc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phòng</a:t>
          </a:r>
          <a:r>
            <a:rPr lang="en-US" dirty="0">
              <a:latin typeface="Times New Roman"/>
              <a:cs typeface="Times New Roman"/>
            </a:rPr>
            <a:t>, an </a:t>
          </a:r>
          <a:r>
            <a:rPr lang="en-US" dirty="0" err="1">
              <a:latin typeface="Times New Roman"/>
              <a:cs typeface="Times New Roman"/>
            </a:rPr>
            <a:t>ninh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đối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ngoại</a:t>
          </a:r>
          <a:r>
            <a:rPr lang="en-US" dirty="0">
              <a:latin typeface="Times New Roman"/>
              <a:cs typeface="Times New Roman"/>
            </a:rPr>
            <a:t>; </a:t>
          </a:r>
          <a:r>
            <a:rPr lang="en-US" dirty="0" err="1">
              <a:latin typeface="Times New Roman"/>
              <a:cs typeface="Times New Roman"/>
            </a:rPr>
            <a:t>xây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dựng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chỉnh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đốn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Đảng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và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hệ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thống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chính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trị</a:t>
          </a:r>
          <a:endParaRPr lang="en-US" dirty="0">
            <a:latin typeface="Times New Roman"/>
            <a:cs typeface="Times New Roman"/>
          </a:endParaRPr>
        </a:p>
      </dgm:t>
    </dgm:pt>
    <dgm:pt modelId="{D7E89447-63B6-9243-80A0-D8636F98BCFF}" type="parTrans" cxnId="{85F880C3-EB93-B44C-BB8F-603A4837AE99}">
      <dgm:prSet/>
      <dgm:spPr/>
      <dgm:t>
        <a:bodyPr/>
        <a:lstStyle/>
        <a:p>
          <a:endParaRPr lang="en-US"/>
        </a:p>
      </dgm:t>
    </dgm:pt>
    <dgm:pt modelId="{9E73B163-D12F-8345-B516-CA85F8710681}" type="sibTrans" cxnId="{85F880C3-EB93-B44C-BB8F-603A4837AE99}">
      <dgm:prSet/>
      <dgm:spPr/>
      <dgm:t>
        <a:bodyPr/>
        <a:lstStyle/>
        <a:p>
          <a:endParaRPr lang="en-US"/>
        </a:p>
      </dgm:t>
    </dgm:pt>
    <dgm:pt modelId="{46DCFEC6-6F1D-3C4D-BB2B-DE769CBF6A41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u="sng" dirty="0">
              <a:latin typeface="Times New Roman"/>
              <a:cs typeface="Times New Roman"/>
            </a:rPr>
            <a:t>Qua </a:t>
          </a:r>
          <a:r>
            <a:rPr lang="en-US" b="1" u="sng" dirty="0" err="1">
              <a:latin typeface="Times New Roman"/>
              <a:cs typeface="Times New Roman"/>
            </a:rPr>
            <a:t>công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tác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lãnh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đạo</a:t>
          </a:r>
          <a:r>
            <a:rPr lang="en-US" b="1" u="sng" dirty="0">
              <a:latin typeface="Times New Roman"/>
              <a:cs typeface="Times New Roman"/>
            </a:rPr>
            <a:t>, </a:t>
          </a:r>
          <a:r>
            <a:rPr lang="en-US" b="1" u="sng" dirty="0" err="1">
              <a:latin typeface="Times New Roman"/>
              <a:cs typeface="Times New Roman"/>
            </a:rPr>
            <a:t>chỉ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đạo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trong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nhiệm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kỳ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Đại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hội</a:t>
          </a:r>
          <a:r>
            <a:rPr lang="en-US" b="1" u="sng" dirty="0">
              <a:latin typeface="Times New Roman"/>
              <a:cs typeface="Times New Roman"/>
            </a:rPr>
            <a:t> XII </a:t>
          </a:r>
          <a:r>
            <a:rPr lang="en-US" b="1" u="sng" dirty="0" err="1">
              <a:latin typeface="Times New Roman"/>
              <a:cs typeface="Times New Roman"/>
            </a:rPr>
            <a:t>của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Đảng</a:t>
          </a:r>
          <a:r>
            <a:rPr lang="en-US" b="1" u="sng" dirty="0">
              <a:latin typeface="Times New Roman"/>
              <a:cs typeface="Times New Roman"/>
            </a:rPr>
            <a:t>, </a:t>
          </a:r>
          <a:r>
            <a:rPr lang="en-US" b="1" u="sng" dirty="0" err="1">
              <a:latin typeface="Times New Roman"/>
              <a:cs typeface="Times New Roman"/>
            </a:rPr>
            <a:t>rút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ra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một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số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bài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học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kinh</a:t>
          </a:r>
          <a:r>
            <a:rPr lang="en-US" b="1" u="sng" dirty="0">
              <a:latin typeface="Times New Roman"/>
              <a:cs typeface="Times New Roman"/>
            </a:rPr>
            <a:t> </a:t>
          </a:r>
          <a:r>
            <a:rPr lang="en-US" b="1" u="sng" dirty="0" err="1">
              <a:latin typeface="Times New Roman"/>
              <a:cs typeface="Times New Roman"/>
            </a:rPr>
            <a:t>nghiệm</a:t>
          </a:r>
          <a:r>
            <a:rPr lang="en-US" b="1" u="sng" dirty="0">
              <a:latin typeface="Times New Roman"/>
              <a:cs typeface="Times New Roman"/>
            </a:rPr>
            <a:t> </a:t>
          </a:r>
          <a:endParaRPr lang="en-US" dirty="0">
            <a:latin typeface="Times New Roman"/>
            <a:cs typeface="Times New Roman"/>
          </a:endParaRPr>
        </a:p>
      </dgm:t>
    </dgm:pt>
    <dgm:pt modelId="{DEDC1072-D9EE-8649-9F18-51E17C5852E7}" type="parTrans" cxnId="{E5B09903-560D-2F4F-862C-AA9FE5EC5405}">
      <dgm:prSet/>
      <dgm:spPr/>
      <dgm:t>
        <a:bodyPr/>
        <a:lstStyle/>
        <a:p>
          <a:endParaRPr lang="en-US"/>
        </a:p>
      </dgm:t>
    </dgm:pt>
    <dgm:pt modelId="{C6665FA7-F0B1-6443-A8A3-ADEE5CA15F0A}" type="sibTrans" cxnId="{E5B09903-560D-2F4F-862C-AA9FE5EC5405}">
      <dgm:prSet/>
      <dgm:spPr/>
      <dgm:t>
        <a:bodyPr/>
        <a:lstStyle/>
        <a:p>
          <a:endParaRPr lang="en-US"/>
        </a:p>
      </dgm:t>
    </dgm:pt>
    <dgm:pt modelId="{5FCE4C05-E100-FE4E-A9D7-97BD6BA0B629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dirty="0">
              <a:latin typeface="Times New Roman"/>
              <a:cs typeface="Times New Roman"/>
            </a:rPr>
            <a:t>	</a:t>
          </a:r>
          <a:r>
            <a:rPr lang="en-US" dirty="0" err="1">
              <a:latin typeface="Times New Roman"/>
              <a:cs typeface="Times New Roman"/>
            </a:rPr>
            <a:t>Trước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những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diễn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biến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mới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phức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tạp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về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tình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hình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quốc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tế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khu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vực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và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Biển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Đông</a:t>
          </a:r>
          <a:r>
            <a:rPr lang="en-US" dirty="0">
              <a:latin typeface="Times New Roman"/>
              <a:cs typeface="Times New Roman"/>
            </a:rPr>
            <a:t>, Ban </a:t>
          </a:r>
          <a:r>
            <a:rPr lang="en-US" dirty="0" err="1">
              <a:latin typeface="Times New Roman"/>
              <a:cs typeface="Times New Roman"/>
            </a:rPr>
            <a:t>Chấp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hành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Trung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ương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Bộ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Chính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trị</a:t>
          </a:r>
          <a:r>
            <a:rPr lang="en-US" dirty="0">
              <a:latin typeface="Times New Roman"/>
              <a:cs typeface="Times New Roman"/>
            </a:rPr>
            <a:t>, Ban </a:t>
          </a:r>
          <a:r>
            <a:rPr lang="en-US" dirty="0" err="1">
              <a:latin typeface="Times New Roman"/>
              <a:cs typeface="Times New Roman"/>
            </a:rPr>
            <a:t>Bí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thư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đã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có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những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chủ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trương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quyết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sách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lớn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thể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hiện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sự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phát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triển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mới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ngày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càng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toàn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diện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tư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duy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lý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luận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của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Đảng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trong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quá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trình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thực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hiện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đường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lối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đổi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mới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phù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hợp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với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diễn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biến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tình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hình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và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yêu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cầu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nhiệm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vụ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đặt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cho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đất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nước</a:t>
          </a:r>
          <a:endParaRPr lang="en-US" dirty="0">
            <a:latin typeface="Times New Roman"/>
            <a:cs typeface="Times New Roman"/>
          </a:endParaRPr>
        </a:p>
      </dgm:t>
    </dgm:pt>
    <dgm:pt modelId="{1638C077-0AAB-4B41-A7AA-51EFB83D7668}" type="parTrans" cxnId="{592D29C8-2183-2843-8051-95ACC6E0F328}">
      <dgm:prSet/>
      <dgm:spPr/>
      <dgm:t>
        <a:bodyPr/>
        <a:lstStyle/>
        <a:p>
          <a:endParaRPr lang="en-US"/>
        </a:p>
      </dgm:t>
    </dgm:pt>
    <dgm:pt modelId="{8E8C6785-42F4-8C4B-A7B6-F8D9F579DFCC}" type="sibTrans" cxnId="{592D29C8-2183-2843-8051-95ACC6E0F328}">
      <dgm:prSet/>
      <dgm:spPr/>
      <dgm:t>
        <a:bodyPr/>
        <a:lstStyle/>
        <a:p>
          <a:endParaRPr lang="en-US"/>
        </a:p>
      </dgm:t>
    </dgm:pt>
    <dgm:pt modelId="{D33971A2-AC06-8942-AB3C-079FA41ED83C}" type="pres">
      <dgm:prSet presAssocID="{6FAA9391-DA99-0646-87BD-A9458B4B3A0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7A2254D-4008-FB45-8069-EE684907E2A2}" type="pres">
      <dgm:prSet presAssocID="{E6BC7486-AE40-414E-9E7E-E19405689C6E}" presName="thickLine" presStyleLbl="alignNode1" presStyleIdx="0" presStyleCnt="1"/>
      <dgm:spPr/>
    </dgm:pt>
    <dgm:pt modelId="{324CF750-784F-A142-B8F0-3B3C07F17D51}" type="pres">
      <dgm:prSet presAssocID="{E6BC7486-AE40-414E-9E7E-E19405689C6E}" presName="horz1" presStyleCnt="0"/>
      <dgm:spPr/>
    </dgm:pt>
    <dgm:pt modelId="{0256907A-4952-0640-875D-7DD9E4925F87}" type="pres">
      <dgm:prSet presAssocID="{E6BC7486-AE40-414E-9E7E-E19405689C6E}" presName="tx1" presStyleLbl="revTx" presStyleIdx="0" presStyleCnt="4"/>
      <dgm:spPr/>
      <dgm:t>
        <a:bodyPr/>
        <a:lstStyle/>
        <a:p>
          <a:endParaRPr lang="en-US"/>
        </a:p>
      </dgm:t>
    </dgm:pt>
    <dgm:pt modelId="{B52F9A9A-5E2D-CF48-9FC6-D5724AF88554}" type="pres">
      <dgm:prSet presAssocID="{E6BC7486-AE40-414E-9E7E-E19405689C6E}" presName="vert1" presStyleCnt="0"/>
      <dgm:spPr/>
    </dgm:pt>
    <dgm:pt modelId="{D81C229B-6247-FE4E-89F6-6C87B5001679}" type="pres">
      <dgm:prSet presAssocID="{814627FC-63BF-D140-B76A-3DB275BC07C7}" presName="vertSpace2a" presStyleCnt="0"/>
      <dgm:spPr/>
    </dgm:pt>
    <dgm:pt modelId="{08ADA671-8254-0A49-9244-E9AB8779F97B}" type="pres">
      <dgm:prSet presAssocID="{814627FC-63BF-D140-B76A-3DB275BC07C7}" presName="horz2" presStyleCnt="0"/>
      <dgm:spPr/>
    </dgm:pt>
    <dgm:pt modelId="{097E83C4-ADCD-1346-9990-7261FA764383}" type="pres">
      <dgm:prSet presAssocID="{814627FC-63BF-D140-B76A-3DB275BC07C7}" presName="horzSpace2" presStyleCnt="0"/>
      <dgm:spPr/>
    </dgm:pt>
    <dgm:pt modelId="{A82C6BFF-BDDC-094B-B6DC-53FE35971E78}" type="pres">
      <dgm:prSet presAssocID="{814627FC-63BF-D140-B76A-3DB275BC07C7}" presName="tx2" presStyleLbl="revTx" presStyleIdx="1" presStyleCnt="4"/>
      <dgm:spPr/>
      <dgm:t>
        <a:bodyPr/>
        <a:lstStyle/>
        <a:p>
          <a:endParaRPr lang="en-US"/>
        </a:p>
      </dgm:t>
    </dgm:pt>
    <dgm:pt modelId="{03A9DC65-7B0B-A142-AE1A-DB3A7B38C886}" type="pres">
      <dgm:prSet presAssocID="{814627FC-63BF-D140-B76A-3DB275BC07C7}" presName="vert2" presStyleCnt="0"/>
      <dgm:spPr/>
    </dgm:pt>
    <dgm:pt modelId="{48AE140D-02CE-204E-AC1F-07188250F335}" type="pres">
      <dgm:prSet presAssocID="{814627FC-63BF-D140-B76A-3DB275BC07C7}" presName="thinLine2b" presStyleLbl="callout" presStyleIdx="0" presStyleCnt="3"/>
      <dgm:spPr/>
    </dgm:pt>
    <dgm:pt modelId="{8947E834-7011-8D4E-B720-4D5AF06A8CBD}" type="pres">
      <dgm:prSet presAssocID="{814627FC-63BF-D140-B76A-3DB275BC07C7}" presName="vertSpace2b" presStyleCnt="0"/>
      <dgm:spPr/>
    </dgm:pt>
    <dgm:pt modelId="{7D3ABB23-FB7A-B54E-9D44-DF1DCFDF6C33}" type="pres">
      <dgm:prSet presAssocID="{5FCE4C05-E100-FE4E-A9D7-97BD6BA0B629}" presName="horz2" presStyleCnt="0"/>
      <dgm:spPr/>
    </dgm:pt>
    <dgm:pt modelId="{9B805547-27A8-2340-ABDC-45F05DF49696}" type="pres">
      <dgm:prSet presAssocID="{5FCE4C05-E100-FE4E-A9D7-97BD6BA0B629}" presName="horzSpace2" presStyleCnt="0"/>
      <dgm:spPr/>
    </dgm:pt>
    <dgm:pt modelId="{CD85A68F-01E9-104B-BF53-EFBAF40C7BDD}" type="pres">
      <dgm:prSet presAssocID="{5FCE4C05-E100-FE4E-A9D7-97BD6BA0B629}" presName="tx2" presStyleLbl="revTx" presStyleIdx="2" presStyleCnt="4"/>
      <dgm:spPr/>
      <dgm:t>
        <a:bodyPr/>
        <a:lstStyle/>
        <a:p>
          <a:endParaRPr lang="en-US"/>
        </a:p>
      </dgm:t>
    </dgm:pt>
    <dgm:pt modelId="{426F0492-E1C8-5045-8BCC-A3151F19F48D}" type="pres">
      <dgm:prSet presAssocID="{5FCE4C05-E100-FE4E-A9D7-97BD6BA0B629}" presName="vert2" presStyleCnt="0"/>
      <dgm:spPr/>
    </dgm:pt>
    <dgm:pt modelId="{0A05E35C-929C-964B-920F-8849032405A0}" type="pres">
      <dgm:prSet presAssocID="{5FCE4C05-E100-FE4E-A9D7-97BD6BA0B629}" presName="thinLine2b" presStyleLbl="callout" presStyleIdx="1" presStyleCnt="3"/>
      <dgm:spPr/>
    </dgm:pt>
    <dgm:pt modelId="{BBC9D5A7-2C1C-E44E-9FBF-05D1BD760EB9}" type="pres">
      <dgm:prSet presAssocID="{5FCE4C05-E100-FE4E-A9D7-97BD6BA0B629}" presName="vertSpace2b" presStyleCnt="0"/>
      <dgm:spPr/>
    </dgm:pt>
    <dgm:pt modelId="{2E06E741-2645-0E41-9A5C-FB95C6650373}" type="pres">
      <dgm:prSet presAssocID="{46DCFEC6-6F1D-3C4D-BB2B-DE769CBF6A41}" presName="horz2" presStyleCnt="0"/>
      <dgm:spPr/>
    </dgm:pt>
    <dgm:pt modelId="{7AF4FFA7-C725-F941-9E75-135DF37F591E}" type="pres">
      <dgm:prSet presAssocID="{46DCFEC6-6F1D-3C4D-BB2B-DE769CBF6A41}" presName="horzSpace2" presStyleCnt="0"/>
      <dgm:spPr/>
    </dgm:pt>
    <dgm:pt modelId="{2F3733A1-6C36-8F4E-AD86-25D0BFAB1F92}" type="pres">
      <dgm:prSet presAssocID="{46DCFEC6-6F1D-3C4D-BB2B-DE769CBF6A41}" presName="tx2" presStyleLbl="revTx" presStyleIdx="3" presStyleCnt="4" custScaleY="46870"/>
      <dgm:spPr/>
      <dgm:t>
        <a:bodyPr/>
        <a:lstStyle/>
        <a:p>
          <a:endParaRPr lang="en-US"/>
        </a:p>
      </dgm:t>
    </dgm:pt>
    <dgm:pt modelId="{A146A3EE-FB61-5B40-B435-793103B86245}" type="pres">
      <dgm:prSet presAssocID="{46DCFEC6-6F1D-3C4D-BB2B-DE769CBF6A41}" presName="vert2" presStyleCnt="0"/>
      <dgm:spPr/>
    </dgm:pt>
    <dgm:pt modelId="{74D45749-1684-3D43-813F-CBD3853BD7F1}" type="pres">
      <dgm:prSet presAssocID="{46DCFEC6-6F1D-3C4D-BB2B-DE769CBF6A41}" presName="thinLine2b" presStyleLbl="callout" presStyleIdx="2" presStyleCnt="3"/>
      <dgm:spPr/>
    </dgm:pt>
    <dgm:pt modelId="{C1CD9BE6-01CB-E144-8DC3-2A1A62375363}" type="pres">
      <dgm:prSet presAssocID="{46DCFEC6-6F1D-3C4D-BB2B-DE769CBF6A41}" presName="vertSpace2b" presStyleCnt="0"/>
      <dgm:spPr/>
    </dgm:pt>
  </dgm:ptLst>
  <dgm:cxnLst>
    <dgm:cxn modelId="{8D125D64-A2FC-E74D-A3A8-F03C9A7B16C7}" type="presOf" srcId="{E6BC7486-AE40-414E-9E7E-E19405689C6E}" destId="{0256907A-4952-0640-875D-7DD9E4925F87}" srcOrd="0" destOrd="0" presId="urn:microsoft.com/office/officeart/2008/layout/LinedList"/>
    <dgm:cxn modelId="{E5B09903-560D-2F4F-862C-AA9FE5EC5405}" srcId="{E6BC7486-AE40-414E-9E7E-E19405689C6E}" destId="{46DCFEC6-6F1D-3C4D-BB2B-DE769CBF6A41}" srcOrd="2" destOrd="0" parTransId="{DEDC1072-D9EE-8649-9F18-51E17C5852E7}" sibTransId="{C6665FA7-F0B1-6443-A8A3-ADEE5CA15F0A}"/>
    <dgm:cxn modelId="{BAE5BD93-9B4F-EA4D-B2CE-E4E53D82779F}" type="presOf" srcId="{5FCE4C05-E100-FE4E-A9D7-97BD6BA0B629}" destId="{CD85A68F-01E9-104B-BF53-EFBAF40C7BDD}" srcOrd="0" destOrd="0" presId="urn:microsoft.com/office/officeart/2008/layout/LinedList"/>
    <dgm:cxn modelId="{64D49400-8885-6B48-AF56-707EB6BAEAE5}" type="presOf" srcId="{46DCFEC6-6F1D-3C4D-BB2B-DE769CBF6A41}" destId="{2F3733A1-6C36-8F4E-AD86-25D0BFAB1F92}" srcOrd="0" destOrd="0" presId="urn:microsoft.com/office/officeart/2008/layout/LinedList"/>
    <dgm:cxn modelId="{592D29C8-2183-2843-8051-95ACC6E0F328}" srcId="{E6BC7486-AE40-414E-9E7E-E19405689C6E}" destId="{5FCE4C05-E100-FE4E-A9D7-97BD6BA0B629}" srcOrd="1" destOrd="0" parTransId="{1638C077-0AAB-4B41-A7AA-51EFB83D7668}" sibTransId="{8E8C6785-42F4-8C4B-A7B6-F8D9F579DFCC}"/>
    <dgm:cxn modelId="{EF34FB33-A2A6-CE4D-8A7B-26162AC6E053}" type="presOf" srcId="{6FAA9391-DA99-0646-87BD-A9458B4B3A0E}" destId="{D33971A2-AC06-8942-AB3C-079FA41ED83C}" srcOrd="0" destOrd="0" presId="urn:microsoft.com/office/officeart/2008/layout/LinedList"/>
    <dgm:cxn modelId="{85F880C3-EB93-B44C-BB8F-603A4837AE99}" srcId="{E6BC7486-AE40-414E-9E7E-E19405689C6E}" destId="{814627FC-63BF-D140-B76A-3DB275BC07C7}" srcOrd="0" destOrd="0" parTransId="{D7E89447-63B6-9243-80A0-D8636F98BCFF}" sibTransId="{9E73B163-D12F-8345-B516-CA85F8710681}"/>
    <dgm:cxn modelId="{BD9EF1FA-6603-C54E-A55C-A2064DD3D775}" srcId="{6FAA9391-DA99-0646-87BD-A9458B4B3A0E}" destId="{E6BC7486-AE40-414E-9E7E-E19405689C6E}" srcOrd="0" destOrd="0" parTransId="{E6BC7B16-F37D-4C41-BEF2-C08AA5061DF1}" sibTransId="{F8416289-E59C-3249-8314-52D1574C4BA0}"/>
    <dgm:cxn modelId="{418F8954-6D27-A440-A5BB-C249FC2AC6FE}" type="presOf" srcId="{814627FC-63BF-D140-B76A-3DB275BC07C7}" destId="{A82C6BFF-BDDC-094B-B6DC-53FE35971E78}" srcOrd="0" destOrd="0" presId="urn:microsoft.com/office/officeart/2008/layout/LinedList"/>
    <dgm:cxn modelId="{2E843859-79B4-E442-A153-D9921F396A12}" type="presParOf" srcId="{D33971A2-AC06-8942-AB3C-079FA41ED83C}" destId="{F7A2254D-4008-FB45-8069-EE684907E2A2}" srcOrd="0" destOrd="0" presId="urn:microsoft.com/office/officeart/2008/layout/LinedList"/>
    <dgm:cxn modelId="{FDB1876A-C561-844D-8852-582B32ECCC69}" type="presParOf" srcId="{D33971A2-AC06-8942-AB3C-079FA41ED83C}" destId="{324CF750-784F-A142-B8F0-3B3C07F17D51}" srcOrd="1" destOrd="0" presId="urn:microsoft.com/office/officeart/2008/layout/LinedList"/>
    <dgm:cxn modelId="{F8C916DC-3801-3641-9142-4CA71B3415E9}" type="presParOf" srcId="{324CF750-784F-A142-B8F0-3B3C07F17D51}" destId="{0256907A-4952-0640-875D-7DD9E4925F87}" srcOrd="0" destOrd="0" presId="urn:microsoft.com/office/officeart/2008/layout/LinedList"/>
    <dgm:cxn modelId="{2DB39880-5E4C-064C-B580-119035FB5E10}" type="presParOf" srcId="{324CF750-784F-A142-B8F0-3B3C07F17D51}" destId="{B52F9A9A-5E2D-CF48-9FC6-D5724AF88554}" srcOrd="1" destOrd="0" presId="urn:microsoft.com/office/officeart/2008/layout/LinedList"/>
    <dgm:cxn modelId="{383168DD-B737-C147-AE5B-92DFD0B06305}" type="presParOf" srcId="{B52F9A9A-5E2D-CF48-9FC6-D5724AF88554}" destId="{D81C229B-6247-FE4E-89F6-6C87B5001679}" srcOrd="0" destOrd="0" presId="urn:microsoft.com/office/officeart/2008/layout/LinedList"/>
    <dgm:cxn modelId="{38601404-A39D-784D-B3FC-62D3B860FC7E}" type="presParOf" srcId="{B52F9A9A-5E2D-CF48-9FC6-D5724AF88554}" destId="{08ADA671-8254-0A49-9244-E9AB8779F97B}" srcOrd="1" destOrd="0" presId="urn:microsoft.com/office/officeart/2008/layout/LinedList"/>
    <dgm:cxn modelId="{1CC7B17E-D624-BA4F-A4FD-EFE7BB16DC90}" type="presParOf" srcId="{08ADA671-8254-0A49-9244-E9AB8779F97B}" destId="{097E83C4-ADCD-1346-9990-7261FA764383}" srcOrd="0" destOrd="0" presId="urn:microsoft.com/office/officeart/2008/layout/LinedList"/>
    <dgm:cxn modelId="{248BD0A0-45E0-A44E-98D7-7DB734E4EE12}" type="presParOf" srcId="{08ADA671-8254-0A49-9244-E9AB8779F97B}" destId="{A82C6BFF-BDDC-094B-B6DC-53FE35971E78}" srcOrd="1" destOrd="0" presId="urn:microsoft.com/office/officeart/2008/layout/LinedList"/>
    <dgm:cxn modelId="{56A9DEC3-89E2-2A4F-8894-CC78186A4144}" type="presParOf" srcId="{08ADA671-8254-0A49-9244-E9AB8779F97B}" destId="{03A9DC65-7B0B-A142-AE1A-DB3A7B38C886}" srcOrd="2" destOrd="0" presId="urn:microsoft.com/office/officeart/2008/layout/LinedList"/>
    <dgm:cxn modelId="{B88274A5-9E3D-034F-A4FE-7C23F631CBCF}" type="presParOf" srcId="{B52F9A9A-5E2D-CF48-9FC6-D5724AF88554}" destId="{48AE140D-02CE-204E-AC1F-07188250F335}" srcOrd="2" destOrd="0" presId="urn:microsoft.com/office/officeart/2008/layout/LinedList"/>
    <dgm:cxn modelId="{06B4889A-903F-3342-B060-6493EDE58336}" type="presParOf" srcId="{B52F9A9A-5E2D-CF48-9FC6-D5724AF88554}" destId="{8947E834-7011-8D4E-B720-4D5AF06A8CBD}" srcOrd="3" destOrd="0" presId="urn:microsoft.com/office/officeart/2008/layout/LinedList"/>
    <dgm:cxn modelId="{C3314EBD-B9B0-6A40-B979-D72B34A62C8D}" type="presParOf" srcId="{B52F9A9A-5E2D-CF48-9FC6-D5724AF88554}" destId="{7D3ABB23-FB7A-B54E-9D44-DF1DCFDF6C33}" srcOrd="4" destOrd="0" presId="urn:microsoft.com/office/officeart/2008/layout/LinedList"/>
    <dgm:cxn modelId="{5153134E-8D08-6F4C-A462-727DC9911DD3}" type="presParOf" srcId="{7D3ABB23-FB7A-B54E-9D44-DF1DCFDF6C33}" destId="{9B805547-27A8-2340-ABDC-45F05DF49696}" srcOrd="0" destOrd="0" presId="urn:microsoft.com/office/officeart/2008/layout/LinedList"/>
    <dgm:cxn modelId="{72E214FD-5CBC-A64C-B52E-90EB068F55F6}" type="presParOf" srcId="{7D3ABB23-FB7A-B54E-9D44-DF1DCFDF6C33}" destId="{CD85A68F-01E9-104B-BF53-EFBAF40C7BDD}" srcOrd="1" destOrd="0" presId="urn:microsoft.com/office/officeart/2008/layout/LinedList"/>
    <dgm:cxn modelId="{D57D14A3-B9E2-9246-A90B-A84006A3CAE7}" type="presParOf" srcId="{7D3ABB23-FB7A-B54E-9D44-DF1DCFDF6C33}" destId="{426F0492-E1C8-5045-8BCC-A3151F19F48D}" srcOrd="2" destOrd="0" presId="urn:microsoft.com/office/officeart/2008/layout/LinedList"/>
    <dgm:cxn modelId="{7F741034-9050-7B41-8EC9-BA2BA8DFB681}" type="presParOf" srcId="{B52F9A9A-5E2D-CF48-9FC6-D5724AF88554}" destId="{0A05E35C-929C-964B-920F-8849032405A0}" srcOrd="5" destOrd="0" presId="urn:microsoft.com/office/officeart/2008/layout/LinedList"/>
    <dgm:cxn modelId="{56214E24-DC7F-1E4A-9A44-66E71F670C4F}" type="presParOf" srcId="{B52F9A9A-5E2D-CF48-9FC6-D5724AF88554}" destId="{BBC9D5A7-2C1C-E44E-9FBF-05D1BD760EB9}" srcOrd="6" destOrd="0" presId="urn:microsoft.com/office/officeart/2008/layout/LinedList"/>
    <dgm:cxn modelId="{7FF0B960-3FF6-DF42-9D9C-B9CE1A9E6A5F}" type="presParOf" srcId="{B52F9A9A-5E2D-CF48-9FC6-D5724AF88554}" destId="{2E06E741-2645-0E41-9A5C-FB95C6650373}" srcOrd="7" destOrd="0" presId="urn:microsoft.com/office/officeart/2008/layout/LinedList"/>
    <dgm:cxn modelId="{2DDD02A4-10FF-4248-9B15-CD73EC207A08}" type="presParOf" srcId="{2E06E741-2645-0E41-9A5C-FB95C6650373}" destId="{7AF4FFA7-C725-F941-9E75-135DF37F591E}" srcOrd="0" destOrd="0" presId="urn:microsoft.com/office/officeart/2008/layout/LinedList"/>
    <dgm:cxn modelId="{870EDB37-2BFD-9E47-86C7-2573F442C892}" type="presParOf" srcId="{2E06E741-2645-0E41-9A5C-FB95C6650373}" destId="{2F3733A1-6C36-8F4E-AD86-25D0BFAB1F92}" srcOrd="1" destOrd="0" presId="urn:microsoft.com/office/officeart/2008/layout/LinedList"/>
    <dgm:cxn modelId="{FB47E586-603C-234B-B1D3-8FE181177E46}" type="presParOf" srcId="{2E06E741-2645-0E41-9A5C-FB95C6650373}" destId="{A146A3EE-FB61-5B40-B435-793103B86245}" srcOrd="2" destOrd="0" presId="urn:microsoft.com/office/officeart/2008/layout/LinedList"/>
    <dgm:cxn modelId="{FC3FB3BE-520B-E74A-BF48-87454C86163E}" type="presParOf" srcId="{B52F9A9A-5E2D-CF48-9FC6-D5724AF88554}" destId="{74D45749-1684-3D43-813F-CBD3853BD7F1}" srcOrd="8" destOrd="0" presId="urn:microsoft.com/office/officeart/2008/layout/LinedList"/>
    <dgm:cxn modelId="{D7B349AB-7D88-5F47-8462-CA87ED469AB9}" type="presParOf" srcId="{B52F9A9A-5E2D-CF48-9FC6-D5724AF88554}" destId="{C1CD9BE6-01CB-E144-8DC3-2A1A6237536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1BFD9B-0F25-0B40-AB26-252320442E9F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3246A-7808-0A4F-986B-D785D3B108A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VI- VỀ BẦU CỬ BAN CHẤP HÀNH TRUNG ƯƠNG, BỘ CHÍNH TRỊ, BAN BÍ THƯ VÀ UỶ BAN KIỂM TRA TRUNG ƯƠNG KHOÁ XIII</a:t>
          </a:r>
          <a:endParaRPr lang="en-US" dirty="0">
            <a:latin typeface="Times New Roman"/>
            <a:cs typeface="Times New Roman"/>
          </a:endParaRPr>
        </a:p>
      </dgm:t>
    </dgm:pt>
    <dgm:pt modelId="{FA311502-E1A7-DC46-BD85-C4D915B47CAA}" type="parTrans" cxnId="{DDA4465C-8155-5F47-84EE-4D0BDEDCEE5A}">
      <dgm:prSet/>
      <dgm:spPr/>
      <dgm:t>
        <a:bodyPr/>
        <a:lstStyle/>
        <a:p>
          <a:endParaRPr lang="en-US"/>
        </a:p>
      </dgm:t>
    </dgm:pt>
    <dgm:pt modelId="{9EAD0631-7B17-414C-ADA0-18EA7B3C3A5B}" type="sibTrans" cxnId="{DDA4465C-8155-5F47-84EE-4D0BDEDCEE5A}">
      <dgm:prSet/>
      <dgm:spPr/>
      <dgm:t>
        <a:bodyPr/>
        <a:lstStyle/>
        <a:p>
          <a:endParaRPr lang="en-US"/>
        </a:p>
      </dgm:t>
    </dgm:pt>
    <dgm:pt modelId="{A9B6954F-6985-B244-8B3D-2F0AC4462952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sz="2800" dirty="0">
              <a:latin typeface="Times New Roman"/>
              <a:cs typeface="Times New Roman"/>
            </a:rPr>
            <a:t>1. </a:t>
          </a:r>
          <a:r>
            <a:rPr lang="en-US" sz="2800" dirty="0" err="1">
              <a:latin typeface="Times New Roman"/>
              <a:cs typeface="Times New Roman"/>
            </a:rPr>
            <a:t>Kết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quả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bầu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cử</a:t>
          </a:r>
          <a:r>
            <a:rPr lang="en-US" sz="2800" dirty="0">
              <a:latin typeface="Times New Roman"/>
              <a:cs typeface="Times New Roman"/>
            </a:rPr>
            <a:t> Ban </a:t>
          </a:r>
          <a:r>
            <a:rPr lang="en-US" sz="2800" dirty="0" err="1">
              <a:latin typeface="Times New Roman"/>
              <a:cs typeface="Times New Roman"/>
            </a:rPr>
            <a:t>Chấp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hành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Trung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ương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Đảng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khoá</a:t>
          </a:r>
          <a:r>
            <a:rPr lang="en-US" sz="2800" dirty="0">
              <a:latin typeface="Times New Roman"/>
              <a:cs typeface="Times New Roman"/>
            </a:rPr>
            <a:t> XIII </a:t>
          </a:r>
        </a:p>
      </dgm:t>
    </dgm:pt>
    <dgm:pt modelId="{1234607F-4E44-9845-B4EB-B18CE89D5244}" type="parTrans" cxnId="{33E7F919-7B51-4446-B12D-A1CFE080BC34}">
      <dgm:prSet/>
      <dgm:spPr/>
      <dgm:t>
        <a:bodyPr/>
        <a:lstStyle/>
        <a:p>
          <a:endParaRPr lang="en-US"/>
        </a:p>
      </dgm:t>
    </dgm:pt>
    <dgm:pt modelId="{676C4B2A-7A05-9C44-AECA-F988026D69E5}" type="sibTrans" cxnId="{33E7F919-7B51-4446-B12D-A1CFE080BC34}">
      <dgm:prSet/>
      <dgm:spPr/>
      <dgm:t>
        <a:bodyPr/>
        <a:lstStyle/>
        <a:p>
          <a:endParaRPr lang="en-US"/>
        </a:p>
      </dgm:t>
    </dgm:pt>
    <dgm:pt modelId="{851BD747-EF44-CE4F-964C-61A20359F6E2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sz="2800" dirty="0">
              <a:latin typeface="Times New Roman"/>
              <a:cs typeface="Times New Roman"/>
            </a:rPr>
            <a:t>3. </a:t>
          </a:r>
          <a:r>
            <a:rPr lang="en-US" sz="2800" dirty="0" err="1">
              <a:latin typeface="Times New Roman"/>
              <a:cs typeface="Times New Roman"/>
            </a:rPr>
            <a:t>Kết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quả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bầu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Uỷ</a:t>
          </a:r>
          <a:r>
            <a:rPr lang="en-US" sz="2800" dirty="0">
              <a:latin typeface="Times New Roman"/>
              <a:cs typeface="Times New Roman"/>
            </a:rPr>
            <a:t> ban </a:t>
          </a:r>
          <a:r>
            <a:rPr lang="en-US" sz="2800" dirty="0" err="1">
              <a:latin typeface="Times New Roman"/>
              <a:cs typeface="Times New Roman"/>
            </a:rPr>
            <a:t>Kiểm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tra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Trung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ương</a:t>
          </a:r>
          <a:endParaRPr lang="en-US" sz="2800" dirty="0">
            <a:latin typeface="Times New Roman"/>
            <a:cs typeface="Times New Roman"/>
          </a:endParaRPr>
        </a:p>
      </dgm:t>
    </dgm:pt>
    <dgm:pt modelId="{A0906C57-FE73-EC48-9004-F200DAA6D026}" type="parTrans" cxnId="{5E576ED8-6F49-0B47-8E0B-A8C64094264C}">
      <dgm:prSet/>
      <dgm:spPr/>
      <dgm:t>
        <a:bodyPr/>
        <a:lstStyle/>
        <a:p>
          <a:endParaRPr lang="en-US"/>
        </a:p>
      </dgm:t>
    </dgm:pt>
    <dgm:pt modelId="{DC3DDBFE-A1D2-7943-9AFF-9C4AEDE0BDDD}" type="sibTrans" cxnId="{5E576ED8-6F49-0B47-8E0B-A8C64094264C}">
      <dgm:prSet/>
      <dgm:spPr/>
      <dgm:t>
        <a:bodyPr/>
        <a:lstStyle/>
        <a:p>
          <a:endParaRPr lang="en-US"/>
        </a:p>
      </dgm:t>
    </dgm:pt>
    <dgm:pt modelId="{EEB43351-49A4-234C-9141-655B487D2C7D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sz="2800" dirty="0">
              <a:latin typeface="Times New Roman"/>
              <a:cs typeface="Times New Roman"/>
            </a:rPr>
            <a:t>2. </a:t>
          </a:r>
          <a:r>
            <a:rPr lang="en-US" sz="2800" dirty="0" err="1">
              <a:latin typeface="Times New Roman"/>
              <a:cs typeface="Times New Roman"/>
            </a:rPr>
            <a:t>Kết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quả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bầu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cử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Bộ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Chính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trị</a:t>
          </a:r>
          <a:r>
            <a:rPr lang="en-US" sz="2800" dirty="0">
              <a:latin typeface="Times New Roman"/>
              <a:cs typeface="Times New Roman"/>
            </a:rPr>
            <a:t>, </a:t>
          </a:r>
          <a:r>
            <a:rPr lang="en-US" sz="2800" dirty="0" err="1">
              <a:latin typeface="Times New Roman"/>
              <a:cs typeface="Times New Roman"/>
            </a:rPr>
            <a:t>Tổng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Bí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thư</a:t>
          </a:r>
          <a:r>
            <a:rPr lang="en-US" sz="2800" dirty="0">
              <a:latin typeface="Times New Roman"/>
              <a:cs typeface="Times New Roman"/>
            </a:rPr>
            <a:t>, Ban </a:t>
          </a:r>
          <a:r>
            <a:rPr lang="en-US" sz="2800" dirty="0" err="1">
              <a:latin typeface="Times New Roman"/>
              <a:cs typeface="Times New Roman"/>
            </a:rPr>
            <a:t>Bí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thư</a:t>
          </a:r>
          <a:r>
            <a:rPr lang="en-US" sz="2800" dirty="0">
              <a:latin typeface="Times New Roman"/>
              <a:cs typeface="Times New Roman"/>
            </a:rPr>
            <a:t> Ban </a:t>
          </a:r>
          <a:r>
            <a:rPr lang="en-US" sz="2800" dirty="0" err="1">
              <a:latin typeface="Times New Roman"/>
              <a:cs typeface="Times New Roman"/>
            </a:rPr>
            <a:t>Chấp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hành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Trung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ương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Đảng</a:t>
          </a:r>
          <a:r>
            <a:rPr lang="en-US" sz="2800" dirty="0">
              <a:latin typeface="Times New Roman"/>
              <a:cs typeface="Times New Roman"/>
            </a:rPr>
            <a:t> </a:t>
          </a:r>
          <a:r>
            <a:rPr lang="en-US" sz="2800" dirty="0" err="1">
              <a:latin typeface="Times New Roman"/>
              <a:cs typeface="Times New Roman"/>
            </a:rPr>
            <a:t>khoá</a:t>
          </a:r>
          <a:r>
            <a:rPr lang="en-US" sz="2800" dirty="0">
              <a:latin typeface="Times New Roman"/>
              <a:cs typeface="Times New Roman"/>
            </a:rPr>
            <a:t> XIII</a:t>
          </a:r>
        </a:p>
      </dgm:t>
    </dgm:pt>
    <dgm:pt modelId="{C8EB43EE-96B8-9447-85C1-C7B8DB90606E}" type="parTrans" cxnId="{F9424D73-5CA5-DB45-A92C-80096FE75472}">
      <dgm:prSet/>
      <dgm:spPr/>
      <dgm:t>
        <a:bodyPr/>
        <a:lstStyle/>
        <a:p>
          <a:endParaRPr lang="en-US"/>
        </a:p>
      </dgm:t>
    </dgm:pt>
    <dgm:pt modelId="{8B8684E3-4C53-414B-85CE-1A47C6A6296D}" type="sibTrans" cxnId="{F9424D73-5CA5-DB45-A92C-80096FE75472}">
      <dgm:prSet/>
      <dgm:spPr/>
      <dgm:t>
        <a:bodyPr/>
        <a:lstStyle/>
        <a:p>
          <a:endParaRPr lang="en-US"/>
        </a:p>
      </dgm:t>
    </dgm:pt>
    <dgm:pt modelId="{7916A0BC-FA9D-114A-AFDC-02F318E0C140}" type="pres">
      <dgm:prSet presAssocID="{FB1BFD9B-0F25-0B40-AB26-252320442E9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609D944-0F8E-944A-80D1-23524E08EDCD}" type="pres">
      <dgm:prSet presAssocID="{3E83246A-7808-0A4F-986B-D785D3B108A0}" presName="thickLine" presStyleLbl="alignNode1" presStyleIdx="0" presStyleCnt="1"/>
      <dgm:spPr/>
    </dgm:pt>
    <dgm:pt modelId="{26ECF6CB-000F-464E-ACDE-771285929D21}" type="pres">
      <dgm:prSet presAssocID="{3E83246A-7808-0A4F-986B-D785D3B108A0}" presName="horz1" presStyleCnt="0"/>
      <dgm:spPr/>
    </dgm:pt>
    <dgm:pt modelId="{3407FF09-02B5-1141-9443-BDAE4AA93B45}" type="pres">
      <dgm:prSet presAssocID="{3E83246A-7808-0A4F-986B-D785D3B108A0}" presName="tx1" presStyleLbl="revTx" presStyleIdx="0" presStyleCnt="4"/>
      <dgm:spPr/>
      <dgm:t>
        <a:bodyPr/>
        <a:lstStyle/>
        <a:p>
          <a:endParaRPr lang="en-US"/>
        </a:p>
      </dgm:t>
    </dgm:pt>
    <dgm:pt modelId="{70FCDACC-725A-1B4D-9203-1CB6505FAE97}" type="pres">
      <dgm:prSet presAssocID="{3E83246A-7808-0A4F-986B-D785D3B108A0}" presName="vert1" presStyleCnt="0"/>
      <dgm:spPr/>
    </dgm:pt>
    <dgm:pt modelId="{18396F6A-1412-F047-B65B-2078B4FA698C}" type="pres">
      <dgm:prSet presAssocID="{A9B6954F-6985-B244-8B3D-2F0AC4462952}" presName="vertSpace2a" presStyleCnt="0"/>
      <dgm:spPr/>
    </dgm:pt>
    <dgm:pt modelId="{8D939390-5A3A-9C4D-B5E1-A24D8E4FE597}" type="pres">
      <dgm:prSet presAssocID="{A9B6954F-6985-B244-8B3D-2F0AC4462952}" presName="horz2" presStyleCnt="0"/>
      <dgm:spPr/>
    </dgm:pt>
    <dgm:pt modelId="{82D6D24D-B280-734F-B6F2-A15CDF4257AF}" type="pres">
      <dgm:prSet presAssocID="{A9B6954F-6985-B244-8B3D-2F0AC4462952}" presName="horzSpace2" presStyleCnt="0"/>
      <dgm:spPr/>
    </dgm:pt>
    <dgm:pt modelId="{804D9CC2-B7BA-4C46-B76B-5D6292F410E4}" type="pres">
      <dgm:prSet presAssocID="{A9B6954F-6985-B244-8B3D-2F0AC4462952}" presName="tx2" presStyleLbl="revTx" presStyleIdx="1" presStyleCnt="4"/>
      <dgm:spPr/>
      <dgm:t>
        <a:bodyPr/>
        <a:lstStyle/>
        <a:p>
          <a:endParaRPr lang="en-US"/>
        </a:p>
      </dgm:t>
    </dgm:pt>
    <dgm:pt modelId="{9C952CB3-0644-0D47-8170-8214E81F4622}" type="pres">
      <dgm:prSet presAssocID="{A9B6954F-6985-B244-8B3D-2F0AC4462952}" presName="vert2" presStyleCnt="0"/>
      <dgm:spPr/>
    </dgm:pt>
    <dgm:pt modelId="{99BD0A20-3BF9-5B42-AAD2-CAEF1A0371D0}" type="pres">
      <dgm:prSet presAssocID="{A9B6954F-6985-B244-8B3D-2F0AC4462952}" presName="thinLine2b" presStyleLbl="callout" presStyleIdx="0" presStyleCnt="3"/>
      <dgm:spPr/>
    </dgm:pt>
    <dgm:pt modelId="{B8A59606-9231-D947-A873-814F78B96477}" type="pres">
      <dgm:prSet presAssocID="{A9B6954F-6985-B244-8B3D-2F0AC4462952}" presName="vertSpace2b" presStyleCnt="0"/>
      <dgm:spPr/>
    </dgm:pt>
    <dgm:pt modelId="{DC9D385A-1B95-2D42-ABA2-BA9924C42D3B}" type="pres">
      <dgm:prSet presAssocID="{EEB43351-49A4-234C-9141-655B487D2C7D}" presName="horz2" presStyleCnt="0"/>
      <dgm:spPr/>
    </dgm:pt>
    <dgm:pt modelId="{8C4D068A-DE92-1047-A10B-D544E2525C96}" type="pres">
      <dgm:prSet presAssocID="{EEB43351-49A4-234C-9141-655B487D2C7D}" presName="horzSpace2" presStyleCnt="0"/>
      <dgm:spPr/>
    </dgm:pt>
    <dgm:pt modelId="{739C01E9-8729-7A4B-AD0B-85870FC6361D}" type="pres">
      <dgm:prSet presAssocID="{EEB43351-49A4-234C-9141-655B487D2C7D}" presName="tx2" presStyleLbl="revTx" presStyleIdx="2" presStyleCnt="4"/>
      <dgm:spPr/>
      <dgm:t>
        <a:bodyPr/>
        <a:lstStyle/>
        <a:p>
          <a:endParaRPr lang="en-US"/>
        </a:p>
      </dgm:t>
    </dgm:pt>
    <dgm:pt modelId="{0EDA63FA-E38C-F544-834E-82D60ED74EC7}" type="pres">
      <dgm:prSet presAssocID="{EEB43351-49A4-234C-9141-655B487D2C7D}" presName="vert2" presStyleCnt="0"/>
      <dgm:spPr/>
    </dgm:pt>
    <dgm:pt modelId="{D63CD4B2-89C9-F44C-BD4F-97705E6E95A7}" type="pres">
      <dgm:prSet presAssocID="{EEB43351-49A4-234C-9141-655B487D2C7D}" presName="thinLine2b" presStyleLbl="callout" presStyleIdx="1" presStyleCnt="3"/>
      <dgm:spPr/>
    </dgm:pt>
    <dgm:pt modelId="{876D5A3A-E695-F64C-A013-DD4A9D1F9869}" type="pres">
      <dgm:prSet presAssocID="{EEB43351-49A4-234C-9141-655B487D2C7D}" presName="vertSpace2b" presStyleCnt="0"/>
      <dgm:spPr/>
    </dgm:pt>
    <dgm:pt modelId="{70F0982C-01EF-7048-A73F-4DE18C21EE37}" type="pres">
      <dgm:prSet presAssocID="{851BD747-EF44-CE4F-964C-61A20359F6E2}" presName="horz2" presStyleCnt="0"/>
      <dgm:spPr/>
    </dgm:pt>
    <dgm:pt modelId="{8EBF12E9-5CAB-8B40-A8D1-888FBCEB3013}" type="pres">
      <dgm:prSet presAssocID="{851BD747-EF44-CE4F-964C-61A20359F6E2}" presName="horzSpace2" presStyleCnt="0"/>
      <dgm:spPr/>
    </dgm:pt>
    <dgm:pt modelId="{0C73207A-7B38-694F-A77A-1B78505DF732}" type="pres">
      <dgm:prSet presAssocID="{851BD747-EF44-CE4F-964C-61A20359F6E2}" presName="tx2" presStyleLbl="revTx" presStyleIdx="3" presStyleCnt="4"/>
      <dgm:spPr/>
      <dgm:t>
        <a:bodyPr/>
        <a:lstStyle/>
        <a:p>
          <a:endParaRPr lang="en-US"/>
        </a:p>
      </dgm:t>
    </dgm:pt>
    <dgm:pt modelId="{14A5FCE9-FF60-9F46-9600-73CFAE1A49B9}" type="pres">
      <dgm:prSet presAssocID="{851BD747-EF44-CE4F-964C-61A20359F6E2}" presName="vert2" presStyleCnt="0"/>
      <dgm:spPr/>
    </dgm:pt>
    <dgm:pt modelId="{24A43124-164E-6143-BF0B-20EC31FBC444}" type="pres">
      <dgm:prSet presAssocID="{851BD747-EF44-CE4F-964C-61A20359F6E2}" presName="thinLine2b" presStyleLbl="callout" presStyleIdx="2" presStyleCnt="3"/>
      <dgm:spPr/>
    </dgm:pt>
    <dgm:pt modelId="{FF792E58-432B-B44A-AD36-CBF9F0BE421E}" type="pres">
      <dgm:prSet presAssocID="{851BD747-EF44-CE4F-964C-61A20359F6E2}" presName="vertSpace2b" presStyleCnt="0"/>
      <dgm:spPr/>
    </dgm:pt>
  </dgm:ptLst>
  <dgm:cxnLst>
    <dgm:cxn modelId="{F9424D73-5CA5-DB45-A92C-80096FE75472}" srcId="{3E83246A-7808-0A4F-986B-D785D3B108A0}" destId="{EEB43351-49A4-234C-9141-655B487D2C7D}" srcOrd="1" destOrd="0" parTransId="{C8EB43EE-96B8-9447-85C1-C7B8DB90606E}" sibTransId="{8B8684E3-4C53-414B-85CE-1A47C6A6296D}"/>
    <dgm:cxn modelId="{7EB8A6EB-56C1-874F-8586-310409CFA174}" type="presOf" srcId="{A9B6954F-6985-B244-8B3D-2F0AC4462952}" destId="{804D9CC2-B7BA-4C46-B76B-5D6292F410E4}" srcOrd="0" destOrd="0" presId="urn:microsoft.com/office/officeart/2008/layout/LinedList"/>
    <dgm:cxn modelId="{5E576ED8-6F49-0B47-8E0B-A8C64094264C}" srcId="{3E83246A-7808-0A4F-986B-D785D3B108A0}" destId="{851BD747-EF44-CE4F-964C-61A20359F6E2}" srcOrd="2" destOrd="0" parTransId="{A0906C57-FE73-EC48-9004-F200DAA6D026}" sibTransId="{DC3DDBFE-A1D2-7943-9AFF-9C4AEDE0BDDD}"/>
    <dgm:cxn modelId="{581BAF48-FB1B-B245-9C89-FBDC08AEE398}" type="presOf" srcId="{851BD747-EF44-CE4F-964C-61A20359F6E2}" destId="{0C73207A-7B38-694F-A77A-1B78505DF732}" srcOrd="0" destOrd="0" presId="urn:microsoft.com/office/officeart/2008/layout/LinedList"/>
    <dgm:cxn modelId="{41DD03EB-2BBC-5F4B-BE18-620F27B23F60}" type="presOf" srcId="{3E83246A-7808-0A4F-986B-D785D3B108A0}" destId="{3407FF09-02B5-1141-9443-BDAE4AA93B45}" srcOrd="0" destOrd="0" presId="urn:microsoft.com/office/officeart/2008/layout/LinedList"/>
    <dgm:cxn modelId="{DDA4465C-8155-5F47-84EE-4D0BDEDCEE5A}" srcId="{FB1BFD9B-0F25-0B40-AB26-252320442E9F}" destId="{3E83246A-7808-0A4F-986B-D785D3B108A0}" srcOrd="0" destOrd="0" parTransId="{FA311502-E1A7-DC46-BD85-C4D915B47CAA}" sibTransId="{9EAD0631-7B17-414C-ADA0-18EA7B3C3A5B}"/>
    <dgm:cxn modelId="{33E7F919-7B51-4446-B12D-A1CFE080BC34}" srcId="{3E83246A-7808-0A4F-986B-D785D3B108A0}" destId="{A9B6954F-6985-B244-8B3D-2F0AC4462952}" srcOrd="0" destOrd="0" parTransId="{1234607F-4E44-9845-B4EB-B18CE89D5244}" sibTransId="{676C4B2A-7A05-9C44-AECA-F988026D69E5}"/>
    <dgm:cxn modelId="{51BF2BE3-187C-5042-8BD3-99FCE0AB2C59}" type="presOf" srcId="{FB1BFD9B-0F25-0B40-AB26-252320442E9F}" destId="{7916A0BC-FA9D-114A-AFDC-02F318E0C140}" srcOrd="0" destOrd="0" presId="urn:microsoft.com/office/officeart/2008/layout/LinedList"/>
    <dgm:cxn modelId="{6E97EF8A-AB89-D044-82EB-882980C15E9C}" type="presOf" srcId="{EEB43351-49A4-234C-9141-655B487D2C7D}" destId="{739C01E9-8729-7A4B-AD0B-85870FC6361D}" srcOrd="0" destOrd="0" presId="urn:microsoft.com/office/officeart/2008/layout/LinedList"/>
    <dgm:cxn modelId="{D07EFF38-ECCD-ED4E-815E-EE328C90C8B2}" type="presParOf" srcId="{7916A0BC-FA9D-114A-AFDC-02F318E0C140}" destId="{9609D944-0F8E-944A-80D1-23524E08EDCD}" srcOrd="0" destOrd="0" presId="urn:microsoft.com/office/officeart/2008/layout/LinedList"/>
    <dgm:cxn modelId="{E158FB99-BAF2-C84D-B8FB-843676AE828A}" type="presParOf" srcId="{7916A0BC-FA9D-114A-AFDC-02F318E0C140}" destId="{26ECF6CB-000F-464E-ACDE-771285929D21}" srcOrd="1" destOrd="0" presId="urn:microsoft.com/office/officeart/2008/layout/LinedList"/>
    <dgm:cxn modelId="{CBA19315-8A24-C342-BCBA-8145F95586E6}" type="presParOf" srcId="{26ECF6CB-000F-464E-ACDE-771285929D21}" destId="{3407FF09-02B5-1141-9443-BDAE4AA93B45}" srcOrd="0" destOrd="0" presId="urn:microsoft.com/office/officeart/2008/layout/LinedList"/>
    <dgm:cxn modelId="{FFE8BBCF-54EA-5F46-BCD8-B2E43D12009E}" type="presParOf" srcId="{26ECF6CB-000F-464E-ACDE-771285929D21}" destId="{70FCDACC-725A-1B4D-9203-1CB6505FAE97}" srcOrd="1" destOrd="0" presId="urn:microsoft.com/office/officeart/2008/layout/LinedList"/>
    <dgm:cxn modelId="{BDA87E81-7BE8-A04E-88E9-E1108E4B3A78}" type="presParOf" srcId="{70FCDACC-725A-1B4D-9203-1CB6505FAE97}" destId="{18396F6A-1412-F047-B65B-2078B4FA698C}" srcOrd="0" destOrd="0" presId="urn:microsoft.com/office/officeart/2008/layout/LinedList"/>
    <dgm:cxn modelId="{B13425E0-4A46-B644-A551-1B11359817A0}" type="presParOf" srcId="{70FCDACC-725A-1B4D-9203-1CB6505FAE97}" destId="{8D939390-5A3A-9C4D-B5E1-A24D8E4FE597}" srcOrd="1" destOrd="0" presId="urn:microsoft.com/office/officeart/2008/layout/LinedList"/>
    <dgm:cxn modelId="{F53F7166-205C-BA49-9BF5-653BFC9746B0}" type="presParOf" srcId="{8D939390-5A3A-9C4D-B5E1-A24D8E4FE597}" destId="{82D6D24D-B280-734F-B6F2-A15CDF4257AF}" srcOrd="0" destOrd="0" presId="urn:microsoft.com/office/officeart/2008/layout/LinedList"/>
    <dgm:cxn modelId="{B6A42277-4F72-854E-B0AE-955D7E7EF176}" type="presParOf" srcId="{8D939390-5A3A-9C4D-B5E1-A24D8E4FE597}" destId="{804D9CC2-B7BA-4C46-B76B-5D6292F410E4}" srcOrd="1" destOrd="0" presId="urn:microsoft.com/office/officeart/2008/layout/LinedList"/>
    <dgm:cxn modelId="{1E68D708-A89B-484D-9D9A-A71D6C241089}" type="presParOf" srcId="{8D939390-5A3A-9C4D-B5E1-A24D8E4FE597}" destId="{9C952CB3-0644-0D47-8170-8214E81F4622}" srcOrd="2" destOrd="0" presId="urn:microsoft.com/office/officeart/2008/layout/LinedList"/>
    <dgm:cxn modelId="{2196E3CC-EE2E-DA4D-BBAD-D4E74C2AD66A}" type="presParOf" srcId="{70FCDACC-725A-1B4D-9203-1CB6505FAE97}" destId="{99BD0A20-3BF9-5B42-AAD2-CAEF1A0371D0}" srcOrd="2" destOrd="0" presId="urn:microsoft.com/office/officeart/2008/layout/LinedList"/>
    <dgm:cxn modelId="{DBBCC5D3-415D-0342-B67C-F4EC7B173496}" type="presParOf" srcId="{70FCDACC-725A-1B4D-9203-1CB6505FAE97}" destId="{B8A59606-9231-D947-A873-814F78B96477}" srcOrd="3" destOrd="0" presId="urn:microsoft.com/office/officeart/2008/layout/LinedList"/>
    <dgm:cxn modelId="{5A9F22BF-D672-7443-9489-572DA85856C7}" type="presParOf" srcId="{70FCDACC-725A-1B4D-9203-1CB6505FAE97}" destId="{DC9D385A-1B95-2D42-ABA2-BA9924C42D3B}" srcOrd="4" destOrd="0" presId="urn:microsoft.com/office/officeart/2008/layout/LinedList"/>
    <dgm:cxn modelId="{ECA68A31-A9AE-5647-BC43-A42D3CBCB2D5}" type="presParOf" srcId="{DC9D385A-1B95-2D42-ABA2-BA9924C42D3B}" destId="{8C4D068A-DE92-1047-A10B-D544E2525C96}" srcOrd="0" destOrd="0" presId="urn:microsoft.com/office/officeart/2008/layout/LinedList"/>
    <dgm:cxn modelId="{E2694840-0F38-024F-AB1A-6E26E68F674D}" type="presParOf" srcId="{DC9D385A-1B95-2D42-ABA2-BA9924C42D3B}" destId="{739C01E9-8729-7A4B-AD0B-85870FC6361D}" srcOrd="1" destOrd="0" presId="urn:microsoft.com/office/officeart/2008/layout/LinedList"/>
    <dgm:cxn modelId="{FDC0BA3F-58D7-644A-B458-7B6734118CA4}" type="presParOf" srcId="{DC9D385A-1B95-2D42-ABA2-BA9924C42D3B}" destId="{0EDA63FA-E38C-F544-834E-82D60ED74EC7}" srcOrd="2" destOrd="0" presId="urn:microsoft.com/office/officeart/2008/layout/LinedList"/>
    <dgm:cxn modelId="{03D7BE0B-3106-A246-BBA5-40D7B5DEFD96}" type="presParOf" srcId="{70FCDACC-725A-1B4D-9203-1CB6505FAE97}" destId="{D63CD4B2-89C9-F44C-BD4F-97705E6E95A7}" srcOrd="5" destOrd="0" presId="urn:microsoft.com/office/officeart/2008/layout/LinedList"/>
    <dgm:cxn modelId="{7EBC9AA2-8A59-E146-8A1E-61D18FFA0B88}" type="presParOf" srcId="{70FCDACC-725A-1B4D-9203-1CB6505FAE97}" destId="{876D5A3A-E695-F64C-A013-DD4A9D1F9869}" srcOrd="6" destOrd="0" presId="urn:microsoft.com/office/officeart/2008/layout/LinedList"/>
    <dgm:cxn modelId="{0A3E65B2-78E8-8544-A779-BFCFC0905C5E}" type="presParOf" srcId="{70FCDACC-725A-1B4D-9203-1CB6505FAE97}" destId="{70F0982C-01EF-7048-A73F-4DE18C21EE37}" srcOrd="7" destOrd="0" presId="urn:microsoft.com/office/officeart/2008/layout/LinedList"/>
    <dgm:cxn modelId="{14A648D0-16D5-1347-8CDA-219E96B23999}" type="presParOf" srcId="{70F0982C-01EF-7048-A73F-4DE18C21EE37}" destId="{8EBF12E9-5CAB-8B40-A8D1-888FBCEB3013}" srcOrd="0" destOrd="0" presId="urn:microsoft.com/office/officeart/2008/layout/LinedList"/>
    <dgm:cxn modelId="{B4EA633C-BEAF-F348-83B5-1FFFFECBBE39}" type="presParOf" srcId="{70F0982C-01EF-7048-A73F-4DE18C21EE37}" destId="{0C73207A-7B38-694F-A77A-1B78505DF732}" srcOrd="1" destOrd="0" presId="urn:microsoft.com/office/officeart/2008/layout/LinedList"/>
    <dgm:cxn modelId="{97F1B09E-2377-964D-9A5F-DDF66A0C6BC4}" type="presParOf" srcId="{70F0982C-01EF-7048-A73F-4DE18C21EE37}" destId="{14A5FCE9-FF60-9F46-9600-73CFAE1A49B9}" srcOrd="2" destOrd="0" presId="urn:microsoft.com/office/officeart/2008/layout/LinedList"/>
    <dgm:cxn modelId="{4A62731A-F293-5B4E-99AD-81580CF03487}" type="presParOf" srcId="{70FCDACC-725A-1B4D-9203-1CB6505FAE97}" destId="{24A43124-164E-6143-BF0B-20EC31FBC444}" srcOrd="8" destOrd="0" presId="urn:microsoft.com/office/officeart/2008/layout/LinedList"/>
    <dgm:cxn modelId="{47DE4C85-07D0-AC4F-8C0C-9A23748A082C}" type="presParOf" srcId="{70FCDACC-725A-1B4D-9203-1CB6505FAE97}" destId="{FF792E58-432B-B44A-AD36-CBF9F0BE421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AE1F4-6685-6F45-AE47-5183B83A2141}">
      <dsp:nvSpPr>
        <dsp:cNvPr id="0" name=""/>
        <dsp:cNvSpPr/>
      </dsp:nvSpPr>
      <dsp:spPr>
        <a:xfrm>
          <a:off x="0" y="0"/>
          <a:ext cx="878569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F97B75-C622-1740-9105-C95C2E7997CB}">
      <dsp:nvSpPr>
        <dsp:cNvPr id="0" name=""/>
        <dsp:cNvSpPr/>
      </dsp:nvSpPr>
      <dsp:spPr>
        <a:xfrm>
          <a:off x="0" y="0"/>
          <a:ext cx="1757139" cy="5545820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>
              <a:latin typeface="Times New Roman"/>
              <a:cs typeface="Times New Roman"/>
            </a:rPr>
            <a:t>I. </a:t>
          </a:r>
          <a:r>
            <a:rPr lang="en-US" sz="4300" b="1" kern="1200" dirty="0" err="1">
              <a:latin typeface="Times New Roman"/>
              <a:cs typeface="Times New Roman"/>
            </a:rPr>
            <a:t>Về</a:t>
          </a:r>
          <a:r>
            <a:rPr lang="en-US" sz="4300" b="1" kern="1200" dirty="0">
              <a:latin typeface="Times New Roman"/>
              <a:cs typeface="Times New Roman"/>
            </a:rPr>
            <a:t> </a:t>
          </a:r>
          <a:r>
            <a:rPr lang="en-US" sz="4300" b="1" kern="1200" dirty="0" err="1">
              <a:latin typeface="Times New Roman"/>
              <a:cs typeface="Times New Roman"/>
            </a:rPr>
            <a:t>chuẩn</a:t>
          </a:r>
          <a:r>
            <a:rPr lang="en-US" sz="4300" b="1" kern="1200" dirty="0">
              <a:latin typeface="Times New Roman"/>
              <a:cs typeface="Times New Roman"/>
            </a:rPr>
            <a:t> </a:t>
          </a:r>
          <a:r>
            <a:rPr lang="en-US" sz="4300" b="1" kern="1200" dirty="0" err="1">
              <a:latin typeface="Times New Roman"/>
              <a:cs typeface="Times New Roman"/>
            </a:rPr>
            <a:t>bị</a:t>
          </a:r>
          <a:r>
            <a:rPr lang="en-US" sz="4300" b="1" kern="1200" dirty="0">
              <a:latin typeface="Times New Roman"/>
              <a:cs typeface="Times New Roman"/>
            </a:rPr>
            <a:t> </a:t>
          </a:r>
          <a:r>
            <a:rPr lang="en-US" sz="4300" b="1" kern="1200" dirty="0" err="1">
              <a:latin typeface="Times New Roman"/>
              <a:cs typeface="Times New Roman"/>
            </a:rPr>
            <a:t>các</a:t>
          </a:r>
          <a:r>
            <a:rPr lang="en-US" sz="4300" b="1" kern="1200" dirty="0">
              <a:latin typeface="Times New Roman"/>
              <a:cs typeface="Times New Roman"/>
            </a:rPr>
            <a:t> </a:t>
          </a:r>
          <a:r>
            <a:rPr lang="en-US" sz="4300" b="1" kern="1200" dirty="0" err="1">
              <a:latin typeface="Times New Roman"/>
              <a:cs typeface="Times New Roman"/>
            </a:rPr>
            <a:t>văn</a:t>
          </a:r>
          <a:r>
            <a:rPr lang="en-US" sz="4300" b="1" kern="1200" dirty="0">
              <a:latin typeface="Times New Roman"/>
              <a:cs typeface="Times New Roman"/>
            </a:rPr>
            <a:t> </a:t>
          </a:r>
          <a:r>
            <a:rPr lang="en-US" sz="4300" b="1" kern="1200" dirty="0" err="1">
              <a:latin typeface="Times New Roman"/>
              <a:cs typeface="Times New Roman"/>
            </a:rPr>
            <a:t>kiện</a:t>
          </a:r>
          <a:r>
            <a:rPr lang="en-US" sz="4300" b="1" kern="1200" dirty="0">
              <a:latin typeface="Times New Roman"/>
              <a:cs typeface="Times New Roman"/>
            </a:rPr>
            <a:t> </a:t>
          </a:r>
          <a:r>
            <a:rPr lang="en-US" sz="4300" b="1" kern="1200" dirty="0" err="1">
              <a:latin typeface="Times New Roman"/>
              <a:cs typeface="Times New Roman"/>
            </a:rPr>
            <a:t>trình</a:t>
          </a:r>
          <a:r>
            <a:rPr lang="en-US" sz="4300" b="1" kern="1200" dirty="0">
              <a:latin typeface="Times New Roman"/>
              <a:cs typeface="Times New Roman"/>
            </a:rPr>
            <a:t> </a:t>
          </a:r>
          <a:r>
            <a:rPr lang="en-US" sz="4300" b="1" kern="1200" dirty="0" err="1">
              <a:latin typeface="Times New Roman"/>
              <a:cs typeface="Times New Roman"/>
            </a:rPr>
            <a:t>Đại</a:t>
          </a:r>
          <a:r>
            <a:rPr lang="en-US" sz="4300" b="1" kern="1200" dirty="0">
              <a:latin typeface="Times New Roman"/>
              <a:cs typeface="Times New Roman"/>
            </a:rPr>
            <a:t> </a:t>
          </a:r>
          <a:r>
            <a:rPr lang="en-US" sz="4300" b="1" kern="1200" dirty="0" err="1">
              <a:latin typeface="Times New Roman"/>
              <a:cs typeface="Times New Roman"/>
            </a:rPr>
            <a:t>hội</a:t>
          </a:r>
          <a:endParaRPr lang="en-US" sz="4300" kern="1200" dirty="0">
            <a:latin typeface="Times New Roman"/>
            <a:cs typeface="Times New Roman"/>
          </a:endParaRPr>
        </a:p>
      </dsp:txBody>
      <dsp:txXfrm>
        <a:off x="0" y="0"/>
        <a:ext cx="1757139" cy="5545820"/>
      </dsp:txXfrm>
    </dsp:sp>
    <dsp:sp modelId="{B5C4C714-CD03-724C-97DA-C0E9EC2B1385}">
      <dsp:nvSpPr>
        <dsp:cNvPr id="0" name=""/>
        <dsp:cNvSpPr/>
      </dsp:nvSpPr>
      <dsp:spPr>
        <a:xfrm>
          <a:off x="1888925" y="37301"/>
          <a:ext cx="6896772" cy="57740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/>
              <a:cs typeface="Times New Roman"/>
            </a:rPr>
            <a:t>1.</a:t>
          </a:r>
          <a:r>
            <a:rPr lang="en-US" sz="1600" kern="1200" dirty="0">
              <a:latin typeface="Times New Roman"/>
              <a:cs typeface="Times New Roman"/>
            </a:rPr>
            <a:t> 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nghị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Trung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ương</a:t>
          </a:r>
          <a:r>
            <a:rPr lang="en-US" sz="1600" kern="1200" dirty="0">
              <a:latin typeface="Times New Roman"/>
              <a:cs typeface="Times New Roman"/>
            </a:rPr>
            <a:t> 8 </a:t>
          </a:r>
          <a:r>
            <a:rPr lang="en-US" sz="1600" kern="1200" dirty="0" err="1">
              <a:latin typeface="Times New Roman"/>
              <a:cs typeface="Times New Roman"/>
            </a:rPr>
            <a:t>khoá</a:t>
          </a:r>
          <a:r>
            <a:rPr lang="en-US" sz="1600" kern="1200" dirty="0">
              <a:latin typeface="Times New Roman"/>
              <a:cs typeface="Times New Roman"/>
            </a:rPr>
            <a:t> XII (</a:t>
          </a:r>
          <a:r>
            <a:rPr lang="en-US" sz="1600" kern="1200" dirty="0" err="1">
              <a:latin typeface="Times New Roman"/>
              <a:cs typeface="Times New Roman"/>
            </a:rPr>
            <a:t>họp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tháng</a:t>
          </a:r>
          <a:r>
            <a:rPr lang="en-US" sz="1600" kern="1200" dirty="0">
              <a:latin typeface="Times New Roman"/>
              <a:cs typeface="Times New Roman"/>
            </a:rPr>
            <a:t> 10/2018) </a:t>
          </a:r>
          <a:r>
            <a:rPr lang="en-US" sz="1600" kern="1200" dirty="0" err="1">
              <a:latin typeface="Times New Roman"/>
              <a:cs typeface="Times New Roman"/>
            </a:rPr>
            <a:t>đã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quyết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định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thành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lập</a:t>
          </a:r>
          <a:r>
            <a:rPr lang="en-US" sz="1600" kern="1200" dirty="0">
              <a:latin typeface="Times New Roman"/>
              <a:cs typeface="Times New Roman"/>
            </a:rPr>
            <a:t> 5 </a:t>
          </a:r>
          <a:r>
            <a:rPr lang="en-US" sz="1600" kern="1200" dirty="0" err="1">
              <a:latin typeface="Times New Roman"/>
              <a:cs typeface="Times New Roman"/>
            </a:rPr>
            <a:t>Tiểu</a:t>
          </a:r>
          <a:r>
            <a:rPr lang="en-US" sz="1600" kern="1200" dirty="0">
              <a:latin typeface="Times New Roman"/>
              <a:cs typeface="Times New Roman"/>
            </a:rPr>
            <a:t> ban </a:t>
          </a:r>
          <a:r>
            <a:rPr lang="en-US" sz="1600" kern="1200" dirty="0" err="1">
              <a:latin typeface="Times New Roman"/>
              <a:cs typeface="Times New Roman"/>
            </a:rPr>
            <a:t>chuẩn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bị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Đại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 XIII </a:t>
          </a:r>
          <a:r>
            <a:rPr lang="en-US" sz="1600" kern="1200" dirty="0" err="1">
              <a:latin typeface="Times New Roman"/>
              <a:cs typeface="Times New Roman"/>
            </a:rPr>
            <a:t>của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Đảng</a:t>
          </a:r>
          <a:r>
            <a:rPr lang="en-US" sz="1600" kern="1200" dirty="0">
              <a:latin typeface="Times New Roman"/>
              <a:cs typeface="Times New Roman"/>
            </a:rPr>
            <a:t> </a:t>
          </a:r>
        </a:p>
      </dsp:txBody>
      <dsp:txXfrm>
        <a:off x="1888925" y="37301"/>
        <a:ext cx="6896772" cy="577406"/>
      </dsp:txXfrm>
    </dsp:sp>
    <dsp:sp modelId="{64663FBB-EB9D-A24C-B11C-CBC26186B49B}">
      <dsp:nvSpPr>
        <dsp:cNvPr id="0" name=""/>
        <dsp:cNvSpPr/>
      </dsp:nvSpPr>
      <dsp:spPr>
        <a:xfrm>
          <a:off x="1757139" y="614707"/>
          <a:ext cx="7028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87DE1F-ADC9-8A4A-ADEC-6BBB441526D1}">
      <dsp:nvSpPr>
        <dsp:cNvPr id="0" name=""/>
        <dsp:cNvSpPr/>
      </dsp:nvSpPr>
      <dsp:spPr>
        <a:xfrm>
          <a:off x="1888925" y="652009"/>
          <a:ext cx="6896772" cy="650077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/>
              <a:cs typeface="Times New Roman"/>
            </a:rPr>
            <a:t>2.</a:t>
          </a:r>
          <a:r>
            <a:rPr lang="en-US" sz="1600" kern="1200" dirty="0">
              <a:latin typeface="Times New Roman"/>
              <a:cs typeface="Times New Roman"/>
            </a:rPr>
            <a:t> 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nghị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Trung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ương</a:t>
          </a:r>
          <a:r>
            <a:rPr lang="en-US" sz="1600" kern="1200" dirty="0">
              <a:latin typeface="Times New Roman"/>
              <a:cs typeface="Times New Roman"/>
            </a:rPr>
            <a:t> 10 (</a:t>
          </a:r>
          <a:r>
            <a:rPr lang="en-US" sz="1600" kern="1200" dirty="0" err="1">
              <a:latin typeface="Times New Roman"/>
              <a:cs typeface="Times New Roman"/>
            </a:rPr>
            <a:t>họp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tháng</a:t>
          </a:r>
          <a:r>
            <a:rPr lang="en-US" sz="1600" kern="1200" dirty="0">
              <a:latin typeface="Times New Roman"/>
              <a:cs typeface="Times New Roman"/>
            </a:rPr>
            <a:t> 5/2019) </a:t>
          </a:r>
          <a:r>
            <a:rPr lang="en-US" sz="1600" kern="1200" dirty="0" err="1">
              <a:latin typeface="Times New Roman"/>
              <a:cs typeface="Times New Roman"/>
            </a:rPr>
            <a:t>đã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thảo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luận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cho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ý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kiến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và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cơ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bản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tán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thành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đề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cương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các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dự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thảo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văn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kiện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Đại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 XIII </a:t>
          </a:r>
          <a:r>
            <a:rPr lang="en-US" sz="1600" kern="1200" dirty="0" err="1">
              <a:latin typeface="Times New Roman"/>
              <a:cs typeface="Times New Roman"/>
            </a:rPr>
            <a:t>của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Đảng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1888925" y="652009"/>
        <a:ext cx="6896772" cy="650077"/>
      </dsp:txXfrm>
    </dsp:sp>
    <dsp:sp modelId="{A7D306E4-4C48-2341-91BA-F942E398A76E}">
      <dsp:nvSpPr>
        <dsp:cNvPr id="0" name=""/>
        <dsp:cNvSpPr/>
      </dsp:nvSpPr>
      <dsp:spPr>
        <a:xfrm>
          <a:off x="1757139" y="1302086"/>
          <a:ext cx="7028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AEB858-8528-8747-B943-4EC838FF0CAD}">
      <dsp:nvSpPr>
        <dsp:cNvPr id="0" name=""/>
        <dsp:cNvSpPr/>
      </dsp:nvSpPr>
      <dsp:spPr>
        <a:xfrm>
          <a:off x="1888925" y="1339388"/>
          <a:ext cx="6896772" cy="56062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/>
              <a:cs typeface="Times New Roman"/>
            </a:rPr>
            <a:t>3.</a:t>
          </a:r>
          <a:r>
            <a:rPr lang="en-US" sz="1600" kern="1200" dirty="0">
              <a:latin typeface="Times New Roman"/>
              <a:cs typeface="Times New Roman"/>
            </a:rPr>
            <a:t> 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nghị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Trung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ương</a:t>
          </a:r>
          <a:r>
            <a:rPr lang="en-US" sz="1600" kern="1200" dirty="0">
              <a:latin typeface="Times New Roman"/>
              <a:cs typeface="Times New Roman"/>
            </a:rPr>
            <a:t> 11 (</a:t>
          </a:r>
          <a:r>
            <a:rPr lang="en-US" sz="1600" kern="1200" dirty="0" err="1">
              <a:latin typeface="Times New Roman"/>
              <a:cs typeface="Times New Roman"/>
            </a:rPr>
            <a:t>họp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tháng</a:t>
          </a:r>
          <a:r>
            <a:rPr lang="en-US" sz="1600" kern="1200" dirty="0">
              <a:latin typeface="Times New Roman"/>
              <a:cs typeface="Times New Roman"/>
            </a:rPr>
            <a:t> 10/2019) </a:t>
          </a:r>
          <a:r>
            <a:rPr lang="en-US" sz="1600" kern="1200" dirty="0" err="1">
              <a:latin typeface="Times New Roman"/>
              <a:cs typeface="Times New Roman"/>
            </a:rPr>
            <a:t>đã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thảo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luận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cho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ý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kiến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về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các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dự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thảo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văn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kiện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trình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Đại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 XIII</a:t>
          </a:r>
        </a:p>
      </dsp:txBody>
      <dsp:txXfrm>
        <a:off x="1888925" y="1339388"/>
        <a:ext cx="6896772" cy="560620"/>
      </dsp:txXfrm>
    </dsp:sp>
    <dsp:sp modelId="{71D82ABC-D5B0-5148-B618-515C8761DD7A}">
      <dsp:nvSpPr>
        <dsp:cNvPr id="0" name=""/>
        <dsp:cNvSpPr/>
      </dsp:nvSpPr>
      <dsp:spPr>
        <a:xfrm>
          <a:off x="1757139" y="1900009"/>
          <a:ext cx="7028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2F0CEC-8ABA-E849-86F2-A38B43BA0921}">
      <dsp:nvSpPr>
        <dsp:cNvPr id="0" name=""/>
        <dsp:cNvSpPr/>
      </dsp:nvSpPr>
      <dsp:spPr>
        <a:xfrm>
          <a:off x="1888925" y="1937310"/>
          <a:ext cx="6896772" cy="497252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/>
              <a:cs typeface="Times New Roman"/>
            </a:rPr>
            <a:t>4.</a:t>
          </a:r>
          <a:r>
            <a:rPr lang="en-US" sz="1600" kern="1200" dirty="0">
              <a:latin typeface="Times New Roman"/>
              <a:cs typeface="Times New Roman"/>
            </a:rPr>
            <a:t> 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nghị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Trung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ương</a:t>
          </a:r>
          <a:r>
            <a:rPr lang="en-US" sz="1600" kern="1200" dirty="0">
              <a:latin typeface="Times New Roman"/>
              <a:cs typeface="Times New Roman"/>
            </a:rPr>
            <a:t> 13 (</a:t>
          </a:r>
          <a:r>
            <a:rPr lang="en-US" sz="1600" kern="1200" dirty="0" err="1">
              <a:latin typeface="Times New Roman"/>
              <a:cs typeface="Times New Roman"/>
            </a:rPr>
            <a:t>họp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tháng</a:t>
          </a:r>
          <a:r>
            <a:rPr lang="en-US" sz="1600" kern="1200" dirty="0">
              <a:latin typeface="Times New Roman"/>
              <a:cs typeface="Times New Roman"/>
            </a:rPr>
            <a:t> 10/2020) </a:t>
          </a:r>
          <a:r>
            <a:rPr lang="en-US" sz="1600" kern="1200" dirty="0" err="1">
              <a:latin typeface="Times New Roman"/>
              <a:cs typeface="Times New Roman"/>
            </a:rPr>
            <a:t>đã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thảo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luận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cho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ý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kiến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1888925" y="1937310"/>
        <a:ext cx="6896772" cy="497252"/>
      </dsp:txXfrm>
    </dsp:sp>
    <dsp:sp modelId="{7761EC0F-F483-564A-AC17-B4E1A47938D0}">
      <dsp:nvSpPr>
        <dsp:cNvPr id="0" name=""/>
        <dsp:cNvSpPr/>
      </dsp:nvSpPr>
      <dsp:spPr>
        <a:xfrm>
          <a:off x="1757139" y="2434563"/>
          <a:ext cx="7028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5CBC47-ED27-5E42-9C0A-4330BCAC1F7E}">
      <dsp:nvSpPr>
        <dsp:cNvPr id="0" name=""/>
        <dsp:cNvSpPr/>
      </dsp:nvSpPr>
      <dsp:spPr>
        <a:xfrm>
          <a:off x="1888925" y="2471864"/>
          <a:ext cx="6896772" cy="118569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/>
              <a:cs typeface="Times New Roman"/>
            </a:rPr>
            <a:t>5.</a:t>
          </a:r>
          <a:r>
            <a:rPr lang="en-US" sz="1600" kern="1200" dirty="0">
              <a:latin typeface="Times New Roman"/>
              <a:cs typeface="Times New Roman"/>
            </a:rPr>
            <a:t> 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nghị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Trung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ương</a:t>
          </a:r>
          <a:r>
            <a:rPr lang="en-US" sz="1600" kern="1200" dirty="0">
              <a:latin typeface="Times New Roman"/>
              <a:cs typeface="Times New Roman"/>
            </a:rPr>
            <a:t> 14 (</a:t>
          </a:r>
          <a:r>
            <a:rPr lang="en-US" sz="1600" kern="1200" dirty="0" err="1">
              <a:latin typeface="Times New Roman"/>
              <a:cs typeface="Times New Roman"/>
            </a:rPr>
            <a:t>họp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tháng</a:t>
          </a:r>
          <a:r>
            <a:rPr lang="en-US" sz="1600" kern="1200" dirty="0">
              <a:latin typeface="Times New Roman"/>
              <a:cs typeface="Times New Roman"/>
            </a:rPr>
            <a:t> 12/2020) </a:t>
          </a:r>
          <a:r>
            <a:rPr lang="en-US" sz="1600" kern="1200" dirty="0" err="1">
              <a:latin typeface="Times New Roman"/>
              <a:cs typeface="Times New Roman"/>
            </a:rPr>
            <a:t>đã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thảo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luận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và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tán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thành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nội</a:t>
          </a:r>
          <a:r>
            <a:rPr lang="en-US" sz="1600" kern="1200" dirty="0">
              <a:latin typeface="Times New Roman"/>
              <a:cs typeface="Times New Roman"/>
            </a:rPr>
            <a:t> dung </a:t>
          </a:r>
          <a:r>
            <a:rPr lang="en-US" sz="1600" kern="1200" dirty="0" err="1">
              <a:latin typeface="Times New Roman"/>
              <a:cs typeface="Times New Roman"/>
            </a:rPr>
            <a:t>Báo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cáo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của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Bộ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Chính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trị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về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việc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tiếp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thu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ý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kiến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đóng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góp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của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đại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đảng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bộ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các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cấp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của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đại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biểu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Quốc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Mặt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trận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Tổ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quốc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các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tổ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chức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chính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trị</a:t>
          </a:r>
          <a:r>
            <a:rPr lang="en-US" sz="1600" kern="1200" dirty="0">
              <a:latin typeface="Times New Roman"/>
              <a:cs typeface="Times New Roman"/>
            </a:rPr>
            <a:t> – </a:t>
          </a:r>
          <a:r>
            <a:rPr lang="en-US" sz="1600" kern="1200" dirty="0" err="1">
              <a:latin typeface="Times New Roman"/>
              <a:cs typeface="Times New Roman"/>
            </a:rPr>
            <a:t>xã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của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cán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bộ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đảng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viên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và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nhân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dân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góp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ý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vào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các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dự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thảo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văn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kiện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trình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Đại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 XIII </a:t>
          </a:r>
          <a:r>
            <a:rPr lang="en-US" sz="1600" kern="1200" dirty="0" err="1">
              <a:latin typeface="Times New Roman"/>
              <a:cs typeface="Times New Roman"/>
            </a:rPr>
            <a:t>của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Đảng</a:t>
          </a:r>
          <a:r>
            <a:rPr lang="en-US" sz="1600" kern="1200" dirty="0">
              <a:latin typeface="Times New Roman"/>
              <a:cs typeface="Times New Roman"/>
            </a:rPr>
            <a:t>.</a:t>
          </a:r>
        </a:p>
      </dsp:txBody>
      <dsp:txXfrm>
        <a:off x="1888925" y="2471864"/>
        <a:ext cx="6896772" cy="1185690"/>
      </dsp:txXfrm>
    </dsp:sp>
    <dsp:sp modelId="{70317597-4EEB-2941-94C1-6274728D03D7}">
      <dsp:nvSpPr>
        <dsp:cNvPr id="0" name=""/>
        <dsp:cNvSpPr/>
      </dsp:nvSpPr>
      <dsp:spPr>
        <a:xfrm>
          <a:off x="1757139" y="3657555"/>
          <a:ext cx="7028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D71FD5-963F-7C47-A7BB-C99DE32B98C1}">
      <dsp:nvSpPr>
        <dsp:cNvPr id="0" name=""/>
        <dsp:cNvSpPr/>
      </dsp:nvSpPr>
      <dsp:spPr>
        <a:xfrm>
          <a:off x="1888925" y="3694857"/>
          <a:ext cx="6896772" cy="887576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/>
              <a:cs typeface="Times New Roman"/>
            </a:rPr>
            <a:t>Ban </a:t>
          </a:r>
          <a:r>
            <a:rPr lang="en-US" sz="1600" kern="1200" dirty="0" err="1">
              <a:latin typeface="Times New Roman"/>
              <a:cs typeface="Times New Roman"/>
            </a:rPr>
            <a:t>Chấp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hành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Trung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ương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Đảng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quyết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định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triệu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tập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Đại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 XIII </a:t>
          </a:r>
          <a:r>
            <a:rPr lang="en-US" sz="1600" kern="1200" dirty="0" err="1">
              <a:latin typeface="Times New Roman"/>
              <a:cs typeface="Times New Roman"/>
            </a:rPr>
            <a:t>từ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ngày</a:t>
          </a:r>
          <a:r>
            <a:rPr lang="en-US" sz="1600" kern="1200" dirty="0">
              <a:latin typeface="Times New Roman"/>
              <a:cs typeface="Times New Roman"/>
            </a:rPr>
            <a:t> 25/01/2021 </a:t>
          </a:r>
          <a:r>
            <a:rPr lang="en-US" sz="1600" kern="1200" dirty="0" err="1">
              <a:latin typeface="Times New Roman"/>
              <a:cs typeface="Times New Roman"/>
            </a:rPr>
            <a:t>đến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ngày</a:t>
          </a:r>
          <a:r>
            <a:rPr lang="en-US" sz="1600" kern="1200" dirty="0">
              <a:latin typeface="Times New Roman"/>
              <a:cs typeface="Times New Roman"/>
            </a:rPr>
            <a:t> 01/02/2021 </a:t>
          </a:r>
          <a:r>
            <a:rPr lang="en-US" sz="1600" kern="1200" dirty="0" err="1">
              <a:latin typeface="Times New Roman"/>
              <a:cs typeface="Times New Roman"/>
            </a:rPr>
            <a:t>tại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Thủ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đô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Hà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Nội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trong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đó</a:t>
          </a:r>
          <a:r>
            <a:rPr lang="en-US" sz="1600" kern="1200" dirty="0">
              <a:latin typeface="Times New Roman"/>
              <a:cs typeface="Times New Roman"/>
            </a:rPr>
            <a:t>, </a:t>
          </a:r>
          <a:r>
            <a:rPr lang="en-US" sz="1600" kern="1200" dirty="0" err="1">
              <a:latin typeface="Times New Roman"/>
              <a:cs typeface="Times New Roman"/>
            </a:rPr>
            <a:t>phiên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trù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bị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tổ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chức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vào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ngày</a:t>
          </a:r>
          <a:r>
            <a:rPr lang="en-US" sz="1600" kern="1200" dirty="0">
              <a:latin typeface="Times New Roman"/>
              <a:cs typeface="Times New Roman"/>
            </a:rPr>
            <a:t> 25/01/2021, </a:t>
          </a:r>
          <a:r>
            <a:rPr lang="en-US" sz="1600" kern="1200" dirty="0" err="1">
              <a:latin typeface="Times New Roman"/>
              <a:cs typeface="Times New Roman"/>
            </a:rPr>
            <a:t>khai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mạc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chính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thức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vào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ngày</a:t>
          </a:r>
          <a:r>
            <a:rPr lang="en-US" sz="1600" kern="1200" dirty="0">
              <a:latin typeface="Times New Roman"/>
              <a:cs typeface="Times New Roman"/>
            </a:rPr>
            <a:t> 26/01/2021.</a:t>
          </a:r>
        </a:p>
      </dsp:txBody>
      <dsp:txXfrm>
        <a:off x="1888925" y="3694857"/>
        <a:ext cx="6896772" cy="887576"/>
      </dsp:txXfrm>
    </dsp:sp>
    <dsp:sp modelId="{499555A1-EAAA-F948-911F-BADB674A7F0F}">
      <dsp:nvSpPr>
        <dsp:cNvPr id="0" name=""/>
        <dsp:cNvSpPr/>
      </dsp:nvSpPr>
      <dsp:spPr>
        <a:xfrm>
          <a:off x="1757139" y="4582434"/>
          <a:ext cx="7028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953D71-CB47-4845-B97E-C3E0F531D5D8}">
      <dsp:nvSpPr>
        <dsp:cNvPr id="0" name=""/>
        <dsp:cNvSpPr/>
      </dsp:nvSpPr>
      <dsp:spPr>
        <a:xfrm>
          <a:off x="1888925" y="4619735"/>
          <a:ext cx="6896772" cy="88757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/>
              <a:cs typeface="Times New Roman"/>
            </a:rPr>
            <a:t>6.</a:t>
          </a:r>
          <a:r>
            <a:rPr lang="en-US" sz="1600" kern="1200" dirty="0">
              <a:latin typeface="Times New Roman"/>
              <a:cs typeface="Times New Roman"/>
            </a:rPr>
            <a:t> </a:t>
          </a:r>
          <a:r>
            <a:rPr lang="en-US" sz="1600" kern="1200" dirty="0" err="1">
              <a:latin typeface="Times New Roman"/>
              <a:cs typeface="Times New Roman"/>
            </a:rPr>
            <a:t>Tại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nghị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Trung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ương</a:t>
          </a:r>
          <a:r>
            <a:rPr lang="en-US" sz="1600" kern="1200" dirty="0">
              <a:latin typeface="Times New Roman"/>
              <a:cs typeface="Times New Roman"/>
            </a:rPr>
            <a:t> 15 (</a:t>
          </a:r>
          <a:r>
            <a:rPr lang="en-US" sz="1600" kern="1200" dirty="0" err="1">
              <a:latin typeface="Times New Roman"/>
              <a:cs typeface="Times New Roman"/>
            </a:rPr>
            <a:t>ngày</a:t>
          </a:r>
          <a:r>
            <a:rPr lang="en-US" sz="1600" kern="1200" dirty="0">
              <a:latin typeface="Times New Roman"/>
              <a:cs typeface="Times New Roman"/>
            </a:rPr>
            <a:t> 16 – 17/01/2021), Ban </a:t>
          </a:r>
          <a:r>
            <a:rPr lang="en-US" sz="1600" kern="1200" dirty="0" err="1">
              <a:latin typeface="Times New Roman"/>
              <a:cs typeface="Times New Roman"/>
            </a:rPr>
            <a:t>Chấp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hành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Trung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ương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Đảng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đã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thông</a:t>
          </a:r>
          <a:r>
            <a:rPr lang="en-US" sz="1600" kern="1200" dirty="0">
              <a:latin typeface="Times New Roman"/>
              <a:cs typeface="Times New Roman"/>
            </a:rPr>
            <a:t> qua </a:t>
          </a:r>
          <a:r>
            <a:rPr lang="en-US" sz="1600" kern="1200" dirty="0" err="1">
              <a:latin typeface="Times New Roman"/>
              <a:cs typeface="Times New Roman"/>
            </a:rPr>
            <a:t>dự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thảo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Báo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cáo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của</a:t>
          </a:r>
          <a:r>
            <a:rPr lang="en-US" sz="1600" kern="1200" dirty="0">
              <a:latin typeface="Times New Roman"/>
              <a:cs typeface="Times New Roman"/>
            </a:rPr>
            <a:t> Ban </a:t>
          </a:r>
          <a:r>
            <a:rPr lang="en-US" sz="1600" kern="1200" dirty="0" err="1">
              <a:latin typeface="Times New Roman"/>
              <a:cs typeface="Times New Roman"/>
            </a:rPr>
            <a:t>Chấp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hành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Trung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ương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Đảng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khoá</a:t>
          </a:r>
          <a:r>
            <a:rPr lang="en-US" sz="1600" kern="1200" dirty="0">
              <a:latin typeface="Times New Roman"/>
              <a:cs typeface="Times New Roman"/>
            </a:rPr>
            <a:t> XII </a:t>
          </a:r>
          <a:r>
            <a:rPr lang="en-US" sz="1600" kern="1200" dirty="0" err="1">
              <a:latin typeface="Times New Roman"/>
              <a:cs typeface="Times New Roman"/>
            </a:rPr>
            <a:t>về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các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văn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kiện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trình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Đại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hội</a:t>
          </a:r>
          <a:r>
            <a:rPr lang="en-US" sz="1600" kern="1200" dirty="0">
              <a:latin typeface="Times New Roman"/>
              <a:cs typeface="Times New Roman"/>
            </a:rPr>
            <a:t> XIII </a:t>
          </a:r>
          <a:r>
            <a:rPr lang="en-US" sz="1600" kern="1200" dirty="0" err="1">
              <a:latin typeface="Times New Roman"/>
              <a:cs typeface="Times New Roman"/>
            </a:rPr>
            <a:t>của</a:t>
          </a:r>
          <a:r>
            <a:rPr lang="en-US" sz="1600" kern="1200" dirty="0">
              <a:latin typeface="Times New Roman"/>
              <a:cs typeface="Times New Roman"/>
            </a:rPr>
            <a:t> </a:t>
          </a:r>
          <a:r>
            <a:rPr lang="en-US" sz="1600" kern="1200" dirty="0" err="1">
              <a:latin typeface="Times New Roman"/>
              <a:cs typeface="Times New Roman"/>
            </a:rPr>
            <a:t>Đảng</a:t>
          </a:r>
          <a:r>
            <a:rPr lang="en-US" sz="1600" kern="1200" dirty="0">
              <a:latin typeface="Times New Roman"/>
              <a:cs typeface="Times New Roman"/>
            </a:rPr>
            <a:t>.</a:t>
          </a:r>
        </a:p>
      </dsp:txBody>
      <dsp:txXfrm>
        <a:off x="1888925" y="4619735"/>
        <a:ext cx="6896772" cy="887576"/>
      </dsp:txXfrm>
    </dsp:sp>
    <dsp:sp modelId="{3B7AC6BC-7097-1B49-BEF5-F696B3E60558}">
      <dsp:nvSpPr>
        <dsp:cNvPr id="0" name=""/>
        <dsp:cNvSpPr/>
      </dsp:nvSpPr>
      <dsp:spPr>
        <a:xfrm>
          <a:off x="1757139" y="5507312"/>
          <a:ext cx="7028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03243-94C9-674B-9EB2-DFC5A3216536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55533-CED5-534E-8F01-46E7287CF9DF}">
      <dsp:nvSpPr>
        <dsp:cNvPr id="0" name=""/>
        <dsp:cNvSpPr/>
      </dsp:nvSpPr>
      <dsp:spPr>
        <a:xfrm>
          <a:off x="0" y="0"/>
          <a:ext cx="1645920" cy="4525963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latin typeface="Times New Roman"/>
              <a:cs typeface="Times New Roman"/>
            </a:rPr>
            <a:t>II- </a:t>
          </a:r>
          <a:r>
            <a:rPr lang="en-US" sz="2600" b="1" kern="1200" dirty="0" err="1">
              <a:latin typeface="Times New Roman"/>
              <a:cs typeface="Times New Roman"/>
            </a:rPr>
            <a:t>Về</a:t>
          </a:r>
          <a:r>
            <a:rPr lang="en-US" sz="2600" b="1" kern="1200" dirty="0">
              <a:latin typeface="Times New Roman"/>
              <a:cs typeface="Times New Roman"/>
            </a:rPr>
            <a:t> </a:t>
          </a:r>
          <a:r>
            <a:rPr lang="en-US" sz="2600" b="1" kern="1200" dirty="0" err="1">
              <a:latin typeface="Times New Roman"/>
              <a:cs typeface="Times New Roman"/>
            </a:rPr>
            <a:t>chuẩn</a:t>
          </a:r>
          <a:r>
            <a:rPr lang="en-US" sz="2600" b="1" kern="1200" dirty="0">
              <a:latin typeface="Times New Roman"/>
              <a:cs typeface="Times New Roman"/>
            </a:rPr>
            <a:t> </a:t>
          </a:r>
          <a:r>
            <a:rPr lang="en-US" sz="2600" b="1" kern="1200" dirty="0" err="1">
              <a:latin typeface="Times New Roman"/>
              <a:cs typeface="Times New Roman"/>
            </a:rPr>
            <a:t>bị</a:t>
          </a:r>
          <a:r>
            <a:rPr lang="en-US" sz="2600" b="1" kern="1200" dirty="0">
              <a:latin typeface="Times New Roman"/>
              <a:cs typeface="Times New Roman"/>
            </a:rPr>
            <a:t> </a:t>
          </a:r>
          <a:r>
            <a:rPr lang="en-US" sz="2600" b="1" kern="1200" dirty="0" err="1">
              <a:latin typeface="Times New Roman"/>
              <a:cs typeface="Times New Roman"/>
            </a:rPr>
            <a:t>nhân</a:t>
          </a:r>
          <a:r>
            <a:rPr lang="en-US" sz="2600" b="1" kern="1200" dirty="0">
              <a:latin typeface="Times New Roman"/>
              <a:cs typeface="Times New Roman"/>
            </a:rPr>
            <a:t> </a:t>
          </a:r>
          <a:r>
            <a:rPr lang="en-US" sz="2600" b="1" kern="1200" dirty="0" err="1">
              <a:latin typeface="Times New Roman"/>
              <a:cs typeface="Times New Roman"/>
            </a:rPr>
            <a:t>sự</a:t>
          </a:r>
          <a:r>
            <a:rPr lang="en-US" sz="2600" b="1" kern="1200" dirty="0">
              <a:latin typeface="Times New Roman"/>
              <a:cs typeface="Times New Roman"/>
            </a:rPr>
            <a:t> ban </a:t>
          </a:r>
          <a:r>
            <a:rPr lang="en-US" sz="2600" b="1" kern="1200" dirty="0" err="1">
              <a:latin typeface="Times New Roman"/>
              <a:cs typeface="Times New Roman"/>
            </a:rPr>
            <a:t>chấp</a:t>
          </a:r>
          <a:r>
            <a:rPr lang="en-US" sz="2600" b="1" kern="1200" dirty="0">
              <a:latin typeface="Times New Roman"/>
              <a:cs typeface="Times New Roman"/>
            </a:rPr>
            <a:t> </a:t>
          </a:r>
          <a:r>
            <a:rPr lang="en-US" sz="2600" b="1" kern="1200" dirty="0" err="1">
              <a:latin typeface="Times New Roman"/>
              <a:cs typeface="Times New Roman"/>
            </a:rPr>
            <a:t>hành</a:t>
          </a:r>
          <a:r>
            <a:rPr lang="en-US" sz="2600" b="1" kern="1200" dirty="0">
              <a:latin typeface="Times New Roman"/>
              <a:cs typeface="Times New Roman"/>
            </a:rPr>
            <a:t> </a:t>
          </a:r>
          <a:r>
            <a:rPr lang="en-US" sz="2600" b="1" kern="1200" dirty="0" err="1">
              <a:latin typeface="Times New Roman"/>
              <a:cs typeface="Times New Roman"/>
            </a:rPr>
            <a:t>Trung</a:t>
          </a:r>
          <a:r>
            <a:rPr lang="en-US" sz="2600" b="1" kern="1200" dirty="0">
              <a:latin typeface="Times New Roman"/>
              <a:cs typeface="Times New Roman"/>
            </a:rPr>
            <a:t> </a:t>
          </a:r>
          <a:r>
            <a:rPr lang="en-US" sz="2600" b="1" kern="1200" dirty="0" err="1">
              <a:latin typeface="Times New Roman"/>
              <a:cs typeface="Times New Roman"/>
            </a:rPr>
            <a:t>ương</a:t>
          </a:r>
          <a:r>
            <a:rPr lang="en-US" sz="2600" b="1" kern="1200" dirty="0">
              <a:latin typeface="Times New Roman"/>
              <a:cs typeface="Times New Roman"/>
            </a:rPr>
            <a:t> </a:t>
          </a:r>
          <a:r>
            <a:rPr lang="en-US" sz="2600" b="1" kern="1200" dirty="0" err="1">
              <a:latin typeface="Times New Roman"/>
              <a:cs typeface="Times New Roman"/>
            </a:rPr>
            <a:t>Đảng</a:t>
          </a:r>
          <a:r>
            <a:rPr lang="en-US" sz="2600" b="1" kern="1200" dirty="0">
              <a:latin typeface="Times New Roman"/>
              <a:cs typeface="Times New Roman"/>
            </a:rPr>
            <a:t> </a:t>
          </a:r>
          <a:r>
            <a:rPr lang="en-US" sz="2600" b="1" kern="1200" dirty="0" err="1">
              <a:latin typeface="Times New Roman"/>
              <a:cs typeface="Times New Roman"/>
            </a:rPr>
            <a:t>khóa</a:t>
          </a:r>
          <a:r>
            <a:rPr lang="en-US" sz="2600" b="1" kern="1200" dirty="0">
              <a:latin typeface="Times New Roman"/>
              <a:cs typeface="Times New Roman"/>
            </a:rPr>
            <a:t> XIII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0" y="0"/>
        <a:ext cx="1645920" cy="4525963"/>
      </dsp:txXfrm>
    </dsp:sp>
    <dsp:sp modelId="{453F5607-8FDF-7E4B-BEEE-C4D5FF0A3AA4}">
      <dsp:nvSpPr>
        <dsp:cNvPr id="0" name=""/>
        <dsp:cNvSpPr/>
      </dsp:nvSpPr>
      <dsp:spPr>
        <a:xfrm>
          <a:off x="1769364" y="177016"/>
          <a:ext cx="6460236" cy="330801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/>
              <a:cs typeface="Times New Roman"/>
            </a:rPr>
            <a:t>Cùng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với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việc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chuẩn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bị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văn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kiện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Đại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hội</a:t>
          </a:r>
          <a:r>
            <a:rPr lang="en-US" sz="3200" kern="1200" dirty="0">
              <a:latin typeface="Times New Roman"/>
              <a:cs typeface="Times New Roman"/>
            </a:rPr>
            <a:t>, Ban </a:t>
          </a:r>
          <a:r>
            <a:rPr lang="en-US" sz="3200" kern="1200" dirty="0" err="1">
              <a:latin typeface="Times New Roman"/>
              <a:cs typeface="Times New Roman"/>
            </a:rPr>
            <a:t>Chấp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hành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Trung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ương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Đảng</a:t>
          </a:r>
          <a:r>
            <a:rPr lang="en-US" sz="3200" kern="1200" dirty="0">
              <a:latin typeface="Times New Roman"/>
              <a:cs typeface="Times New Roman"/>
            </a:rPr>
            <a:t>, </a:t>
          </a:r>
          <a:r>
            <a:rPr lang="en-US" sz="3200" kern="1200" dirty="0" err="1">
              <a:latin typeface="Times New Roman"/>
              <a:cs typeface="Times New Roman"/>
            </a:rPr>
            <a:t>Bộ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Chính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trị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và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Tiểu</a:t>
          </a:r>
          <a:r>
            <a:rPr lang="en-US" sz="3200" kern="1200" dirty="0">
              <a:latin typeface="Times New Roman"/>
              <a:cs typeface="Times New Roman"/>
            </a:rPr>
            <a:t> ban </a:t>
          </a:r>
          <a:r>
            <a:rPr lang="en-US" sz="3200" kern="1200" dirty="0" err="1">
              <a:latin typeface="Times New Roman"/>
              <a:cs typeface="Times New Roman"/>
            </a:rPr>
            <a:t>Nhân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sự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đã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dành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nhiều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công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sức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tập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trung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lãnh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đạo</a:t>
          </a:r>
          <a:r>
            <a:rPr lang="en-US" sz="3200" kern="1200" dirty="0">
              <a:latin typeface="Times New Roman"/>
              <a:cs typeface="Times New Roman"/>
            </a:rPr>
            <a:t>, </a:t>
          </a:r>
          <a:r>
            <a:rPr lang="en-US" sz="3200" kern="1200" dirty="0" err="1">
              <a:latin typeface="Times New Roman"/>
              <a:cs typeface="Times New Roman"/>
            </a:rPr>
            <a:t>chỉ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đạo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và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chủ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động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chuẩn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bị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công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tác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nhân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sự</a:t>
          </a:r>
          <a:r>
            <a:rPr lang="en-US" sz="3200" kern="1200" dirty="0">
              <a:latin typeface="Times New Roman"/>
              <a:cs typeface="Times New Roman"/>
            </a:rPr>
            <a:t> Ban </a:t>
          </a:r>
          <a:r>
            <a:rPr lang="en-US" sz="3200" kern="1200" dirty="0" err="1">
              <a:latin typeface="Times New Roman"/>
              <a:cs typeface="Times New Roman"/>
            </a:rPr>
            <a:t>Chấp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hành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Trung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ương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Đảng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khoá</a:t>
          </a:r>
          <a:r>
            <a:rPr lang="en-US" sz="3200" kern="1200" dirty="0">
              <a:latin typeface="Times New Roman"/>
              <a:cs typeface="Times New Roman"/>
            </a:rPr>
            <a:t> XIII </a:t>
          </a:r>
        </a:p>
      </dsp:txBody>
      <dsp:txXfrm>
        <a:off x="1769364" y="177016"/>
        <a:ext cx="6460236" cy="3308012"/>
      </dsp:txXfrm>
    </dsp:sp>
    <dsp:sp modelId="{B375A01B-A9BB-CB43-92EA-7CEB7A9B9E50}">
      <dsp:nvSpPr>
        <dsp:cNvPr id="0" name=""/>
        <dsp:cNvSpPr/>
      </dsp:nvSpPr>
      <dsp:spPr>
        <a:xfrm>
          <a:off x="1645920" y="3485028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025A15-8ADE-6747-A768-34F55199EB20}">
      <dsp:nvSpPr>
        <dsp:cNvPr id="0" name=""/>
        <dsp:cNvSpPr/>
      </dsp:nvSpPr>
      <dsp:spPr>
        <a:xfrm>
          <a:off x="1769364" y="3662044"/>
          <a:ext cx="6460236" cy="683637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Times New Roman"/>
              <a:cs typeface="Times New Roman"/>
            </a:rPr>
            <a:t>Kết</a:t>
          </a:r>
          <a:r>
            <a:rPr lang="en-US" sz="3200" b="1" kern="1200" dirty="0">
              <a:latin typeface="Times New Roman"/>
              <a:cs typeface="Times New Roman"/>
            </a:rPr>
            <a:t> </a:t>
          </a:r>
          <a:r>
            <a:rPr lang="en-US" sz="3200" b="1" kern="1200" dirty="0" err="1">
              <a:latin typeface="Times New Roman"/>
              <a:cs typeface="Times New Roman"/>
            </a:rPr>
            <a:t>quả</a:t>
          </a:r>
          <a:r>
            <a:rPr lang="en-US" sz="3200" b="1" kern="1200" dirty="0">
              <a:latin typeface="Times New Roman"/>
              <a:cs typeface="Times New Roman"/>
            </a:rPr>
            <a:t> </a:t>
          </a:r>
          <a:r>
            <a:rPr lang="en-US" sz="3200" b="1" kern="1200" dirty="0" err="1">
              <a:latin typeface="Times New Roman"/>
              <a:cs typeface="Times New Roman"/>
            </a:rPr>
            <a:t>giới</a:t>
          </a:r>
          <a:r>
            <a:rPr lang="en-US" sz="3200" b="1" kern="1200" dirty="0">
              <a:latin typeface="Times New Roman"/>
              <a:cs typeface="Times New Roman"/>
            </a:rPr>
            <a:t> </a:t>
          </a:r>
          <a:r>
            <a:rPr lang="en-US" sz="3200" b="1" kern="1200" dirty="0" err="1">
              <a:latin typeface="Times New Roman"/>
              <a:cs typeface="Times New Roman"/>
            </a:rPr>
            <a:t>thiệu</a:t>
          </a:r>
          <a:endParaRPr lang="en-US" sz="3200" kern="1200" dirty="0">
            <a:latin typeface="Times New Roman"/>
            <a:cs typeface="Times New Roman"/>
          </a:endParaRPr>
        </a:p>
      </dsp:txBody>
      <dsp:txXfrm>
        <a:off x="1769364" y="3662044"/>
        <a:ext cx="6460236" cy="683637"/>
      </dsp:txXfrm>
    </dsp:sp>
    <dsp:sp modelId="{E084DA5C-D1EA-9041-93A4-F669009176AD}">
      <dsp:nvSpPr>
        <dsp:cNvPr id="0" name=""/>
        <dsp:cNvSpPr/>
      </dsp:nvSpPr>
      <dsp:spPr>
        <a:xfrm>
          <a:off x="1645920" y="4345682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075BA-433E-3747-A113-826D60FFB79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7CDB0-017F-7A46-AC33-6BFBCB9DC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8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lv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CDB0-017F-7A46-AC33-6BFBCB9DC9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26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CDB0-017F-7A46-AC33-6BFBCB9DC9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6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CDB0-017F-7A46-AC33-6BFBCB9DC9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7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3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7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5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3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6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5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1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520" y="5166402"/>
            <a:ext cx="7772400" cy="112924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>
                <a:latin typeface="Times New Roman"/>
                <a:cs typeface="Times New Roman"/>
              </a:rPr>
              <a:t>Đại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hội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Đại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biểu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toàn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quốc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Đảng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Cộng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sản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Việt</a:t>
            </a:r>
            <a:r>
              <a:rPr lang="en-US" b="1" dirty="0">
                <a:latin typeface="Times New Roman"/>
                <a:cs typeface="Times New Roman"/>
              </a:rPr>
              <a:t> Nam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9901" y="3244334"/>
            <a:ext cx="2844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8d8dec18272cd172883d.jpg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2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8884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463736"/>
            <a:ext cx="8229600" cy="69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/>
                <a:cs typeface="Times New Roman"/>
              </a:rPr>
              <a:t>NỘI DUNG ĐẠI HỘI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1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343994"/>
              </p:ext>
            </p:extLst>
          </p:nvPr>
        </p:nvGraphicFramePr>
        <p:xfrm>
          <a:off x="457200" y="1600200"/>
          <a:ext cx="8229600" cy="5102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463736"/>
            <a:ext cx="8229600" cy="69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/>
                <a:cs typeface="Times New Roman"/>
              </a:rPr>
              <a:t>NỘI DUNG ĐẠI HỘI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2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9572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/>
                <a:cs typeface="Times New Roman"/>
              </a:rPr>
              <a:t>NỘI DUNG ĐẠI HỘI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520" y="5166402"/>
            <a:ext cx="7772400" cy="112924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>
                <a:latin typeface="Times New Roman"/>
                <a:cs typeface="Times New Roman"/>
              </a:rPr>
              <a:t>Đại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hội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Đại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biểu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toàn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quốc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Đảng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Cộng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sản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Việt</a:t>
            </a:r>
            <a:r>
              <a:rPr lang="en-US" b="1" dirty="0">
                <a:latin typeface="Times New Roman"/>
                <a:cs typeface="Times New Roman"/>
              </a:rPr>
              <a:t> Nam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9901" y="3244334"/>
            <a:ext cx="2844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8d8dec18272cd172883d.jpg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45" y="-223935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0768" y="4842162"/>
            <a:ext cx="8579889" cy="14534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latin typeface="Times New Roman"/>
                <a:cs typeface="Times New Roman"/>
              </a:rPr>
              <a:t> KẾT QUẢ ĐẠI HỘI ĐẠI BIỂU TOÀN QUỐC LẦN THỨ XIII ĐẢNG CỘNG SẢN VIỆT NAM</a:t>
            </a:r>
            <a:endParaRPr lang="en-US" sz="2600" dirty="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852D5E-D859-4A61-BF5C-393E14778D94}"/>
              </a:ext>
            </a:extLst>
          </p:cNvPr>
          <p:cNvSpPr txBox="1"/>
          <p:nvPr/>
        </p:nvSpPr>
        <p:spPr>
          <a:xfrm>
            <a:off x="2566047" y="3120317"/>
            <a:ext cx="45253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latin typeface="Times New Roman"/>
                <a:cs typeface="Times New Roman"/>
              </a:rPr>
              <a:t>Chuyên</a:t>
            </a:r>
            <a:r>
              <a:rPr lang="en-US" sz="3200" b="1" u="sng" dirty="0">
                <a:latin typeface="Times New Roman"/>
                <a:cs typeface="Times New Roman"/>
              </a:rPr>
              <a:t> </a:t>
            </a:r>
            <a:r>
              <a:rPr lang="en-US" sz="3200" b="1" u="sng" dirty="0" err="1">
                <a:latin typeface="Times New Roman"/>
                <a:cs typeface="Times New Roman"/>
              </a:rPr>
              <a:t>đề</a:t>
            </a:r>
            <a:r>
              <a:rPr lang="en-US" sz="3200" b="1" u="sng" dirty="0">
                <a:latin typeface="Times New Roman"/>
                <a:cs typeface="Times New Roman"/>
              </a:rPr>
              <a:t>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622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217" y="181222"/>
            <a:ext cx="7890309" cy="17782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>
                <a:latin typeface="Times New Roman"/>
                <a:cs typeface="Times New Roman"/>
              </a:rPr>
              <a:t>Khái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quát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về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Đại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hội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đại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biểu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toàn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quốc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lần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thứ</a:t>
            </a:r>
            <a:r>
              <a:rPr lang="en-US" b="1" dirty="0">
                <a:latin typeface="Times New Roman"/>
                <a:cs typeface="Times New Roman"/>
              </a:rPr>
              <a:t> XIII </a:t>
            </a:r>
            <a:r>
              <a:rPr lang="en-US" b="1" dirty="0" err="1">
                <a:latin typeface="Times New Roman"/>
                <a:cs typeface="Times New Roman"/>
              </a:rPr>
              <a:t>Đảng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Cộng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sản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Việt</a:t>
            </a:r>
            <a:r>
              <a:rPr lang="en-US" b="1" dirty="0">
                <a:latin typeface="Times New Roman"/>
                <a:cs typeface="Times New Roman"/>
              </a:rPr>
              <a:t> Nam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35" y="1959428"/>
            <a:ext cx="7961647" cy="419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7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08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QUÁ TRÌNH CHUẨN BỊ ĐẠI HỘI XIII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651769"/>
              </p:ext>
            </p:extLst>
          </p:nvPr>
        </p:nvGraphicFramePr>
        <p:xfrm>
          <a:off x="128173" y="1153438"/>
          <a:ext cx="8785698" cy="554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46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5029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QUÁ TRÌNH CHUẨN BỊ ĐẠI HỘI XIII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27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3992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QUÁ TRÌNH CHUẨN BỊ ĐẠI HỘI XIII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72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780"/>
            <a:ext cx="8229600" cy="69238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NỘI DUNG ĐẠI HỘI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3153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21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0681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NỘI DUNG ĐẠI HỘI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2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8023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63736"/>
            <a:ext cx="8229600" cy="69238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NỘI DUNG ĐẠI HỘI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552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1038</TotalTime>
  <Words>657</Words>
  <Application>Microsoft Office PowerPoint</Application>
  <PresentationFormat>On-screen Show (4:3)</PresentationFormat>
  <Paragraphs>60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Default Theme</vt:lpstr>
      <vt:lpstr>Đại hội Đại biểu toàn quốc Đảng Cộng sản Việt Nam</vt:lpstr>
      <vt:lpstr>Đại hội Đại biểu toàn quốc Đảng Cộng sản Việt Nam</vt:lpstr>
      <vt:lpstr>Khái quát về Đại hội đại biểu toàn quốc lần thứ XIII Đảng Cộng sản Việt Nam</vt:lpstr>
      <vt:lpstr>QUÁ TRÌNH CHUẨN BỊ ĐẠI HỘI XIII </vt:lpstr>
      <vt:lpstr>QUÁ TRÌNH CHUẨN BỊ ĐẠI HỘI XIII </vt:lpstr>
      <vt:lpstr>QUÁ TRÌNH CHUẨN BỊ ĐẠI HỘI XIII </vt:lpstr>
      <vt:lpstr>NỘI DUNG ĐẠI HỘI</vt:lpstr>
      <vt:lpstr>NỘI DUNG ĐẠI HỘI</vt:lpstr>
      <vt:lpstr>NỘI DUNG ĐẠI HỘI</vt:lpstr>
      <vt:lpstr>PowerPoint Presentation</vt:lpstr>
      <vt:lpstr>PowerPoint Presentation</vt:lpstr>
      <vt:lpstr>NỘI DUNG ĐẠI HỘI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Đại hội Đại biểu toàn quốc Đảng Cộng sản Việt Nam</dc:title>
  <dc:creator>Admin</dc:creator>
  <cp:lastModifiedBy>PC</cp:lastModifiedBy>
  <cp:revision>24</cp:revision>
  <dcterms:created xsi:type="dcterms:W3CDTF">2021-09-08T23:02:04Z</dcterms:created>
  <dcterms:modified xsi:type="dcterms:W3CDTF">2021-09-22T00:56:57Z</dcterms:modified>
</cp:coreProperties>
</file>