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64" r:id="rId3"/>
    <p:sldId id="270" r:id="rId4"/>
    <p:sldId id="266" r:id="rId5"/>
    <p:sldId id="262" r:id="rId6"/>
    <p:sldId id="271" r:id="rId7"/>
    <p:sldId id="272" r:id="rId8"/>
    <p:sldId id="269"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8" d="100"/>
          <a:sy n="68" d="100"/>
        </p:scale>
        <p:origin x="616" y="6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1" Type="http://schemas.openxmlformats.org/officeDocument/2006/relationships/image" Target="../media/image2.png"/></Relationships>
</file>

<file path=ppt/diagrams/_rels/drawing1.xml.rels><?xml version="1.0" encoding="UTF-8" standalone="yes"?>
<Relationships xmlns="http://schemas.openxmlformats.org/package/2006/relationships"><Relationship Id="rId1" Type="http://schemas.openxmlformats.org/officeDocument/2006/relationships/image" Target="../media/image2.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C2443E5-F515-4501-B201-3A434B26FCF1}"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27968FC7-6CAE-4084-8D5A-9513D4D7D848}">
      <dgm:prSet phldrT="[Text]" custT="1">
        <dgm:style>
          <a:lnRef idx="2">
            <a:schemeClr val="accent2"/>
          </a:lnRef>
          <a:fillRef idx="1">
            <a:schemeClr val="lt1"/>
          </a:fillRef>
          <a:effectRef idx="0">
            <a:schemeClr val="accent2"/>
          </a:effectRef>
          <a:fontRef idx="minor">
            <a:schemeClr val="dk1"/>
          </a:fontRef>
        </dgm:style>
      </dgm:prSet>
      <dgm:spPr/>
      <dgm:t>
        <a:bodyPr/>
        <a:lstStyle/>
        <a:p>
          <a:pPr algn="just"/>
          <a:r>
            <a:rPr kumimoji="0" lang="en-US" altLang="zh-CN" sz="3200" b="1"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I. </a:t>
          </a:r>
          <a:r>
            <a:rPr kumimoji="0" lang="en-US" altLang="zh-CN" sz="3200" b="1" i="0" u="none" strike="noStrike" cap="none" normalizeH="0" baseline="0" dirty="0" err="1">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Đối</a:t>
          </a:r>
          <a:r>
            <a:rPr kumimoji="0" lang="en-US" altLang="zh-CN" sz="3200" b="1"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 </a:t>
          </a:r>
          <a:r>
            <a:rPr kumimoji="0" lang="en-US" altLang="zh-CN" sz="3200" b="1" i="0" u="none" strike="noStrike" cap="none" normalizeH="0" baseline="0" dirty="0" err="1">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tượng</a:t>
          </a:r>
          <a:r>
            <a:rPr kumimoji="0" lang="en-US" altLang="zh-CN" sz="3200" b="1"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 </a:t>
          </a:r>
          <a:r>
            <a:rPr kumimoji="0" lang="en-US" altLang="zh-CN" sz="3200" b="1" i="0" u="none" strike="noStrike" cap="none" normalizeH="0" baseline="0" dirty="0" err="1">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nghiên</a:t>
          </a:r>
          <a:r>
            <a:rPr kumimoji="0" lang="en-US" altLang="zh-CN" sz="3200" b="1"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 </a:t>
          </a:r>
          <a:r>
            <a:rPr kumimoji="0" lang="en-US" altLang="zh-CN" sz="3200" b="1" i="0" u="none" strike="noStrike" cap="none" normalizeH="0" baseline="0" dirty="0" err="1">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cứu</a:t>
          </a:r>
          <a:r>
            <a:rPr kumimoji="0" lang="en-US" altLang="zh-CN" sz="3200" b="1"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 </a:t>
          </a:r>
          <a:r>
            <a:rPr kumimoji="0" lang="en-US" altLang="zh-CN" sz="3200" b="1" i="0" u="none" strike="noStrike" cap="none" normalizeH="0" baseline="0" dirty="0" err="1">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của</a:t>
          </a:r>
          <a:r>
            <a:rPr kumimoji="0" lang="en-US" altLang="zh-CN" sz="3200" b="1"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 </a:t>
          </a:r>
          <a:r>
            <a:rPr kumimoji="0" lang="en-US" altLang="zh-CN" sz="3200" b="1" i="0" u="none" strike="noStrike" cap="none" normalizeH="0" baseline="0" dirty="0" err="1">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môn</a:t>
          </a:r>
          <a:r>
            <a:rPr kumimoji="0" lang="en-US" altLang="zh-CN" sz="3200" b="1"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 </a:t>
          </a:r>
          <a:r>
            <a:rPr kumimoji="0" lang="en-US" altLang="zh-CN" sz="3200" b="1" i="0" u="none" strike="noStrike" cap="none" normalizeH="0" baseline="0" dirty="0" err="1">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học</a:t>
          </a:r>
          <a:r>
            <a:rPr kumimoji="0" lang="en-US" altLang="zh-CN" sz="3200" b="1"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 LSĐCSVN</a:t>
          </a:r>
          <a:endParaRPr lang="en-US" sz="3200" b="1" dirty="0">
            <a:solidFill>
              <a:schemeClr val="tx2"/>
            </a:solidFill>
            <a:latin typeface="Times New Roman" panose="02020603050405020304" pitchFamily="18" charset="0"/>
            <a:cs typeface="Times New Roman" panose="02020603050405020304" pitchFamily="18" charset="0"/>
          </a:endParaRPr>
        </a:p>
      </dgm:t>
    </dgm:pt>
    <dgm:pt modelId="{E8762775-0A93-4E03-9CBC-7A8C7842CAE0}" type="parTrans" cxnId="{5CE7B879-DFBD-4EFD-80B6-452C13AC7EB6}">
      <dgm:prSet/>
      <dgm:spPr/>
      <dgm:t>
        <a:bodyPr/>
        <a:lstStyle/>
        <a:p>
          <a:endParaRPr lang="en-US"/>
        </a:p>
      </dgm:t>
    </dgm:pt>
    <dgm:pt modelId="{0F360431-8F7D-4257-85DA-79E09AAE1898}" type="sibTrans" cxnId="{5CE7B879-DFBD-4EFD-80B6-452C13AC7EB6}">
      <dgm:prSet/>
      <dgm:spPr/>
      <dgm:t>
        <a:bodyPr/>
        <a:lstStyle/>
        <a:p>
          <a:endParaRPr lang="en-US"/>
        </a:p>
      </dgm:t>
    </dgm:pt>
    <dgm:pt modelId="{43EF27E7-3554-44C9-904F-FC29F9329E0A}">
      <dgm:prSet phldrT="[Text]" custT="1">
        <dgm:style>
          <a:lnRef idx="2">
            <a:schemeClr val="accent2"/>
          </a:lnRef>
          <a:fillRef idx="1">
            <a:schemeClr val="lt1"/>
          </a:fillRef>
          <a:effectRef idx="0">
            <a:schemeClr val="accent2"/>
          </a:effectRef>
          <a:fontRef idx="minor">
            <a:schemeClr val="dk1"/>
          </a:fontRef>
        </dgm:style>
      </dgm:prSet>
      <dgm:spPr/>
      <dgm:t>
        <a:bodyPr/>
        <a:lstStyle/>
        <a:p>
          <a:pPr algn="l"/>
          <a:r>
            <a:rPr lang="en-US" sz="3200" b="1" dirty="0" err="1">
              <a:solidFill>
                <a:schemeClr val="tx1"/>
              </a:solidFill>
              <a:latin typeface="Times New Roman" panose="02020603050405020304" pitchFamily="18" charset="0"/>
              <a:cs typeface="Times New Roman" panose="02020603050405020304" pitchFamily="18" charset="0"/>
            </a:rPr>
            <a:t>Chức</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năng</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nhiệm</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vụ</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của</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môn</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học</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Lịch</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sử</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Đảng</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Cộng</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sản</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Việt</a:t>
          </a:r>
          <a:r>
            <a:rPr lang="en-US" sz="3200" b="1" dirty="0">
              <a:solidFill>
                <a:schemeClr val="tx1"/>
              </a:solidFill>
              <a:latin typeface="Times New Roman" panose="02020603050405020304" pitchFamily="18" charset="0"/>
              <a:cs typeface="Times New Roman" panose="02020603050405020304" pitchFamily="18" charset="0"/>
            </a:rPr>
            <a:t> Nam</a:t>
          </a:r>
          <a:r>
            <a:rPr lang="en-US" sz="3200" dirty="0">
              <a:solidFill>
                <a:schemeClr val="tx1"/>
              </a:solidFill>
            </a:rPr>
            <a:t/>
          </a:r>
          <a:br>
            <a:rPr lang="en-US" sz="3200" dirty="0">
              <a:solidFill>
                <a:schemeClr val="tx1"/>
              </a:solidFill>
            </a:rPr>
          </a:br>
          <a:endParaRPr lang="en-US" sz="3200" b="1" dirty="0">
            <a:solidFill>
              <a:schemeClr val="tx2"/>
            </a:solidFill>
            <a:latin typeface="Times New Roman" panose="02020603050405020304" pitchFamily="18" charset="0"/>
            <a:cs typeface="Times New Roman" panose="02020603050405020304" pitchFamily="18" charset="0"/>
          </a:endParaRPr>
        </a:p>
      </dgm:t>
    </dgm:pt>
    <dgm:pt modelId="{8AA01F3B-0EE5-45EF-A2E1-35004A9C5C54}" type="parTrans" cxnId="{271E4DC0-8CE4-49CF-907C-185013C64345}">
      <dgm:prSet/>
      <dgm:spPr/>
      <dgm:t>
        <a:bodyPr/>
        <a:lstStyle/>
        <a:p>
          <a:endParaRPr lang="en-US"/>
        </a:p>
      </dgm:t>
    </dgm:pt>
    <dgm:pt modelId="{7B2C1246-D560-4997-9EE6-32A618F20961}" type="sibTrans" cxnId="{271E4DC0-8CE4-49CF-907C-185013C64345}">
      <dgm:prSet/>
      <dgm:spPr/>
      <dgm:t>
        <a:bodyPr/>
        <a:lstStyle/>
        <a:p>
          <a:endParaRPr lang="en-US"/>
        </a:p>
      </dgm:t>
    </dgm:pt>
    <dgm:pt modelId="{E58B3043-4CAE-4803-AC3B-64E8BA6D427B}" type="pres">
      <dgm:prSet presAssocID="{9C2443E5-F515-4501-B201-3A434B26FCF1}" presName="Name0" presStyleCnt="0">
        <dgm:presLayoutVars>
          <dgm:chMax val="7"/>
          <dgm:chPref val="7"/>
          <dgm:dir/>
        </dgm:presLayoutVars>
      </dgm:prSet>
      <dgm:spPr/>
      <dgm:t>
        <a:bodyPr/>
        <a:lstStyle/>
        <a:p>
          <a:endParaRPr lang="en-US"/>
        </a:p>
      </dgm:t>
    </dgm:pt>
    <dgm:pt modelId="{2B586D0E-C993-4F97-AEAB-40027A2B6B57}" type="pres">
      <dgm:prSet presAssocID="{9C2443E5-F515-4501-B201-3A434B26FCF1}" presName="Name1" presStyleCnt="0"/>
      <dgm:spPr/>
    </dgm:pt>
    <dgm:pt modelId="{2087BD71-B953-46EB-8440-3EACAB4E8BE1}" type="pres">
      <dgm:prSet presAssocID="{9C2443E5-F515-4501-B201-3A434B26FCF1}" presName="cycle" presStyleCnt="0"/>
      <dgm:spPr/>
    </dgm:pt>
    <dgm:pt modelId="{47E3CCCD-3D0D-4205-8996-8FB4F0B625A3}" type="pres">
      <dgm:prSet presAssocID="{9C2443E5-F515-4501-B201-3A434B26FCF1}" presName="srcNode" presStyleLbl="node1" presStyleIdx="0" presStyleCnt="2"/>
      <dgm:spPr/>
    </dgm:pt>
    <dgm:pt modelId="{347BFC91-1736-4F27-B261-EC74F6A8C976}" type="pres">
      <dgm:prSet presAssocID="{9C2443E5-F515-4501-B201-3A434B26FCF1}" presName="conn" presStyleLbl="parChTrans1D2" presStyleIdx="0" presStyleCnt="1"/>
      <dgm:spPr/>
      <dgm:t>
        <a:bodyPr/>
        <a:lstStyle/>
        <a:p>
          <a:endParaRPr lang="en-US"/>
        </a:p>
      </dgm:t>
    </dgm:pt>
    <dgm:pt modelId="{C214DE82-8876-4BD9-BDC7-B734B36DF906}" type="pres">
      <dgm:prSet presAssocID="{9C2443E5-F515-4501-B201-3A434B26FCF1}" presName="extraNode" presStyleLbl="node1" presStyleIdx="0" presStyleCnt="2"/>
      <dgm:spPr/>
    </dgm:pt>
    <dgm:pt modelId="{DCD02F95-7C6E-4484-8782-C37D932915F2}" type="pres">
      <dgm:prSet presAssocID="{9C2443E5-F515-4501-B201-3A434B26FCF1}" presName="dstNode" presStyleLbl="node1" presStyleIdx="0" presStyleCnt="2"/>
      <dgm:spPr/>
    </dgm:pt>
    <dgm:pt modelId="{68B1C590-FA4C-4521-BA21-CDBA602483C1}" type="pres">
      <dgm:prSet presAssocID="{27968FC7-6CAE-4084-8D5A-9513D4D7D848}" presName="text_1" presStyleLbl="node1" presStyleIdx="0" presStyleCnt="2" custLinFactNeighborX="-1861" custLinFactNeighborY="256">
        <dgm:presLayoutVars>
          <dgm:bulletEnabled val="1"/>
        </dgm:presLayoutVars>
      </dgm:prSet>
      <dgm:spPr/>
      <dgm:t>
        <a:bodyPr/>
        <a:lstStyle/>
        <a:p>
          <a:endParaRPr lang="en-US"/>
        </a:p>
      </dgm:t>
    </dgm:pt>
    <dgm:pt modelId="{E92C7AA3-FD03-48AE-A429-C87CB62EA195}" type="pres">
      <dgm:prSet presAssocID="{27968FC7-6CAE-4084-8D5A-9513D4D7D848}" presName="accent_1" presStyleCnt="0"/>
      <dgm:spPr/>
    </dgm:pt>
    <dgm:pt modelId="{7BCC4E72-2343-4576-9F52-53C9BDC6C950}" type="pres">
      <dgm:prSet presAssocID="{27968FC7-6CAE-4084-8D5A-9513D4D7D848}" presName="accentRepeatNode" presStyleLbl="solidFgAcc1" presStyleIdx="0" presStyleCnt="2"/>
      <dgm:spPr/>
    </dgm:pt>
    <dgm:pt modelId="{BEA5D8E4-C348-4056-86BD-D367D7260C0D}" type="pres">
      <dgm:prSet presAssocID="{43EF27E7-3554-44C9-904F-FC29F9329E0A}" presName="text_2" presStyleLbl="node1" presStyleIdx="1" presStyleCnt="2">
        <dgm:presLayoutVars>
          <dgm:bulletEnabled val="1"/>
        </dgm:presLayoutVars>
      </dgm:prSet>
      <dgm:spPr/>
      <dgm:t>
        <a:bodyPr/>
        <a:lstStyle/>
        <a:p>
          <a:endParaRPr lang="en-US"/>
        </a:p>
      </dgm:t>
    </dgm:pt>
    <dgm:pt modelId="{B8792A63-59FA-44F6-BD9F-16E50993FB4F}" type="pres">
      <dgm:prSet presAssocID="{43EF27E7-3554-44C9-904F-FC29F9329E0A}" presName="accent_2" presStyleCnt="0"/>
      <dgm:spPr/>
    </dgm:pt>
    <dgm:pt modelId="{65E977BA-81D1-4B94-A176-DF1D02B96AAB}" type="pres">
      <dgm:prSet presAssocID="{43EF27E7-3554-44C9-904F-FC29F9329E0A}" presName="accentRepeatNode" presStyleLbl="solidFgAcc1" presStyleIdx="1" presStyleCnt="2"/>
      <dgm:spPr>
        <a:blipFill rotWithShape="0">
          <a:blip xmlns:r="http://schemas.openxmlformats.org/officeDocument/2006/relationships" r:embed="rId1"/>
          <a:stretch>
            <a:fillRect/>
          </a:stretch>
        </a:blipFill>
      </dgm:spPr>
    </dgm:pt>
  </dgm:ptLst>
  <dgm:cxnLst>
    <dgm:cxn modelId="{5CE7B879-DFBD-4EFD-80B6-452C13AC7EB6}" srcId="{9C2443E5-F515-4501-B201-3A434B26FCF1}" destId="{27968FC7-6CAE-4084-8D5A-9513D4D7D848}" srcOrd="0" destOrd="0" parTransId="{E8762775-0A93-4E03-9CBC-7A8C7842CAE0}" sibTransId="{0F360431-8F7D-4257-85DA-79E09AAE1898}"/>
    <dgm:cxn modelId="{271E4DC0-8CE4-49CF-907C-185013C64345}" srcId="{9C2443E5-F515-4501-B201-3A434B26FCF1}" destId="{43EF27E7-3554-44C9-904F-FC29F9329E0A}" srcOrd="1" destOrd="0" parTransId="{8AA01F3B-0EE5-45EF-A2E1-35004A9C5C54}" sibTransId="{7B2C1246-D560-4997-9EE6-32A618F20961}"/>
    <dgm:cxn modelId="{A3F8EADA-20DB-4B31-A6FC-50B196A2FBB9}" type="presOf" srcId="{9C2443E5-F515-4501-B201-3A434B26FCF1}" destId="{E58B3043-4CAE-4803-AC3B-64E8BA6D427B}" srcOrd="0" destOrd="0" presId="urn:microsoft.com/office/officeart/2008/layout/VerticalCurvedList"/>
    <dgm:cxn modelId="{14A335D6-333F-428E-A0AB-BD54664CEBDD}" type="presOf" srcId="{43EF27E7-3554-44C9-904F-FC29F9329E0A}" destId="{BEA5D8E4-C348-4056-86BD-D367D7260C0D}" srcOrd="0" destOrd="0" presId="urn:microsoft.com/office/officeart/2008/layout/VerticalCurvedList"/>
    <dgm:cxn modelId="{EE14237E-7F9C-47C8-BBA5-86F4CEDC2C26}" type="presOf" srcId="{0F360431-8F7D-4257-85DA-79E09AAE1898}" destId="{347BFC91-1736-4F27-B261-EC74F6A8C976}" srcOrd="0" destOrd="0" presId="urn:microsoft.com/office/officeart/2008/layout/VerticalCurvedList"/>
    <dgm:cxn modelId="{2DCC3D62-338C-403C-B065-C7C71C6720CA}" type="presOf" srcId="{27968FC7-6CAE-4084-8D5A-9513D4D7D848}" destId="{68B1C590-FA4C-4521-BA21-CDBA602483C1}" srcOrd="0" destOrd="0" presId="urn:microsoft.com/office/officeart/2008/layout/VerticalCurvedList"/>
    <dgm:cxn modelId="{5987DD09-E47C-4057-B919-413DA6A2CE5E}" type="presParOf" srcId="{E58B3043-4CAE-4803-AC3B-64E8BA6D427B}" destId="{2B586D0E-C993-4F97-AEAB-40027A2B6B57}" srcOrd="0" destOrd="0" presId="urn:microsoft.com/office/officeart/2008/layout/VerticalCurvedList"/>
    <dgm:cxn modelId="{0B45AE38-77D7-4305-B8C5-A8EF40AB8B9B}" type="presParOf" srcId="{2B586D0E-C993-4F97-AEAB-40027A2B6B57}" destId="{2087BD71-B953-46EB-8440-3EACAB4E8BE1}" srcOrd="0" destOrd="0" presId="urn:microsoft.com/office/officeart/2008/layout/VerticalCurvedList"/>
    <dgm:cxn modelId="{ACAFA0CA-AA85-4C37-8590-39B29AB887C1}" type="presParOf" srcId="{2087BD71-B953-46EB-8440-3EACAB4E8BE1}" destId="{47E3CCCD-3D0D-4205-8996-8FB4F0B625A3}" srcOrd="0" destOrd="0" presId="urn:microsoft.com/office/officeart/2008/layout/VerticalCurvedList"/>
    <dgm:cxn modelId="{4B1D4CBF-9435-4636-82FF-796AD7C0244B}" type="presParOf" srcId="{2087BD71-B953-46EB-8440-3EACAB4E8BE1}" destId="{347BFC91-1736-4F27-B261-EC74F6A8C976}" srcOrd="1" destOrd="0" presId="urn:microsoft.com/office/officeart/2008/layout/VerticalCurvedList"/>
    <dgm:cxn modelId="{BCFF10BA-A318-4975-B144-72225185478A}" type="presParOf" srcId="{2087BD71-B953-46EB-8440-3EACAB4E8BE1}" destId="{C214DE82-8876-4BD9-BDC7-B734B36DF906}" srcOrd="2" destOrd="0" presId="urn:microsoft.com/office/officeart/2008/layout/VerticalCurvedList"/>
    <dgm:cxn modelId="{2C4EFF6A-65B5-4F6C-8D37-8347DB3D93F2}" type="presParOf" srcId="{2087BD71-B953-46EB-8440-3EACAB4E8BE1}" destId="{DCD02F95-7C6E-4484-8782-C37D932915F2}" srcOrd="3" destOrd="0" presId="urn:microsoft.com/office/officeart/2008/layout/VerticalCurvedList"/>
    <dgm:cxn modelId="{77ED54C3-7CFA-4B5B-AA62-08A1B8C3826A}" type="presParOf" srcId="{2B586D0E-C993-4F97-AEAB-40027A2B6B57}" destId="{68B1C590-FA4C-4521-BA21-CDBA602483C1}" srcOrd="1" destOrd="0" presId="urn:microsoft.com/office/officeart/2008/layout/VerticalCurvedList"/>
    <dgm:cxn modelId="{B916AC23-100F-4AF5-9186-5A4C1584459E}" type="presParOf" srcId="{2B586D0E-C993-4F97-AEAB-40027A2B6B57}" destId="{E92C7AA3-FD03-48AE-A429-C87CB62EA195}" srcOrd="2" destOrd="0" presId="urn:microsoft.com/office/officeart/2008/layout/VerticalCurvedList"/>
    <dgm:cxn modelId="{AE55535A-ADAC-494F-BC8A-EF830DE3F3F5}" type="presParOf" srcId="{E92C7AA3-FD03-48AE-A429-C87CB62EA195}" destId="{7BCC4E72-2343-4576-9F52-53C9BDC6C950}" srcOrd="0" destOrd="0" presId="urn:microsoft.com/office/officeart/2008/layout/VerticalCurvedList"/>
    <dgm:cxn modelId="{EF077D89-DD07-4B04-A4EB-8635DB3DBCB2}" type="presParOf" srcId="{2B586D0E-C993-4F97-AEAB-40027A2B6B57}" destId="{BEA5D8E4-C348-4056-86BD-D367D7260C0D}" srcOrd="3" destOrd="0" presId="urn:microsoft.com/office/officeart/2008/layout/VerticalCurvedList"/>
    <dgm:cxn modelId="{0D76C715-8D96-4C31-99FC-3A0935562308}" type="presParOf" srcId="{2B586D0E-C993-4F97-AEAB-40027A2B6B57}" destId="{B8792A63-59FA-44F6-BD9F-16E50993FB4F}" srcOrd="4" destOrd="0" presId="urn:microsoft.com/office/officeart/2008/layout/VerticalCurvedList"/>
    <dgm:cxn modelId="{777EA624-8E02-4A7A-A3BA-237C223C3937}" type="presParOf" srcId="{B8792A63-59FA-44F6-BD9F-16E50993FB4F}" destId="{65E977BA-81D1-4B94-A176-DF1D02B96AAB}"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6ECD111-7D86-EF44-8DD5-790740BBF027}" type="doc">
      <dgm:prSet loTypeId="urn:microsoft.com/office/officeart/2005/8/layout/radial1" loCatId="" qsTypeId="urn:microsoft.com/office/officeart/2005/8/quickstyle/simple4" qsCatId="simple" csTypeId="urn:microsoft.com/office/officeart/2005/8/colors/colorful3" csCatId="colorful" phldr="1"/>
      <dgm:spPr/>
      <dgm:t>
        <a:bodyPr/>
        <a:lstStyle/>
        <a:p>
          <a:endParaRPr lang="en-US"/>
        </a:p>
      </dgm:t>
    </dgm:pt>
    <dgm:pt modelId="{D4FAA906-6E70-4FAF-9BC7-003512B3C2D3}">
      <dgm:prSet/>
      <dgm:spPr/>
      <dgm:t>
        <a:bodyPr/>
        <a:lstStyle/>
        <a:p>
          <a:r>
            <a:rPr lang="en-US" dirty="0">
              <a:latin typeface="Times New Roman" panose="02020603050405020304" pitchFamily="18" charset="0"/>
              <a:cs typeface="Times New Roman" panose="02020603050405020304" pitchFamily="18" charset="0"/>
            </a:rPr>
            <a:t>SV </a:t>
          </a:r>
          <a:r>
            <a:rPr lang="en-US" dirty="0" err="1">
              <a:latin typeface="Times New Roman" panose="02020603050405020304" pitchFamily="18" charset="0"/>
              <a:cs typeface="Times New Roman" panose="02020603050405020304" pitchFamily="18" charset="0"/>
            </a:rPr>
            <a:t>cần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nắm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vững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có</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hệ</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thống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những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vấn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đề</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bản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lịch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sử</a:t>
          </a:r>
          <a:r>
            <a:rPr lang="en-US" dirty="0">
              <a:latin typeface="Times New Roman" panose="02020603050405020304" pitchFamily="18" charset="0"/>
              <a:cs typeface="Times New Roman" panose="02020603050405020304" pitchFamily="18" charset="0"/>
            </a:rPr>
            <a:t> ĐCSVN </a:t>
          </a:r>
          <a:r>
            <a:rPr lang="en-US" dirty="0" err="1">
              <a:latin typeface="Times New Roman" panose="02020603050405020304" pitchFamily="18" charset="0"/>
              <a:cs typeface="Times New Roman" panose="02020603050405020304" pitchFamily="18" charset="0"/>
            </a:rPr>
            <a:t>Cần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hiểu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được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hoàn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cảnh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lịch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sử</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những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khó</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khăn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thách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thức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thời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kỳ</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mới</a:t>
          </a:r>
          <a:r>
            <a:rPr lang="en-US" dirty="0">
              <a:latin typeface="Times New Roman" panose="02020603050405020304" pitchFamily="18" charset="0"/>
              <a:cs typeface="Times New Roman" panose="02020603050405020304" pitchFamily="18" charset="0"/>
            </a:rPr>
            <a:t>.</a:t>
          </a:r>
        </a:p>
      </dgm:t>
    </dgm:pt>
    <dgm:pt modelId="{899FB734-EA84-46BB-909A-28A83407CDD5}" type="parTrans" cxnId="{2F355A8D-F08C-46DC-8D8E-EAE5507C079C}">
      <dgm:prSet/>
      <dgm:spPr/>
      <dgm:t>
        <a:bodyPr/>
        <a:lstStyle/>
        <a:p>
          <a:endParaRPr lang="en-US"/>
        </a:p>
      </dgm:t>
    </dgm:pt>
    <dgm:pt modelId="{5D055C9A-5A0F-4B9C-8194-2C1BA5689343}" type="sibTrans" cxnId="{2F355A8D-F08C-46DC-8D8E-EAE5507C079C}">
      <dgm:prSet/>
      <dgm:spPr/>
      <dgm:t>
        <a:bodyPr/>
        <a:lstStyle/>
        <a:p>
          <a:endParaRPr lang="en-US"/>
        </a:p>
      </dgm:t>
    </dgm:pt>
    <dgm:pt modelId="{8A7559F0-D9CE-40CF-9E31-6C8C8E5765B6}">
      <dgm:prSet/>
      <dgm:spPr/>
      <dgm:t>
        <a:bodyPr/>
        <a:lstStyle/>
        <a:p>
          <a:endParaRPr lang="en-US"/>
        </a:p>
      </dgm:t>
    </dgm:pt>
    <dgm:pt modelId="{DBDAA155-2D6F-48B6-9EA7-DACA19868B0F}" type="parTrans" cxnId="{0C70DA0B-5058-4FA0-9DAE-3D131C80315C}">
      <dgm:prSet/>
      <dgm:spPr/>
      <dgm:t>
        <a:bodyPr/>
        <a:lstStyle/>
        <a:p>
          <a:endParaRPr lang="en-US"/>
        </a:p>
      </dgm:t>
    </dgm:pt>
    <dgm:pt modelId="{F98A5E6F-4301-4585-AC85-36A075FF7118}" type="sibTrans" cxnId="{0C70DA0B-5058-4FA0-9DAE-3D131C80315C}">
      <dgm:prSet/>
      <dgm:spPr/>
      <dgm:t>
        <a:bodyPr/>
        <a:lstStyle/>
        <a:p>
          <a:endParaRPr lang="en-US"/>
        </a:p>
      </dgm:t>
    </dgm:pt>
    <dgm:pt modelId="{BD8FA121-B507-420A-BD53-1530DF2DFF76}">
      <dgm:prSet/>
      <dgm:spPr/>
      <dgm:t>
        <a:bodyPr/>
        <a:lstStyle/>
        <a:p>
          <a:endParaRPr lang="en-US"/>
        </a:p>
      </dgm:t>
    </dgm:pt>
    <dgm:pt modelId="{E1FC2477-1E68-4372-B8F8-EA81D54BA12B}" type="parTrans" cxnId="{7C0CECBC-B4CA-4DEF-AB86-8D45A2A89A80}">
      <dgm:prSet/>
      <dgm:spPr/>
      <dgm:t>
        <a:bodyPr/>
        <a:lstStyle/>
        <a:p>
          <a:endParaRPr lang="en-US"/>
        </a:p>
      </dgm:t>
    </dgm:pt>
    <dgm:pt modelId="{B22BCD1C-7796-455E-AA28-E84943A552EA}" type="sibTrans" cxnId="{7C0CECBC-B4CA-4DEF-AB86-8D45A2A89A80}">
      <dgm:prSet/>
      <dgm:spPr/>
      <dgm:t>
        <a:bodyPr/>
        <a:lstStyle/>
        <a:p>
          <a:endParaRPr lang="en-US"/>
        </a:p>
      </dgm:t>
    </dgm:pt>
    <dgm:pt modelId="{D4FA02F1-A2D0-48C4-A051-98805FDB0FBF}">
      <dgm:prSet/>
      <dgm:spPr/>
      <dgm:t>
        <a:bodyPr/>
        <a:lstStyle/>
        <a:p>
          <a:endParaRPr lang="en-US"/>
        </a:p>
      </dgm:t>
    </dgm:pt>
    <dgm:pt modelId="{0DC28DDF-64CB-4E5F-BFFD-3AB3C3FBE04B}" type="parTrans" cxnId="{E5C2F9B0-4BA2-45B1-972B-37762147E2A7}">
      <dgm:prSet/>
      <dgm:spPr/>
      <dgm:t>
        <a:bodyPr/>
        <a:lstStyle/>
        <a:p>
          <a:endParaRPr lang="en-US"/>
        </a:p>
      </dgm:t>
    </dgm:pt>
    <dgm:pt modelId="{B0BFEAFB-5C19-477C-993F-C675F2439F12}" type="sibTrans" cxnId="{E5C2F9B0-4BA2-45B1-972B-37762147E2A7}">
      <dgm:prSet/>
      <dgm:spPr/>
      <dgm:t>
        <a:bodyPr/>
        <a:lstStyle/>
        <a:p>
          <a:endParaRPr lang="en-US"/>
        </a:p>
      </dgm:t>
    </dgm:pt>
    <dgm:pt modelId="{5D8C5F5A-0441-4DF7-83FA-E4770B0630F2}">
      <dgm:prSet/>
      <dgm:spPr/>
      <dgm:t>
        <a:bodyPr/>
        <a:lstStyle/>
        <a:p>
          <a:endParaRPr lang="en-US"/>
        </a:p>
      </dgm:t>
    </dgm:pt>
    <dgm:pt modelId="{943EF6B8-216B-4BB4-9DA3-02C4E8A9B5CE}" type="parTrans" cxnId="{E8BAF7CF-DCD8-4A1F-BAF0-1A6E66DB460C}">
      <dgm:prSet/>
      <dgm:spPr/>
      <dgm:t>
        <a:bodyPr/>
        <a:lstStyle/>
        <a:p>
          <a:endParaRPr lang="en-US"/>
        </a:p>
      </dgm:t>
    </dgm:pt>
    <dgm:pt modelId="{1CC39176-BB15-4029-92CE-964140027BCD}" type="sibTrans" cxnId="{E8BAF7CF-DCD8-4A1F-BAF0-1A6E66DB460C}">
      <dgm:prSet/>
      <dgm:spPr/>
      <dgm:t>
        <a:bodyPr/>
        <a:lstStyle/>
        <a:p>
          <a:endParaRPr lang="en-US"/>
        </a:p>
      </dgm:t>
    </dgm:pt>
    <dgm:pt modelId="{3A96CEE6-F64B-A240-82EE-74FDF3A6405A}" type="pres">
      <dgm:prSet presAssocID="{A6ECD111-7D86-EF44-8DD5-790740BBF027}" presName="cycle" presStyleCnt="0">
        <dgm:presLayoutVars>
          <dgm:chMax val="1"/>
          <dgm:dir/>
          <dgm:animLvl val="ctr"/>
          <dgm:resizeHandles val="exact"/>
        </dgm:presLayoutVars>
      </dgm:prSet>
      <dgm:spPr/>
      <dgm:t>
        <a:bodyPr/>
        <a:lstStyle/>
        <a:p>
          <a:endParaRPr lang="en-US"/>
        </a:p>
      </dgm:t>
    </dgm:pt>
    <dgm:pt modelId="{7D833C0A-C461-4BA7-A2F9-3CC30FACB630}" type="pres">
      <dgm:prSet presAssocID="{D4FAA906-6E70-4FAF-9BC7-003512B3C2D3}" presName="centerShape" presStyleLbl="node0" presStyleIdx="0" presStyleCnt="1" custScaleX="267363" custLinFactNeighborX="248" custLinFactNeighborY="-1312"/>
      <dgm:spPr/>
      <dgm:t>
        <a:bodyPr/>
        <a:lstStyle/>
        <a:p>
          <a:endParaRPr lang="en-US"/>
        </a:p>
      </dgm:t>
    </dgm:pt>
  </dgm:ptLst>
  <dgm:cxnLst>
    <dgm:cxn modelId="{E8BAF7CF-DCD8-4A1F-BAF0-1A6E66DB460C}" srcId="{A6ECD111-7D86-EF44-8DD5-790740BBF027}" destId="{5D8C5F5A-0441-4DF7-83FA-E4770B0630F2}" srcOrd="4" destOrd="0" parTransId="{943EF6B8-216B-4BB4-9DA3-02C4E8A9B5CE}" sibTransId="{1CC39176-BB15-4029-92CE-964140027BCD}"/>
    <dgm:cxn modelId="{2F355A8D-F08C-46DC-8D8E-EAE5507C079C}" srcId="{A6ECD111-7D86-EF44-8DD5-790740BBF027}" destId="{D4FAA906-6E70-4FAF-9BC7-003512B3C2D3}" srcOrd="0" destOrd="0" parTransId="{899FB734-EA84-46BB-909A-28A83407CDD5}" sibTransId="{5D055C9A-5A0F-4B9C-8194-2C1BA5689343}"/>
    <dgm:cxn modelId="{E5C2F9B0-4BA2-45B1-972B-37762147E2A7}" srcId="{A6ECD111-7D86-EF44-8DD5-790740BBF027}" destId="{D4FA02F1-A2D0-48C4-A051-98805FDB0FBF}" srcOrd="3" destOrd="0" parTransId="{0DC28DDF-64CB-4E5F-BFFD-3AB3C3FBE04B}" sibTransId="{B0BFEAFB-5C19-477C-993F-C675F2439F12}"/>
    <dgm:cxn modelId="{8D3427B1-180D-47CD-8CB3-BB5CC72AB2A7}" type="presOf" srcId="{A6ECD111-7D86-EF44-8DD5-790740BBF027}" destId="{3A96CEE6-F64B-A240-82EE-74FDF3A6405A}" srcOrd="0" destOrd="0" presId="urn:microsoft.com/office/officeart/2005/8/layout/radial1"/>
    <dgm:cxn modelId="{86A50ECD-8C11-4B1C-BF5D-39928F354A77}" type="presOf" srcId="{D4FAA906-6E70-4FAF-9BC7-003512B3C2D3}" destId="{7D833C0A-C461-4BA7-A2F9-3CC30FACB630}" srcOrd="0" destOrd="0" presId="urn:microsoft.com/office/officeart/2005/8/layout/radial1"/>
    <dgm:cxn modelId="{0C70DA0B-5058-4FA0-9DAE-3D131C80315C}" srcId="{A6ECD111-7D86-EF44-8DD5-790740BBF027}" destId="{8A7559F0-D9CE-40CF-9E31-6C8C8E5765B6}" srcOrd="1" destOrd="0" parTransId="{DBDAA155-2D6F-48B6-9EA7-DACA19868B0F}" sibTransId="{F98A5E6F-4301-4585-AC85-36A075FF7118}"/>
    <dgm:cxn modelId="{7C0CECBC-B4CA-4DEF-AB86-8D45A2A89A80}" srcId="{A6ECD111-7D86-EF44-8DD5-790740BBF027}" destId="{BD8FA121-B507-420A-BD53-1530DF2DFF76}" srcOrd="2" destOrd="0" parTransId="{E1FC2477-1E68-4372-B8F8-EA81D54BA12B}" sibTransId="{B22BCD1C-7796-455E-AA28-E84943A552EA}"/>
    <dgm:cxn modelId="{71207CD8-12C2-4DC6-8B0D-3CEEE6FBDE85}" type="presParOf" srcId="{3A96CEE6-F64B-A240-82EE-74FDF3A6405A}" destId="{7D833C0A-C461-4BA7-A2F9-3CC30FACB630}" srcOrd="0"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7BFC91-1736-4F27-B261-EC74F6A8C976}">
      <dsp:nvSpPr>
        <dsp:cNvPr id="0" name=""/>
        <dsp:cNvSpPr/>
      </dsp:nvSpPr>
      <dsp:spPr>
        <a:xfrm>
          <a:off x="-4340390" y="-670618"/>
          <a:ext cx="5208784" cy="5208784"/>
        </a:xfrm>
        <a:prstGeom prst="blockArc">
          <a:avLst>
            <a:gd name="adj1" fmla="val 18900000"/>
            <a:gd name="adj2" fmla="val 2700000"/>
            <a:gd name="adj3" fmla="val 415"/>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8B1C590-FA4C-4521-BA21-CDBA602483C1}">
      <dsp:nvSpPr>
        <dsp:cNvPr id="0" name=""/>
        <dsp:cNvSpPr/>
      </dsp:nvSpPr>
      <dsp:spPr>
        <a:xfrm>
          <a:off x="554037" y="555346"/>
          <a:ext cx="8431754" cy="1104881"/>
        </a:xfrm>
        <a:prstGeom prst="rect">
          <a:avLst/>
        </a:prstGeom>
        <a:solidFill>
          <a:schemeClr val="lt1"/>
        </a:solidFill>
        <a:ln w="12700" cap="flat" cmpd="sng" algn="ctr">
          <a:solidFill>
            <a:schemeClr val="accent2"/>
          </a:solidFill>
          <a:prstDash val="solid"/>
          <a:miter lim="800000"/>
        </a:ln>
        <a:effectLst/>
      </dsp:spPr>
      <dsp:style>
        <a:lnRef idx="2">
          <a:schemeClr val="accent2"/>
        </a:lnRef>
        <a:fillRef idx="1">
          <a:schemeClr val="lt1"/>
        </a:fillRef>
        <a:effectRef idx="0">
          <a:schemeClr val="accent2"/>
        </a:effectRef>
        <a:fontRef idx="minor">
          <a:schemeClr val="dk1"/>
        </a:fontRef>
      </dsp:style>
      <dsp:txBody>
        <a:bodyPr spcFirstLastPara="0" vert="horz" wrap="square" lIns="876999" tIns="81280" rIns="81280" bIns="81280" numCol="1" spcCol="1270" anchor="ctr" anchorCtr="0">
          <a:noAutofit/>
        </a:bodyPr>
        <a:lstStyle/>
        <a:p>
          <a:pPr lvl="0" algn="just" defTabSz="1422400">
            <a:lnSpc>
              <a:spcPct val="90000"/>
            </a:lnSpc>
            <a:spcBef>
              <a:spcPct val="0"/>
            </a:spcBef>
            <a:spcAft>
              <a:spcPct val="35000"/>
            </a:spcAft>
          </a:pPr>
          <a:r>
            <a:rPr kumimoji="0" lang="en-US" altLang="zh-CN" sz="3200" b="1" i="0" u="none" strike="noStrike" kern="1200"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I. </a:t>
          </a:r>
          <a:r>
            <a:rPr kumimoji="0" lang="en-US" altLang="zh-CN" sz="3200" b="1" i="0" u="none" strike="noStrike" kern="1200" cap="none" normalizeH="0" baseline="0" dirty="0" err="1">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Đối</a:t>
          </a:r>
          <a:r>
            <a:rPr kumimoji="0" lang="en-US" altLang="zh-CN" sz="3200" b="1" i="0" u="none" strike="noStrike" kern="1200"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 </a:t>
          </a:r>
          <a:r>
            <a:rPr kumimoji="0" lang="en-US" altLang="zh-CN" sz="3200" b="1" i="0" u="none" strike="noStrike" kern="1200" cap="none" normalizeH="0" baseline="0" dirty="0" err="1">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tượng</a:t>
          </a:r>
          <a:r>
            <a:rPr kumimoji="0" lang="en-US" altLang="zh-CN" sz="3200" b="1" i="0" u="none" strike="noStrike" kern="1200"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 </a:t>
          </a:r>
          <a:r>
            <a:rPr kumimoji="0" lang="en-US" altLang="zh-CN" sz="3200" b="1" i="0" u="none" strike="noStrike" kern="1200" cap="none" normalizeH="0" baseline="0" dirty="0" err="1">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nghiên</a:t>
          </a:r>
          <a:r>
            <a:rPr kumimoji="0" lang="en-US" altLang="zh-CN" sz="3200" b="1" i="0" u="none" strike="noStrike" kern="1200"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 </a:t>
          </a:r>
          <a:r>
            <a:rPr kumimoji="0" lang="en-US" altLang="zh-CN" sz="3200" b="1" i="0" u="none" strike="noStrike" kern="1200" cap="none" normalizeH="0" baseline="0" dirty="0" err="1">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cứu</a:t>
          </a:r>
          <a:r>
            <a:rPr kumimoji="0" lang="en-US" altLang="zh-CN" sz="3200" b="1" i="0" u="none" strike="noStrike" kern="1200"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 </a:t>
          </a:r>
          <a:r>
            <a:rPr kumimoji="0" lang="en-US" altLang="zh-CN" sz="3200" b="1" i="0" u="none" strike="noStrike" kern="1200" cap="none" normalizeH="0" baseline="0" dirty="0" err="1">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của</a:t>
          </a:r>
          <a:r>
            <a:rPr kumimoji="0" lang="en-US" altLang="zh-CN" sz="3200" b="1" i="0" u="none" strike="noStrike" kern="1200"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 </a:t>
          </a:r>
          <a:r>
            <a:rPr kumimoji="0" lang="en-US" altLang="zh-CN" sz="3200" b="1" i="0" u="none" strike="noStrike" kern="1200" cap="none" normalizeH="0" baseline="0" dirty="0" err="1">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môn</a:t>
          </a:r>
          <a:r>
            <a:rPr kumimoji="0" lang="en-US" altLang="zh-CN" sz="3200" b="1" i="0" u="none" strike="noStrike" kern="1200"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 </a:t>
          </a:r>
          <a:r>
            <a:rPr kumimoji="0" lang="en-US" altLang="zh-CN" sz="3200" b="1" i="0" u="none" strike="noStrike" kern="1200" cap="none" normalizeH="0" baseline="0" dirty="0" err="1">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học</a:t>
          </a:r>
          <a:r>
            <a:rPr kumimoji="0" lang="en-US" altLang="zh-CN" sz="3200" b="1" i="0" u="none" strike="noStrike" kern="1200"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 LSĐCSVN</a:t>
          </a:r>
          <a:endParaRPr lang="en-US" sz="3200" b="1" kern="1200" dirty="0">
            <a:solidFill>
              <a:schemeClr val="tx2"/>
            </a:solidFill>
            <a:latin typeface="Times New Roman" panose="02020603050405020304" pitchFamily="18" charset="0"/>
            <a:cs typeface="Times New Roman" panose="02020603050405020304" pitchFamily="18" charset="0"/>
          </a:endParaRPr>
        </a:p>
      </dsp:txBody>
      <dsp:txXfrm>
        <a:off x="554037" y="555346"/>
        <a:ext cx="8431754" cy="1104881"/>
      </dsp:txXfrm>
    </dsp:sp>
    <dsp:sp modelId="{7BCC4E72-2343-4576-9F52-53C9BDC6C950}">
      <dsp:nvSpPr>
        <dsp:cNvPr id="0" name=""/>
        <dsp:cNvSpPr/>
      </dsp:nvSpPr>
      <dsp:spPr>
        <a:xfrm>
          <a:off x="20401" y="414407"/>
          <a:ext cx="1381101" cy="1381101"/>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EA5D8E4-C348-4056-86BD-D367D7260C0D}">
      <dsp:nvSpPr>
        <dsp:cNvPr id="0" name=""/>
        <dsp:cNvSpPr/>
      </dsp:nvSpPr>
      <dsp:spPr>
        <a:xfrm>
          <a:off x="710952" y="2210148"/>
          <a:ext cx="8431754" cy="1104881"/>
        </a:xfrm>
        <a:prstGeom prst="rect">
          <a:avLst/>
        </a:prstGeom>
        <a:solidFill>
          <a:schemeClr val="lt1"/>
        </a:solidFill>
        <a:ln w="12700" cap="flat" cmpd="sng" algn="ctr">
          <a:solidFill>
            <a:schemeClr val="accent2"/>
          </a:solidFill>
          <a:prstDash val="solid"/>
          <a:miter lim="800000"/>
        </a:ln>
        <a:effectLst/>
      </dsp:spPr>
      <dsp:style>
        <a:lnRef idx="2">
          <a:schemeClr val="accent2"/>
        </a:lnRef>
        <a:fillRef idx="1">
          <a:schemeClr val="lt1"/>
        </a:fillRef>
        <a:effectRef idx="0">
          <a:schemeClr val="accent2"/>
        </a:effectRef>
        <a:fontRef idx="minor">
          <a:schemeClr val="dk1"/>
        </a:fontRef>
      </dsp:style>
      <dsp:txBody>
        <a:bodyPr spcFirstLastPara="0" vert="horz" wrap="square" lIns="876999" tIns="81280" rIns="81280" bIns="81280" numCol="1" spcCol="1270" anchor="ctr" anchorCtr="0">
          <a:noAutofit/>
        </a:bodyPr>
        <a:lstStyle/>
        <a:p>
          <a:pPr lvl="0" algn="l" defTabSz="1422400">
            <a:lnSpc>
              <a:spcPct val="90000"/>
            </a:lnSpc>
            <a:spcBef>
              <a:spcPct val="0"/>
            </a:spcBef>
            <a:spcAft>
              <a:spcPct val="35000"/>
            </a:spcAft>
          </a:pPr>
          <a:r>
            <a:rPr lang="en-US" sz="3200" b="1" kern="1200" dirty="0" err="1">
              <a:solidFill>
                <a:schemeClr val="tx1"/>
              </a:solidFill>
              <a:latin typeface="Times New Roman" panose="02020603050405020304" pitchFamily="18" charset="0"/>
              <a:cs typeface="Times New Roman" panose="02020603050405020304" pitchFamily="18" charset="0"/>
            </a:rPr>
            <a:t>Chức</a:t>
          </a:r>
          <a:r>
            <a:rPr lang="en-US" sz="3200" b="1" kern="1200" dirty="0">
              <a:solidFill>
                <a:schemeClr val="tx1"/>
              </a:solidFill>
              <a:latin typeface="Times New Roman" panose="02020603050405020304" pitchFamily="18" charset="0"/>
              <a:cs typeface="Times New Roman" panose="02020603050405020304" pitchFamily="18" charset="0"/>
            </a:rPr>
            <a:t> </a:t>
          </a:r>
          <a:r>
            <a:rPr lang="en-US" sz="3200" b="1" kern="1200" dirty="0" err="1">
              <a:solidFill>
                <a:schemeClr val="tx1"/>
              </a:solidFill>
              <a:latin typeface="Times New Roman" panose="02020603050405020304" pitchFamily="18" charset="0"/>
              <a:cs typeface="Times New Roman" panose="02020603050405020304" pitchFamily="18" charset="0"/>
            </a:rPr>
            <a:t>năng</a:t>
          </a:r>
          <a:r>
            <a:rPr lang="en-US" sz="3200" b="1" kern="1200" dirty="0">
              <a:solidFill>
                <a:schemeClr val="tx1"/>
              </a:solidFill>
              <a:latin typeface="Times New Roman" panose="02020603050405020304" pitchFamily="18" charset="0"/>
              <a:cs typeface="Times New Roman" panose="02020603050405020304" pitchFamily="18" charset="0"/>
            </a:rPr>
            <a:t>, </a:t>
          </a:r>
          <a:r>
            <a:rPr lang="en-US" sz="3200" b="1" kern="1200" dirty="0" err="1">
              <a:solidFill>
                <a:schemeClr val="tx1"/>
              </a:solidFill>
              <a:latin typeface="Times New Roman" panose="02020603050405020304" pitchFamily="18" charset="0"/>
              <a:cs typeface="Times New Roman" panose="02020603050405020304" pitchFamily="18" charset="0"/>
            </a:rPr>
            <a:t>nhiệm</a:t>
          </a:r>
          <a:r>
            <a:rPr lang="en-US" sz="3200" b="1" kern="1200" dirty="0">
              <a:solidFill>
                <a:schemeClr val="tx1"/>
              </a:solidFill>
              <a:latin typeface="Times New Roman" panose="02020603050405020304" pitchFamily="18" charset="0"/>
              <a:cs typeface="Times New Roman" panose="02020603050405020304" pitchFamily="18" charset="0"/>
            </a:rPr>
            <a:t> </a:t>
          </a:r>
          <a:r>
            <a:rPr lang="en-US" sz="3200" b="1" kern="1200" dirty="0" err="1">
              <a:solidFill>
                <a:schemeClr val="tx1"/>
              </a:solidFill>
              <a:latin typeface="Times New Roman" panose="02020603050405020304" pitchFamily="18" charset="0"/>
              <a:cs typeface="Times New Roman" panose="02020603050405020304" pitchFamily="18" charset="0"/>
            </a:rPr>
            <a:t>vụ</a:t>
          </a:r>
          <a:r>
            <a:rPr lang="en-US" sz="3200" b="1" kern="1200" dirty="0">
              <a:solidFill>
                <a:schemeClr val="tx1"/>
              </a:solidFill>
              <a:latin typeface="Times New Roman" panose="02020603050405020304" pitchFamily="18" charset="0"/>
              <a:cs typeface="Times New Roman" panose="02020603050405020304" pitchFamily="18" charset="0"/>
            </a:rPr>
            <a:t> </a:t>
          </a:r>
          <a:r>
            <a:rPr lang="en-US" sz="3200" b="1" kern="1200" dirty="0" err="1">
              <a:solidFill>
                <a:schemeClr val="tx1"/>
              </a:solidFill>
              <a:latin typeface="Times New Roman" panose="02020603050405020304" pitchFamily="18" charset="0"/>
              <a:cs typeface="Times New Roman" panose="02020603050405020304" pitchFamily="18" charset="0"/>
            </a:rPr>
            <a:t>của</a:t>
          </a:r>
          <a:r>
            <a:rPr lang="en-US" sz="3200" b="1" kern="1200" dirty="0">
              <a:solidFill>
                <a:schemeClr val="tx1"/>
              </a:solidFill>
              <a:latin typeface="Times New Roman" panose="02020603050405020304" pitchFamily="18" charset="0"/>
              <a:cs typeface="Times New Roman" panose="02020603050405020304" pitchFamily="18" charset="0"/>
            </a:rPr>
            <a:t> </a:t>
          </a:r>
          <a:r>
            <a:rPr lang="en-US" sz="3200" b="1" kern="1200" dirty="0" err="1">
              <a:solidFill>
                <a:schemeClr val="tx1"/>
              </a:solidFill>
              <a:latin typeface="Times New Roman" panose="02020603050405020304" pitchFamily="18" charset="0"/>
              <a:cs typeface="Times New Roman" panose="02020603050405020304" pitchFamily="18" charset="0"/>
            </a:rPr>
            <a:t>môn</a:t>
          </a:r>
          <a:r>
            <a:rPr lang="en-US" sz="3200" b="1" kern="1200" dirty="0">
              <a:solidFill>
                <a:schemeClr val="tx1"/>
              </a:solidFill>
              <a:latin typeface="Times New Roman" panose="02020603050405020304" pitchFamily="18" charset="0"/>
              <a:cs typeface="Times New Roman" panose="02020603050405020304" pitchFamily="18" charset="0"/>
            </a:rPr>
            <a:t> </a:t>
          </a:r>
          <a:r>
            <a:rPr lang="en-US" sz="3200" b="1" kern="1200" dirty="0" err="1">
              <a:solidFill>
                <a:schemeClr val="tx1"/>
              </a:solidFill>
              <a:latin typeface="Times New Roman" panose="02020603050405020304" pitchFamily="18" charset="0"/>
              <a:cs typeface="Times New Roman" panose="02020603050405020304" pitchFamily="18" charset="0"/>
            </a:rPr>
            <a:t>học</a:t>
          </a:r>
          <a:r>
            <a:rPr lang="en-US" sz="3200" b="1" kern="1200" dirty="0">
              <a:solidFill>
                <a:schemeClr val="tx1"/>
              </a:solidFill>
              <a:latin typeface="Times New Roman" panose="02020603050405020304" pitchFamily="18" charset="0"/>
              <a:cs typeface="Times New Roman" panose="02020603050405020304" pitchFamily="18" charset="0"/>
            </a:rPr>
            <a:t> </a:t>
          </a:r>
          <a:r>
            <a:rPr lang="en-US" sz="3200" b="1" kern="1200" dirty="0" err="1">
              <a:solidFill>
                <a:schemeClr val="tx1"/>
              </a:solidFill>
              <a:latin typeface="Times New Roman" panose="02020603050405020304" pitchFamily="18" charset="0"/>
              <a:cs typeface="Times New Roman" panose="02020603050405020304" pitchFamily="18" charset="0"/>
            </a:rPr>
            <a:t>Lịch</a:t>
          </a:r>
          <a:r>
            <a:rPr lang="en-US" sz="3200" b="1" kern="1200" dirty="0">
              <a:solidFill>
                <a:schemeClr val="tx1"/>
              </a:solidFill>
              <a:latin typeface="Times New Roman" panose="02020603050405020304" pitchFamily="18" charset="0"/>
              <a:cs typeface="Times New Roman" panose="02020603050405020304" pitchFamily="18" charset="0"/>
            </a:rPr>
            <a:t> </a:t>
          </a:r>
          <a:r>
            <a:rPr lang="en-US" sz="3200" b="1" kern="1200" dirty="0" err="1">
              <a:solidFill>
                <a:schemeClr val="tx1"/>
              </a:solidFill>
              <a:latin typeface="Times New Roman" panose="02020603050405020304" pitchFamily="18" charset="0"/>
              <a:cs typeface="Times New Roman" panose="02020603050405020304" pitchFamily="18" charset="0"/>
            </a:rPr>
            <a:t>sử</a:t>
          </a:r>
          <a:r>
            <a:rPr lang="en-US" sz="3200" b="1" kern="1200" dirty="0">
              <a:solidFill>
                <a:schemeClr val="tx1"/>
              </a:solidFill>
              <a:latin typeface="Times New Roman" panose="02020603050405020304" pitchFamily="18" charset="0"/>
              <a:cs typeface="Times New Roman" panose="02020603050405020304" pitchFamily="18" charset="0"/>
            </a:rPr>
            <a:t> </a:t>
          </a:r>
          <a:r>
            <a:rPr lang="en-US" sz="3200" b="1" kern="1200" dirty="0" err="1">
              <a:solidFill>
                <a:schemeClr val="tx1"/>
              </a:solidFill>
              <a:latin typeface="Times New Roman" panose="02020603050405020304" pitchFamily="18" charset="0"/>
              <a:cs typeface="Times New Roman" panose="02020603050405020304" pitchFamily="18" charset="0"/>
            </a:rPr>
            <a:t>Đảng</a:t>
          </a:r>
          <a:r>
            <a:rPr lang="en-US" sz="3200" b="1" kern="1200" dirty="0">
              <a:solidFill>
                <a:schemeClr val="tx1"/>
              </a:solidFill>
              <a:latin typeface="Times New Roman" panose="02020603050405020304" pitchFamily="18" charset="0"/>
              <a:cs typeface="Times New Roman" panose="02020603050405020304" pitchFamily="18" charset="0"/>
            </a:rPr>
            <a:t> </a:t>
          </a:r>
          <a:r>
            <a:rPr lang="en-US" sz="3200" b="1" kern="1200" dirty="0" err="1">
              <a:solidFill>
                <a:schemeClr val="tx1"/>
              </a:solidFill>
              <a:latin typeface="Times New Roman" panose="02020603050405020304" pitchFamily="18" charset="0"/>
              <a:cs typeface="Times New Roman" panose="02020603050405020304" pitchFamily="18" charset="0"/>
            </a:rPr>
            <a:t>Cộng</a:t>
          </a:r>
          <a:r>
            <a:rPr lang="en-US" sz="3200" b="1" kern="1200" dirty="0">
              <a:solidFill>
                <a:schemeClr val="tx1"/>
              </a:solidFill>
              <a:latin typeface="Times New Roman" panose="02020603050405020304" pitchFamily="18" charset="0"/>
              <a:cs typeface="Times New Roman" panose="02020603050405020304" pitchFamily="18" charset="0"/>
            </a:rPr>
            <a:t> </a:t>
          </a:r>
          <a:r>
            <a:rPr lang="en-US" sz="3200" b="1" kern="1200" dirty="0" err="1">
              <a:solidFill>
                <a:schemeClr val="tx1"/>
              </a:solidFill>
              <a:latin typeface="Times New Roman" panose="02020603050405020304" pitchFamily="18" charset="0"/>
              <a:cs typeface="Times New Roman" panose="02020603050405020304" pitchFamily="18" charset="0"/>
            </a:rPr>
            <a:t>sản</a:t>
          </a:r>
          <a:r>
            <a:rPr lang="en-US" sz="3200" b="1" kern="1200" dirty="0">
              <a:solidFill>
                <a:schemeClr val="tx1"/>
              </a:solidFill>
              <a:latin typeface="Times New Roman" panose="02020603050405020304" pitchFamily="18" charset="0"/>
              <a:cs typeface="Times New Roman" panose="02020603050405020304" pitchFamily="18" charset="0"/>
            </a:rPr>
            <a:t> </a:t>
          </a:r>
          <a:r>
            <a:rPr lang="en-US" sz="3200" b="1" kern="1200" dirty="0" err="1">
              <a:solidFill>
                <a:schemeClr val="tx1"/>
              </a:solidFill>
              <a:latin typeface="Times New Roman" panose="02020603050405020304" pitchFamily="18" charset="0"/>
              <a:cs typeface="Times New Roman" panose="02020603050405020304" pitchFamily="18" charset="0"/>
            </a:rPr>
            <a:t>Việt</a:t>
          </a:r>
          <a:r>
            <a:rPr lang="en-US" sz="3200" b="1" kern="1200" dirty="0">
              <a:solidFill>
                <a:schemeClr val="tx1"/>
              </a:solidFill>
              <a:latin typeface="Times New Roman" panose="02020603050405020304" pitchFamily="18" charset="0"/>
              <a:cs typeface="Times New Roman" panose="02020603050405020304" pitchFamily="18" charset="0"/>
            </a:rPr>
            <a:t> Nam</a:t>
          </a:r>
          <a:r>
            <a:rPr lang="en-US" sz="3200" kern="1200" dirty="0">
              <a:solidFill>
                <a:schemeClr val="tx1"/>
              </a:solidFill>
            </a:rPr>
            <a:t/>
          </a:r>
          <a:br>
            <a:rPr lang="en-US" sz="3200" kern="1200" dirty="0">
              <a:solidFill>
                <a:schemeClr val="tx1"/>
              </a:solidFill>
            </a:rPr>
          </a:br>
          <a:endParaRPr lang="en-US" sz="3200" b="1" kern="1200" dirty="0">
            <a:solidFill>
              <a:schemeClr val="tx2"/>
            </a:solidFill>
            <a:latin typeface="Times New Roman" panose="02020603050405020304" pitchFamily="18" charset="0"/>
            <a:cs typeface="Times New Roman" panose="02020603050405020304" pitchFamily="18" charset="0"/>
          </a:endParaRPr>
        </a:p>
      </dsp:txBody>
      <dsp:txXfrm>
        <a:off x="710952" y="2210148"/>
        <a:ext cx="8431754" cy="1104881"/>
      </dsp:txXfrm>
    </dsp:sp>
    <dsp:sp modelId="{65E977BA-81D1-4B94-A176-DF1D02B96AAB}">
      <dsp:nvSpPr>
        <dsp:cNvPr id="0" name=""/>
        <dsp:cNvSpPr/>
      </dsp:nvSpPr>
      <dsp:spPr>
        <a:xfrm>
          <a:off x="20401" y="2072038"/>
          <a:ext cx="1381101" cy="1381101"/>
        </a:xfrm>
        <a:prstGeom prst="ellipse">
          <a:avLst/>
        </a:prstGeom>
        <a:blipFill rotWithShape="0">
          <a:blip xmlns:r="http://schemas.openxmlformats.org/officeDocument/2006/relationships" r:embed="rId1"/>
          <a:stretch>
            <a:fillRect/>
          </a:stretch>
        </a:blip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833C0A-C461-4BA7-A2F9-3CC30FACB630}">
      <dsp:nvSpPr>
        <dsp:cNvPr id="0" name=""/>
        <dsp:cNvSpPr/>
      </dsp:nvSpPr>
      <dsp:spPr>
        <a:xfrm>
          <a:off x="12567" y="0"/>
          <a:ext cx="9615909" cy="3596574"/>
        </a:xfrm>
        <a:prstGeom prst="ellips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3495" tIns="23495" rIns="23495" bIns="23495" numCol="1" spcCol="1270" anchor="ctr" anchorCtr="0">
          <a:noAutofit/>
        </a:bodyPr>
        <a:lstStyle/>
        <a:p>
          <a:pPr lvl="0" algn="ctr" defTabSz="1644650">
            <a:lnSpc>
              <a:spcPct val="90000"/>
            </a:lnSpc>
            <a:spcBef>
              <a:spcPct val="0"/>
            </a:spcBef>
            <a:spcAft>
              <a:spcPct val="35000"/>
            </a:spcAft>
          </a:pPr>
          <a:r>
            <a:rPr lang="en-US" sz="3700" kern="1200" dirty="0">
              <a:latin typeface="Times New Roman" panose="02020603050405020304" pitchFamily="18" charset="0"/>
              <a:cs typeface="Times New Roman" panose="02020603050405020304" pitchFamily="18" charset="0"/>
            </a:rPr>
            <a:t>SV </a:t>
          </a:r>
          <a:r>
            <a:rPr lang="en-US" sz="3700" kern="1200" dirty="0" err="1">
              <a:latin typeface="Times New Roman" panose="02020603050405020304" pitchFamily="18" charset="0"/>
              <a:cs typeface="Times New Roman" panose="02020603050405020304" pitchFamily="18" charset="0"/>
            </a:rPr>
            <a:t>cần</a:t>
          </a:r>
          <a:r>
            <a:rPr lang="en-US" sz="3700" kern="1200" dirty="0">
              <a:latin typeface="Times New Roman" panose="02020603050405020304" pitchFamily="18" charset="0"/>
              <a:cs typeface="Times New Roman" panose="02020603050405020304" pitchFamily="18" charset="0"/>
            </a:rPr>
            <a:t> </a:t>
          </a:r>
          <a:r>
            <a:rPr lang="en-US" sz="3700" kern="1200" dirty="0" err="1">
              <a:latin typeface="Times New Roman" panose="02020603050405020304" pitchFamily="18" charset="0"/>
              <a:cs typeface="Times New Roman" panose="02020603050405020304" pitchFamily="18" charset="0"/>
            </a:rPr>
            <a:t>nắm</a:t>
          </a:r>
          <a:r>
            <a:rPr lang="en-US" sz="3700" kern="1200" dirty="0">
              <a:latin typeface="Times New Roman" panose="02020603050405020304" pitchFamily="18" charset="0"/>
              <a:cs typeface="Times New Roman" panose="02020603050405020304" pitchFamily="18" charset="0"/>
            </a:rPr>
            <a:t> </a:t>
          </a:r>
          <a:r>
            <a:rPr lang="en-US" sz="3700" kern="1200" dirty="0" err="1">
              <a:latin typeface="Times New Roman" panose="02020603050405020304" pitchFamily="18" charset="0"/>
              <a:cs typeface="Times New Roman" panose="02020603050405020304" pitchFamily="18" charset="0"/>
            </a:rPr>
            <a:t>vững</a:t>
          </a:r>
          <a:r>
            <a:rPr lang="en-US" sz="3700" kern="1200" dirty="0">
              <a:latin typeface="Times New Roman" panose="02020603050405020304" pitchFamily="18" charset="0"/>
              <a:cs typeface="Times New Roman" panose="02020603050405020304" pitchFamily="18" charset="0"/>
            </a:rPr>
            <a:t> </a:t>
          </a:r>
          <a:r>
            <a:rPr lang="en-US" sz="3700" kern="1200" dirty="0" err="1">
              <a:latin typeface="Times New Roman" panose="02020603050405020304" pitchFamily="18" charset="0"/>
              <a:cs typeface="Times New Roman" panose="02020603050405020304" pitchFamily="18" charset="0"/>
            </a:rPr>
            <a:t>có</a:t>
          </a:r>
          <a:r>
            <a:rPr lang="en-US" sz="3700" kern="1200" dirty="0">
              <a:latin typeface="Times New Roman" panose="02020603050405020304" pitchFamily="18" charset="0"/>
              <a:cs typeface="Times New Roman" panose="02020603050405020304" pitchFamily="18" charset="0"/>
            </a:rPr>
            <a:t> </a:t>
          </a:r>
          <a:r>
            <a:rPr lang="en-US" sz="3700" kern="1200" dirty="0" err="1">
              <a:latin typeface="Times New Roman" panose="02020603050405020304" pitchFamily="18" charset="0"/>
              <a:cs typeface="Times New Roman" panose="02020603050405020304" pitchFamily="18" charset="0"/>
            </a:rPr>
            <a:t>hệ</a:t>
          </a:r>
          <a:r>
            <a:rPr lang="en-US" sz="3700" kern="1200" dirty="0">
              <a:latin typeface="Times New Roman" panose="02020603050405020304" pitchFamily="18" charset="0"/>
              <a:cs typeface="Times New Roman" panose="02020603050405020304" pitchFamily="18" charset="0"/>
            </a:rPr>
            <a:t> </a:t>
          </a:r>
          <a:r>
            <a:rPr lang="en-US" sz="3700" kern="1200" dirty="0" err="1">
              <a:latin typeface="Times New Roman" panose="02020603050405020304" pitchFamily="18" charset="0"/>
              <a:cs typeface="Times New Roman" panose="02020603050405020304" pitchFamily="18" charset="0"/>
            </a:rPr>
            <a:t>thống</a:t>
          </a:r>
          <a:r>
            <a:rPr lang="en-US" sz="3700" kern="1200" dirty="0">
              <a:latin typeface="Times New Roman" panose="02020603050405020304" pitchFamily="18" charset="0"/>
              <a:cs typeface="Times New Roman" panose="02020603050405020304" pitchFamily="18" charset="0"/>
            </a:rPr>
            <a:t> </a:t>
          </a:r>
          <a:r>
            <a:rPr lang="en-US" sz="3700" kern="1200" dirty="0" err="1">
              <a:latin typeface="Times New Roman" panose="02020603050405020304" pitchFamily="18" charset="0"/>
              <a:cs typeface="Times New Roman" panose="02020603050405020304" pitchFamily="18" charset="0"/>
            </a:rPr>
            <a:t>những</a:t>
          </a:r>
          <a:r>
            <a:rPr lang="en-US" sz="3700" kern="1200" dirty="0">
              <a:latin typeface="Times New Roman" panose="02020603050405020304" pitchFamily="18" charset="0"/>
              <a:cs typeface="Times New Roman" panose="02020603050405020304" pitchFamily="18" charset="0"/>
            </a:rPr>
            <a:t> </a:t>
          </a:r>
          <a:r>
            <a:rPr lang="en-US" sz="3700" kern="1200" dirty="0" err="1">
              <a:latin typeface="Times New Roman" panose="02020603050405020304" pitchFamily="18" charset="0"/>
              <a:cs typeface="Times New Roman" panose="02020603050405020304" pitchFamily="18" charset="0"/>
            </a:rPr>
            <a:t>vấn</a:t>
          </a:r>
          <a:r>
            <a:rPr lang="en-US" sz="3700" kern="1200" dirty="0">
              <a:latin typeface="Times New Roman" panose="02020603050405020304" pitchFamily="18" charset="0"/>
              <a:cs typeface="Times New Roman" panose="02020603050405020304" pitchFamily="18" charset="0"/>
            </a:rPr>
            <a:t> </a:t>
          </a:r>
          <a:r>
            <a:rPr lang="en-US" sz="3700" kern="1200" dirty="0" err="1">
              <a:latin typeface="Times New Roman" panose="02020603050405020304" pitchFamily="18" charset="0"/>
              <a:cs typeface="Times New Roman" panose="02020603050405020304" pitchFamily="18" charset="0"/>
            </a:rPr>
            <a:t>đề</a:t>
          </a:r>
          <a:r>
            <a:rPr lang="en-US" sz="3700" kern="1200" dirty="0">
              <a:latin typeface="Times New Roman" panose="02020603050405020304" pitchFamily="18" charset="0"/>
              <a:cs typeface="Times New Roman" panose="02020603050405020304" pitchFamily="18" charset="0"/>
            </a:rPr>
            <a:t> </a:t>
          </a:r>
          <a:r>
            <a:rPr lang="en-US" sz="3700" kern="1200" dirty="0" err="1">
              <a:latin typeface="Times New Roman" panose="02020603050405020304" pitchFamily="18" charset="0"/>
              <a:cs typeface="Times New Roman" panose="02020603050405020304" pitchFamily="18" charset="0"/>
            </a:rPr>
            <a:t>cơ</a:t>
          </a:r>
          <a:r>
            <a:rPr lang="en-US" sz="3700" kern="1200" dirty="0">
              <a:latin typeface="Times New Roman" panose="02020603050405020304" pitchFamily="18" charset="0"/>
              <a:cs typeface="Times New Roman" panose="02020603050405020304" pitchFamily="18" charset="0"/>
            </a:rPr>
            <a:t> </a:t>
          </a:r>
          <a:r>
            <a:rPr lang="en-US" sz="3700" kern="1200" dirty="0" err="1">
              <a:latin typeface="Times New Roman" panose="02020603050405020304" pitchFamily="18" charset="0"/>
              <a:cs typeface="Times New Roman" panose="02020603050405020304" pitchFamily="18" charset="0"/>
            </a:rPr>
            <a:t>bản</a:t>
          </a:r>
          <a:r>
            <a:rPr lang="en-US" sz="3700" kern="1200" dirty="0">
              <a:latin typeface="Times New Roman" panose="02020603050405020304" pitchFamily="18" charset="0"/>
              <a:cs typeface="Times New Roman" panose="02020603050405020304" pitchFamily="18" charset="0"/>
            </a:rPr>
            <a:t> </a:t>
          </a:r>
          <a:r>
            <a:rPr lang="en-US" sz="3700" kern="1200" dirty="0" err="1">
              <a:latin typeface="Times New Roman" panose="02020603050405020304" pitchFamily="18" charset="0"/>
              <a:cs typeface="Times New Roman" panose="02020603050405020304" pitchFamily="18" charset="0"/>
            </a:rPr>
            <a:t>của</a:t>
          </a:r>
          <a:r>
            <a:rPr lang="en-US" sz="3700" kern="1200" dirty="0">
              <a:latin typeface="Times New Roman" panose="02020603050405020304" pitchFamily="18" charset="0"/>
              <a:cs typeface="Times New Roman" panose="02020603050405020304" pitchFamily="18" charset="0"/>
            </a:rPr>
            <a:t> </a:t>
          </a:r>
          <a:r>
            <a:rPr lang="en-US" sz="3700" kern="1200" dirty="0" err="1">
              <a:latin typeface="Times New Roman" panose="02020603050405020304" pitchFamily="18" charset="0"/>
              <a:cs typeface="Times New Roman" panose="02020603050405020304" pitchFamily="18" charset="0"/>
            </a:rPr>
            <a:t>lịch</a:t>
          </a:r>
          <a:r>
            <a:rPr lang="en-US" sz="3700" kern="1200" dirty="0">
              <a:latin typeface="Times New Roman" panose="02020603050405020304" pitchFamily="18" charset="0"/>
              <a:cs typeface="Times New Roman" panose="02020603050405020304" pitchFamily="18" charset="0"/>
            </a:rPr>
            <a:t> </a:t>
          </a:r>
          <a:r>
            <a:rPr lang="en-US" sz="3700" kern="1200" dirty="0" err="1">
              <a:latin typeface="Times New Roman" panose="02020603050405020304" pitchFamily="18" charset="0"/>
              <a:cs typeface="Times New Roman" panose="02020603050405020304" pitchFamily="18" charset="0"/>
            </a:rPr>
            <a:t>sử</a:t>
          </a:r>
          <a:r>
            <a:rPr lang="en-US" sz="3700" kern="1200" dirty="0">
              <a:latin typeface="Times New Roman" panose="02020603050405020304" pitchFamily="18" charset="0"/>
              <a:cs typeface="Times New Roman" panose="02020603050405020304" pitchFamily="18" charset="0"/>
            </a:rPr>
            <a:t> ĐCSVN </a:t>
          </a:r>
          <a:r>
            <a:rPr lang="en-US" sz="3700" kern="1200" dirty="0" err="1">
              <a:latin typeface="Times New Roman" panose="02020603050405020304" pitchFamily="18" charset="0"/>
              <a:cs typeface="Times New Roman" panose="02020603050405020304" pitchFamily="18" charset="0"/>
            </a:rPr>
            <a:t>Cần</a:t>
          </a:r>
          <a:r>
            <a:rPr lang="en-US" sz="3700" kern="1200" dirty="0">
              <a:latin typeface="Times New Roman" panose="02020603050405020304" pitchFamily="18" charset="0"/>
              <a:cs typeface="Times New Roman" panose="02020603050405020304" pitchFamily="18" charset="0"/>
            </a:rPr>
            <a:t> </a:t>
          </a:r>
          <a:r>
            <a:rPr lang="en-US" sz="3700" kern="1200" dirty="0" err="1">
              <a:latin typeface="Times New Roman" panose="02020603050405020304" pitchFamily="18" charset="0"/>
              <a:cs typeface="Times New Roman" panose="02020603050405020304" pitchFamily="18" charset="0"/>
            </a:rPr>
            <a:t>hiểu</a:t>
          </a:r>
          <a:r>
            <a:rPr lang="en-US" sz="3700" kern="1200" dirty="0">
              <a:latin typeface="Times New Roman" panose="02020603050405020304" pitchFamily="18" charset="0"/>
              <a:cs typeface="Times New Roman" panose="02020603050405020304" pitchFamily="18" charset="0"/>
            </a:rPr>
            <a:t> </a:t>
          </a:r>
          <a:r>
            <a:rPr lang="en-US" sz="3700" kern="1200" dirty="0" err="1">
              <a:latin typeface="Times New Roman" panose="02020603050405020304" pitchFamily="18" charset="0"/>
              <a:cs typeface="Times New Roman" panose="02020603050405020304" pitchFamily="18" charset="0"/>
            </a:rPr>
            <a:t>được</a:t>
          </a:r>
          <a:r>
            <a:rPr lang="en-US" sz="3700" kern="1200" dirty="0">
              <a:latin typeface="Times New Roman" panose="02020603050405020304" pitchFamily="18" charset="0"/>
              <a:cs typeface="Times New Roman" panose="02020603050405020304" pitchFamily="18" charset="0"/>
            </a:rPr>
            <a:t> </a:t>
          </a:r>
          <a:r>
            <a:rPr lang="en-US" sz="3700" kern="1200" dirty="0" err="1">
              <a:latin typeface="Times New Roman" panose="02020603050405020304" pitchFamily="18" charset="0"/>
              <a:cs typeface="Times New Roman" panose="02020603050405020304" pitchFamily="18" charset="0"/>
            </a:rPr>
            <a:t>hoàn</a:t>
          </a:r>
          <a:r>
            <a:rPr lang="en-US" sz="3700" kern="1200" dirty="0">
              <a:latin typeface="Times New Roman" panose="02020603050405020304" pitchFamily="18" charset="0"/>
              <a:cs typeface="Times New Roman" panose="02020603050405020304" pitchFamily="18" charset="0"/>
            </a:rPr>
            <a:t> </a:t>
          </a:r>
          <a:r>
            <a:rPr lang="en-US" sz="3700" kern="1200" dirty="0" err="1">
              <a:latin typeface="Times New Roman" panose="02020603050405020304" pitchFamily="18" charset="0"/>
              <a:cs typeface="Times New Roman" panose="02020603050405020304" pitchFamily="18" charset="0"/>
            </a:rPr>
            <a:t>cảnh</a:t>
          </a:r>
          <a:r>
            <a:rPr lang="en-US" sz="3700" kern="1200" dirty="0">
              <a:latin typeface="Times New Roman" panose="02020603050405020304" pitchFamily="18" charset="0"/>
              <a:cs typeface="Times New Roman" panose="02020603050405020304" pitchFamily="18" charset="0"/>
            </a:rPr>
            <a:t> </a:t>
          </a:r>
          <a:r>
            <a:rPr lang="en-US" sz="3700" kern="1200" dirty="0" err="1">
              <a:latin typeface="Times New Roman" panose="02020603050405020304" pitchFamily="18" charset="0"/>
              <a:cs typeface="Times New Roman" panose="02020603050405020304" pitchFamily="18" charset="0"/>
            </a:rPr>
            <a:t>lịch</a:t>
          </a:r>
          <a:r>
            <a:rPr lang="en-US" sz="3700" kern="1200" dirty="0">
              <a:latin typeface="Times New Roman" panose="02020603050405020304" pitchFamily="18" charset="0"/>
              <a:cs typeface="Times New Roman" panose="02020603050405020304" pitchFamily="18" charset="0"/>
            </a:rPr>
            <a:t> </a:t>
          </a:r>
          <a:r>
            <a:rPr lang="en-US" sz="3700" kern="1200" dirty="0" err="1">
              <a:latin typeface="Times New Roman" panose="02020603050405020304" pitchFamily="18" charset="0"/>
              <a:cs typeface="Times New Roman" panose="02020603050405020304" pitchFamily="18" charset="0"/>
            </a:rPr>
            <a:t>sử</a:t>
          </a:r>
          <a:r>
            <a:rPr lang="en-US" sz="3700" kern="1200" dirty="0">
              <a:latin typeface="Times New Roman" panose="02020603050405020304" pitchFamily="18" charset="0"/>
              <a:cs typeface="Times New Roman" panose="02020603050405020304" pitchFamily="18" charset="0"/>
            </a:rPr>
            <a:t> </a:t>
          </a:r>
          <a:r>
            <a:rPr lang="en-US" sz="3700" kern="1200" dirty="0" err="1">
              <a:latin typeface="Times New Roman" panose="02020603050405020304" pitchFamily="18" charset="0"/>
              <a:cs typeface="Times New Roman" panose="02020603050405020304" pitchFamily="18" charset="0"/>
            </a:rPr>
            <a:t>những</a:t>
          </a:r>
          <a:r>
            <a:rPr lang="en-US" sz="3700" kern="1200" dirty="0">
              <a:latin typeface="Times New Roman" panose="02020603050405020304" pitchFamily="18" charset="0"/>
              <a:cs typeface="Times New Roman" panose="02020603050405020304" pitchFamily="18" charset="0"/>
            </a:rPr>
            <a:t> </a:t>
          </a:r>
          <a:r>
            <a:rPr lang="en-US" sz="3700" kern="1200" dirty="0" err="1">
              <a:latin typeface="Times New Roman" panose="02020603050405020304" pitchFamily="18" charset="0"/>
              <a:cs typeface="Times New Roman" panose="02020603050405020304" pitchFamily="18" charset="0"/>
            </a:rPr>
            <a:t>khó</a:t>
          </a:r>
          <a:r>
            <a:rPr lang="en-US" sz="3700" kern="1200" dirty="0">
              <a:latin typeface="Times New Roman" panose="02020603050405020304" pitchFamily="18" charset="0"/>
              <a:cs typeface="Times New Roman" panose="02020603050405020304" pitchFamily="18" charset="0"/>
            </a:rPr>
            <a:t> </a:t>
          </a:r>
          <a:r>
            <a:rPr lang="en-US" sz="3700" kern="1200" dirty="0" err="1">
              <a:latin typeface="Times New Roman" panose="02020603050405020304" pitchFamily="18" charset="0"/>
              <a:cs typeface="Times New Roman" panose="02020603050405020304" pitchFamily="18" charset="0"/>
            </a:rPr>
            <a:t>khăn</a:t>
          </a:r>
          <a:r>
            <a:rPr lang="en-US" sz="3700" kern="1200" dirty="0">
              <a:latin typeface="Times New Roman" panose="02020603050405020304" pitchFamily="18" charset="0"/>
              <a:cs typeface="Times New Roman" panose="02020603050405020304" pitchFamily="18" charset="0"/>
            </a:rPr>
            <a:t>, </a:t>
          </a:r>
          <a:r>
            <a:rPr lang="en-US" sz="3700" kern="1200" dirty="0" err="1">
              <a:latin typeface="Times New Roman" panose="02020603050405020304" pitchFamily="18" charset="0"/>
              <a:cs typeface="Times New Roman" panose="02020603050405020304" pitchFamily="18" charset="0"/>
            </a:rPr>
            <a:t>thách</a:t>
          </a:r>
          <a:r>
            <a:rPr lang="en-US" sz="3700" kern="1200" dirty="0">
              <a:latin typeface="Times New Roman" panose="02020603050405020304" pitchFamily="18" charset="0"/>
              <a:cs typeface="Times New Roman" panose="02020603050405020304" pitchFamily="18" charset="0"/>
            </a:rPr>
            <a:t> </a:t>
          </a:r>
          <a:r>
            <a:rPr lang="en-US" sz="3700" kern="1200" dirty="0" err="1">
              <a:latin typeface="Times New Roman" panose="02020603050405020304" pitchFamily="18" charset="0"/>
              <a:cs typeface="Times New Roman" panose="02020603050405020304" pitchFamily="18" charset="0"/>
            </a:rPr>
            <a:t>thức</a:t>
          </a:r>
          <a:r>
            <a:rPr lang="en-US" sz="3700" kern="1200" dirty="0">
              <a:latin typeface="Times New Roman" panose="02020603050405020304" pitchFamily="18" charset="0"/>
              <a:cs typeface="Times New Roman" panose="02020603050405020304" pitchFamily="18" charset="0"/>
            </a:rPr>
            <a:t> </a:t>
          </a:r>
          <a:r>
            <a:rPr lang="en-US" sz="3700" kern="1200" dirty="0" err="1">
              <a:latin typeface="Times New Roman" panose="02020603050405020304" pitchFamily="18" charset="0"/>
              <a:cs typeface="Times New Roman" panose="02020603050405020304" pitchFamily="18" charset="0"/>
            </a:rPr>
            <a:t>của</a:t>
          </a:r>
          <a:r>
            <a:rPr lang="en-US" sz="3700" kern="1200" dirty="0">
              <a:latin typeface="Times New Roman" panose="02020603050405020304" pitchFamily="18" charset="0"/>
              <a:cs typeface="Times New Roman" panose="02020603050405020304" pitchFamily="18" charset="0"/>
            </a:rPr>
            <a:t> </a:t>
          </a:r>
          <a:r>
            <a:rPr lang="en-US" sz="3700" kern="1200" dirty="0" err="1">
              <a:latin typeface="Times New Roman" panose="02020603050405020304" pitchFamily="18" charset="0"/>
              <a:cs typeface="Times New Roman" panose="02020603050405020304" pitchFamily="18" charset="0"/>
            </a:rPr>
            <a:t>thời</a:t>
          </a:r>
          <a:r>
            <a:rPr lang="en-US" sz="3700" kern="1200" dirty="0">
              <a:latin typeface="Times New Roman" panose="02020603050405020304" pitchFamily="18" charset="0"/>
              <a:cs typeface="Times New Roman" panose="02020603050405020304" pitchFamily="18" charset="0"/>
            </a:rPr>
            <a:t> </a:t>
          </a:r>
          <a:r>
            <a:rPr lang="en-US" sz="3700" kern="1200" dirty="0" err="1">
              <a:latin typeface="Times New Roman" panose="02020603050405020304" pitchFamily="18" charset="0"/>
              <a:cs typeface="Times New Roman" panose="02020603050405020304" pitchFamily="18" charset="0"/>
            </a:rPr>
            <a:t>kỳ</a:t>
          </a:r>
          <a:r>
            <a:rPr lang="en-US" sz="3700" kern="1200" dirty="0">
              <a:latin typeface="Times New Roman" panose="02020603050405020304" pitchFamily="18" charset="0"/>
              <a:cs typeface="Times New Roman" panose="02020603050405020304" pitchFamily="18" charset="0"/>
            </a:rPr>
            <a:t> </a:t>
          </a:r>
          <a:r>
            <a:rPr lang="en-US" sz="3700" kern="1200" dirty="0" err="1">
              <a:latin typeface="Times New Roman" panose="02020603050405020304" pitchFamily="18" charset="0"/>
              <a:cs typeface="Times New Roman" panose="02020603050405020304" pitchFamily="18" charset="0"/>
            </a:rPr>
            <a:t>mới</a:t>
          </a:r>
          <a:r>
            <a:rPr lang="en-US" sz="3700" kern="1200" dirty="0">
              <a:latin typeface="Times New Roman" panose="02020603050405020304" pitchFamily="18" charset="0"/>
              <a:cs typeface="Times New Roman" panose="02020603050405020304" pitchFamily="18" charset="0"/>
            </a:rPr>
            <a:t>.</a:t>
          </a:r>
        </a:p>
      </dsp:txBody>
      <dsp:txXfrm>
        <a:off x="1420784" y="526706"/>
        <a:ext cx="6799475" cy="2543162"/>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F9A6E7F-9A55-4CDC-B2B8-2D4D3031AE77}" type="datetimeFigureOut">
              <a:rPr lang="en-US" smtClean="0"/>
              <a:t>8/3/2023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097566-27E9-4F78-B3A2-06A08E8D8CD6}" type="slidenum">
              <a:rPr lang="en-US" smtClean="0"/>
              <a:t>‹#›</a:t>
            </a:fld>
            <a:endParaRPr lang="en-US"/>
          </a:p>
        </p:txBody>
      </p:sp>
    </p:spTree>
    <p:extLst>
      <p:ext uri="{BB962C8B-B14F-4D97-AF65-F5344CB8AC3E}">
        <p14:creationId xmlns:p14="http://schemas.microsoft.com/office/powerpoint/2010/main" val="31358168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6EC2A5-CC84-C5C3-11A2-16756C26C09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4D020F0-CE83-D8E5-30A5-F292B6D8FEB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EA41713-B6AA-79E0-FECC-D1B874D40AB3}"/>
              </a:ext>
            </a:extLst>
          </p:cNvPr>
          <p:cNvSpPr>
            <a:spLocks noGrp="1"/>
          </p:cNvSpPr>
          <p:nvPr>
            <p:ph type="dt" sz="half" idx="10"/>
          </p:nvPr>
        </p:nvSpPr>
        <p:spPr/>
        <p:txBody>
          <a:bodyPr/>
          <a:lstStyle/>
          <a:p>
            <a:fld id="{167A0DCD-E520-4C19-98EF-D85D4645D3F3}" type="datetime1">
              <a:rPr lang="en-US" smtClean="0"/>
              <a:t>8/3/2023</a:t>
            </a:fld>
            <a:endParaRPr lang="en-US"/>
          </a:p>
        </p:txBody>
      </p:sp>
      <p:sp>
        <p:nvSpPr>
          <p:cNvPr id="5" name="Footer Placeholder 4">
            <a:extLst>
              <a:ext uri="{FF2B5EF4-FFF2-40B4-BE49-F238E27FC236}">
                <a16:creationId xmlns:a16="http://schemas.microsoft.com/office/drawing/2014/main" id="{07C6C4DE-07F6-6D5C-595A-A81FE7119908}"/>
              </a:ext>
            </a:extLst>
          </p:cNvPr>
          <p:cNvSpPr>
            <a:spLocks noGrp="1"/>
          </p:cNvSpPr>
          <p:nvPr>
            <p:ph type="ftr" sz="quarter" idx="11"/>
          </p:nvPr>
        </p:nvSpPr>
        <p:spPr/>
        <p:txBody>
          <a:bodyPr/>
          <a:lstStyle/>
          <a:p>
            <a:r>
              <a:rPr lang="vi-VN"/>
              <a:t>301003- Chương Mở đầu</a:t>
            </a:r>
            <a:endParaRPr lang="en-US"/>
          </a:p>
        </p:txBody>
      </p:sp>
      <p:sp>
        <p:nvSpPr>
          <p:cNvPr id="6" name="Slide Number Placeholder 5">
            <a:extLst>
              <a:ext uri="{FF2B5EF4-FFF2-40B4-BE49-F238E27FC236}">
                <a16:creationId xmlns:a16="http://schemas.microsoft.com/office/drawing/2014/main" id="{FC604C99-2D45-5754-217C-748BB21E395D}"/>
              </a:ext>
            </a:extLst>
          </p:cNvPr>
          <p:cNvSpPr>
            <a:spLocks noGrp="1"/>
          </p:cNvSpPr>
          <p:nvPr>
            <p:ph type="sldNum" sz="quarter" idx="12"/>
          </p:nvPr>
        </p:nvSpPr>
        <p:spPr/>
        <p:txBody>
          <a:bodyPr/>
          <a:lstStyle/>
          <a:p>
            <a:fld id="{D9A7D006-ABB2-49CA-8719-33DD1EDD3861}" type="slidenum">
              <a:rPr lang="en-US" smtClean="0"/>
              <a:t>‹#›</a:t>
            </a:fld>
            <a:endParaRPr lang="en-US"/>
          </a:p>
        </p:txBody>
      </p:sp>
    </p:spTree>
    <p:extLst>
      <p:ext uri="{BB962C8B-B14F-4D97-AF65-F5344CB8AC3E}">
        <p14:creationId xmlns:p14="http://schemas.microsoft.com/office/powerpoint/2010/main" val="3180167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15AA3B-D8E5-3017-4E23-E025EEA12A0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0649C5F-C5D2-D3F4-754E-A5183F777BA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4A4583-A4C1-74A8-4F4D-3CA91C648307}"/>
              </a:ext>
            </a:extLst>
          </p:cNvPr>
          <p:cNvSpPr>
            <a:spLocks noGrp="1"/>
          </p:cNvSpPr>
          <p:nvPr>
            <p:ph type="dt" sz="half" idx="10"/>
          </p:nvPr>
        </p:nvSpPr>
        <p:spPr/>
        <p:txBody>
          <a:bodyPr/>
          <a:lstStyle/>
          <a:p>
            <a:fld id="{C8DE8CFA-63D8-40CF-8183-E69B3F5A40FA}" type="datetime1">
              <a:rPr lang="en-US" smtClean="0"/>
              <a:t>8/3/2023</a:t>
            </a:fld>
            <a:endParaRPr lang="en-US"/>
          </a:p>
        </p:txBody>
      </p:sp>
      <p:sp>
        <p:nvSpPr>
          <p:cNvPr id="5" name="Footer Placeholder 4">
            <a:extLst>
              <a:ext uri="{FF2B5EF4-FFF2-40B4-BE49-F238E27FC236}">
                <a16:creationId xmlns:a16="http://schemas.microsoft.com/office/drawing/2014/main" id="{55C8B1B8-34DE-712F-E223-1170904E2C82}"/>
              </a:ext>
            </a:extLst>
          </p:cNvPr>
          <p:cNvSpPr>
            <a:spLocks noGrp="1"/>
          </p:cNvSpPr>
          <p:nvPr>
            <p:ph type="ftr" sz="quarter" idx="11"/>
          </p:nvPr>
        </p:nvSpPr>
        <p:spPr/>
        <p:txBody>
          <a:bodyPr/>
          <a:lstStyle/>
          <a:p>
            <a:r>
              <a:rPr lang="vi-VN"/>
              <a:t>301003- Chương Mở đầu</a:t>
            </a:r>
            <a:endParaRPr lang="en-US"/>
          </a:p>
        </p:txBody>
      </p:sp>
      <p:sp>
        <p:nvSpPr>
          <p:cNvPr id="6" name="Slide Number Placeholder 5">
            <a:extLst>
              <a:ext uri="{FF2B5EF4-FFF2-40B4-BE49-F238E27FC236}">
                <a16:creationId xmlns:a16="http://schemas.microsoft.com/office/drawing/2014/main" id="{A79ADC4A-375E-429F-A491-28B7B4C0A506}"/>
              </a:ext>
            </a:extLst>
          </p:cNvPr>
          <p:cNvSpPr>
            <a:spLocks noGrp="1"/>
          </p:cNvSpPr>
          <p:nvPr>
            <p:ph type="sldNum" sz="quarter" idx="12"/>
          </p:nvPr>
        </p:nvSpPr>
        <p:spPr/>
        <p:txBody>
          <a:bodyPr/>
          <a:lstStyle/>
          <a:p>
            <a:fld id="{D9A7D006-ABB2-49CA-8719-33DD1EDD3861}" type="slidenum">
              <a:rPr lang="en-US" smtClean="0"/>
              <a:t>‹#›</a:t>
            </a:fld>
            <a:endParaRPr lang="en-US"/>
          </a:p>
        </p:txBody>
      </p:sp>
    </p:spTree>
    <p:extLst>
      <p:ext uri="{BB962C8B-B14F-4D97-AF65-F5344CB8AC3E}">
        <p14:creationId xmlns:p14="http://schemas.microsoft.com/office/powerpoint/2010/main" val="41152336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4C49FBE-BF61-9DF1-10FA-9DC3772491A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AB157F0-3D08-32DF-FB64-249B48969BB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A9578B-FC0A-364A-7089-44BDE73D757A}"/>
              </a:ext>
            </a:extLst>
          </p:cNvPr>
          <p:cNvSpPr>
            <a:spLocks noGrp="1"/>
          </p:cNvSpPr>
          <p:nvPr>
            <p:ph type="dt" sz="half" idx="10"/>
          </p:nvPr>
        </p:nvSpPr>
        <p:spPr/>
        <p:txBody>
          <a:bodyPr/>
          <a:lstStyle/>
          <a:p>
            <a:fld id="{A41B013A-26E8-4880-BEE7-2AA7CA106498}" type="datetime1">
              <a:rPr lang="en-US" smtClean="0"/>
              <a:t>8/3/2023</a:t>
            </a:fld>
            <a:endParaRPr lang="en-US"/>
          </a:p>
        </p:txBody>
      </p:sp>
      <p:sp>
        <p:nvSpPr>
          <p:cNvPr id="5" name="Footer Placeholder 4">
            <a:extLst>
              <a:ext uri="{FF2B5EF4-FFF2-40B4-BE49-F238E27FC236}">
                <a16:creationId xmlns:a16="http://schemas.microsoft.com/office/drawing/2014/main" id="{F75321A8-D2A9-A54B-BC05-7BB64F340C45}"/>
              </a:ext>
            </a:extLst>
          </p:cNvPr>
          <p:cNvSpPr>
            <a:spLocks noGrp="1"/>
          </p:cNvSpPr>
          <p:nvPr>
            <p:ph type="ftr" sz="quarter" idx="11"/>
          </p:nvPr>
        </p:nvSpPr>
        <p:spPr/>
        <p:txBody>
          <a:bodyPr/>
          <a:lstStyle/>
          <a:p>
            <a:r>
              <a:rPr lang="vi-VN"/>
              <a:t>301003- Chương Mở đầu</a:t>
            </a:r>
            <a:endParaRPr lang="en-US"/>
          </a:p>
        </p:txBody>
      </p:sp>
      <p:sp>
        <p:nvSpPr>
          <p:cNvPr id="6" name="Slide Number Placeholder 5">
            <a:extLst>
              <a:ext uri="{FF2B5EF4-FFF2-40B4-BE49-F238E27FC236}">
                <a16:creationId xmlns:a16="http://schemas.microsoft.com/office/drawing/2014/main" id="{EF2473A5-432F-B79A-83AE-87DD26125509}"/>
              </a:ext>
            </a:extLst>
          </p:cNvPr>
          <p:cNvSpPr>
            <a:spLocks noGrp="1"/>
          </p:cNvSpPr>
          <p:nvPr>
            <p:ph type="sldNum" sz="quarter" idx="12"/>
          </p:nvPr>
        </p:nvSpPr>
        <p:spPr/>
        <p:txBody>
          <a:bodyPr/>
          <a:lstStyle/>
          <a:p>
            <a:fld id="{D9A7D006-ABB2-49CA-8719-33DD1EDD3861}" type="slidenum">
              <a:rPr lang="en-US" smtClean="0"/>
              <a:t>‹#›</a:t>
            </a:fld>
            <a:endParaRPr lang="en-US"/>
          </a:p>
        </p:txBody>
      </p:sp>
    </p:spTree>
    <p:extLst>
      <p:ext uri="{BB962C8B-B14F-4D97-AF65-F5344CB8AC3E}">
        <p14:creationId xmlns:p14="http://schemas.microsoft.com/office/powerpoint/2010/main" val="34591854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6CFE6C-4C27-BFB7-0698-9EFE4A2262D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0786252-46E4-0082-4AB0-AC735177DF2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39C92C5-690E-7773-3A47-ABFE88745D4F}"/>
              </a:ext>
            </a:extLst>
          </p:cNvPr>
          <p:cNvSpPr>
            <a:spLocks noGrp="1"/>
          </p:cNvSpPr>
          <p:nvPr>
            <p:ph type="dt" sz="half" idx="10"/>
          </p:nvPr>
        </p:nvSpPr>
        <p:spPr/>
        <p:txBody>
          <a:bodyPr/>
          <a:lstStyle/>
          <a:p>
            <a:fld id="{0FB7EB1A-D2A4-4890-A185-8CF10E644359}" type="datetime1">
              <a:rPr lang="en-US" smtClean="0"/>
              <a:t>8/3/2023</a:t>
            </a:fld>
            <a:endParaRPr lang="en-US"/>
          </a:p>
        </p:txBody>
      </p:sp>
      <p:sp>
        <p:nvSpPr>
          <p:cNvPr id="5" name="Footer Placeholder 4">
            <a:extLst>
              <a:ext uri="{FF2B5EF4-FFF2-40B4-BE49-F238E27FC236}">
                <a16:creationId xmlns:a16="http://schemas.microsoft.com/office/drawing/2014/main" id="{BEA2E00F-0FC0-5C8A-177A-BF82134B1293}"/>
              </a:ext>
            </a:extLst>
          </p:cNvPr>
          <p:cNvSpPr>
            <a:spLocks noGrp="1"/>
          </p:cNvSpPr>
          <p:nvPr>
            <p:ph type="ftr" sz="quarter" idx="11"/>
          </p:nvPr>
        </p:nvSpPr>
        <p:spPr/>
        <p:txBody>
          <a:bodyPr/>
          <a:lstStyle/>
          <a:p>
            <a:r>
              <a:rPr lang="vi-VN"/>
              <a:t>301003- Chương Mở đầu</a:t>
            </a:r>
            <a:endParaRPr lang="en-US"/>
          </a:p>
        </p:txBody>
      </p:sp>
      <p:sp>
        <p:nvSpPr>
          <p:cNvPr id="6" name="Slide Number Placeholder 5">
            <a:extLst>
              <a:ext uri="{FF2B5EF4-FFF2-40B4-BE49-F238E27FC236}">
                <a16:creationId xmlns:a16="http://schemas.microsoft.com/office/drawing/2014/main" id="{9AD6F33D-C220-F34A-52B1-30AEF761EA11}"/>
              </a:ext>
            </a:extLst>
          </p:cNvPr>
          <p:cNvSpPr>
            <a:spLocks noGrp="1"/>
          </p:cNvSpPr>
          <p:nvPr>
            <p:ph type="sldNum" sz="quarter" idx="12"/>
          </p:nvPr>
        </p:nvSpPr>
        <p:spPr/>
        <p:txBody>
          <a:bodyPr/>
          <a:lstStyle/>
          <a:p>
            <a:fld id="{D9A7D006-ABB2-49CA-8719-33DD1EDD3861}" type="slidenum">
              <a:rPr lang="en-US" smtClean="0"/>
              <a:t>‹#›</a:t>
            </a:fld>
            <a:endParaRPr lang="en-US"/>
          </a:p>
        </p:txBody>
      </p:sp>
    </p:spTree>
    <p:extLst>
      <p:ext uri="{BB962C8B-B14F-4D97-AF65-F5344CB8AC3E}">
        <p14:creationId xmlns:p14="http://schemas.microsoft.com/office/powerpoint/2010/main" val="32679555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9A0E9-C11F-2013-4959-36BD7DE24F7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C7D0E14-B676-7E9A-3030-1085AAE9B04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60EED64-9D02-6B23-FB9B-D6EC8AAAE654}"/>
              </a:ext>
            </a:extLst>
          </p:cNvPr>
          <p:cNvSpPr>
            <a:spLocks noGrp="1"/>
          </p:cNvSpPr>
          <p:nvPr>
            <p:ph type="dt" sz="half" idx="10"/>
          </p:nvPr>
        </p:nvSpPr>
        <p:spPr/>
        <p:txBody>
          <a:bodyPr/>
          <a:lstStyle/>
          <a:p>
            <a:fld id="{80729B0A-C373-4BFE-9D83-A3C635CB0A48}" type="datetime1">
              <a:rPr lang="en-US" smtClean="0"/>
              <a:t>8/3/2023</a:t>
            </a:fld>
            <a:endParaRPr lang="en-US"/>
          </a:p>
        </p:txBody>
      </p:sp>
      <p:sp>
        <p:nvSpPr>
          <p:cNvPr id="5" name="Footer Placeholder 4">
            <a:extLst>
              <a:ext uri="{FF2B5EF4-FFF2-40B4-BE49-F238E27FC236}">
                <a16:creationId xmlns:a16="http://schemas.microsoft.com/office/drawing/2014/main" id="{7C34589C-B290-3E8E-B928-CD40D29F690C}"/>
              </a:ext>
            </a:extLst>
          </p:cNvPr>
          <p:cNvSpPr>
            <a:spLocks noGrp="1"/>
          </p:cNvSpPr>
          <p:nvPr>
            <p:ph type="ftr" sz="quarter" idx="11"/>
          </p:nvPr>
        </p:nvSpPr>
        <p:spPr/>
        <p:txBody>
          <a:bodyPr/>
          <a:lstStyle/>
          <a:p>
            <a:r>
              <a:rPr lang="vi-VN"/>
              <a:t>301003- Chương Mở đầu</a:t>
            </a:r>
            <a:endParaRPr lang="en-US"/>
          </a:p>
        </p:txBody>
      </p:sp>
      <p:sp>
        <p:nvSpPr>
          <p:cNvPr id="6" name="Slide Number Placeholder 5">
            <a:extLst>
              <a:ext uri="{FF2B5EF4-FFF2-40B4-BE49-F238E27FC236}">
                <a16:creationId xmlns:a16="http://schemas.microsoft.com/office/drawing/2014/main" id="{E2FC6077-0188-FB17-E3F0-74BCC4B4C019}"/>
              </a:ext>
            </a:extLst>
          </p:cNvPr>
          <p:cNvSpPr>
            <a:spLocks noGrp="1"/>
          </p:cNvSpPr>
          <p:nvPr>
            <p:ph type="sldNum" sz="quarter" idx="12"/>
          </p:nvPr>
        </p:nvSpPr>
        <p:spPr/>
        <p:txBody>
          <a:bodyPr/>
          <a:lstStyle/>
          <a:p>
            <a:fld id="{D9A7D006-ABB2-49CA-8719-33DD1EDD3861}" type="slidenum">
              <a:rPr lang="en-US" smtClean="0"/>
              <a:t>‹#›</a:t>
            </a:fld>
            <a:endParaRPr lang="en-US"/>
          </a:p>
        </p:txBody>
      </p:sp>
    </p:spTree>
    <p:extLst>
      <p:ext uri="{BB962C8B-B14F-4D97-AF65-F5344CB8AC3E}">
        <p14:creationId xmlns:p14="http://schemas.microsoft.com/office/powerpoint/2010/main" val="42214927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54F410-FA7D-57BD-B05F-4394CB3EB96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9AF1B65-36A9-52F4-B6D7-21A2EC8B586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323A4BC-B91C-4382-8C41-56F36103E27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1436CDD-88B8-E6A7-D8B7-F3E139912AF5}"/>
              </a:ext>
            </a:extLst>
          </p:cNvPr>
          <p:cNvSpPr>
            <a:spLocks noGrp="1"/>
          </p:cNvSpPr>
          <p:nvPr>
            <p:ph type="dt" sz="half" idx="10"/>
          </p:nvPr>
        </p:nvSpPr>
        <p:spPr/>
        <p:txBody>
          <a:bodyPr/>
          <a:lstStyle/>
          <a:p>
            <a:fld id="{2DBE8B05-E54F-4590-9905-7FEE3AD32E3A}" type="datetime1">
              <a:rPr lang="en-US" smtClean="0"/>
              <a:t>8/3/2023</a:t>
            </a:fld>
            <a:endParaRPr lang="en-US"/>
          </a:p>
        </p:txBody>
      </p:sp>
      <p:sp>
        <p:nvSpPr>
          <p:cNvPr id="6" name="Footer Placeholder 5">
            <a:extLst>
              <a:ext uri="{FF2B5EF4-FFF2-40B4-BE49-F238E27FC236}">
                <a16:creationId xmlns:a16="http://schemas.microsoft.com/office/drawing/2014/main" id="{770BD1B0-8C8F-6A90-B48C-C117FA093432}"/>
              </a:ext>
            </a:extLst>
          </p:cNvPr>
          <p:cNvSpPr>
            <a:spLocks noGrp="1"/>
          </p:cNvSpPr>
          <p:nvPr>
            <p:ph type="ftr" sz="quarter" idx="11"/>
          </p:nvPr>
        </p:nvSpPr>
        <p:spPr/>
        <p:txBody>
          <a:bodyPr/>
          <a:lstStyle/>
          <a:p>
            <a:r>
              <a:rPr lang="vi-VN"/>
              <a:t>301003- Chương Mở đầu</a:t>
            </a:r>
            <a:endParaRPr lang="en-US"/>
          </a:p>
        </p:txBody>
      </p:sp>
      <p:sp>
        <p:nvSpPr>
          <p:cNvPr id="7" name="Slide Number Placeholder 6">
            <a:extLst>
              <a:ext uri="{FF2B5EF4-FFF2-40B4-BE49-F238E27FC236}">
                <a16:creationId xmlns:a16="http://schemas.microsoft.com/office/drawing/2014/main" id="{2002EA45-E0E1-A686-8360-D1D5A3344225}"/>
              </a:ext>
            </a:extLst>
          </p:cNvPr>
          <p:cNvSpPr>
            <a:spLocks noGrp="1"/>
          </p:cNvSpPr>
          <p:nvPr>
            <p:ph type="sldNum" sz="quarter" idx="12"/>
          </p:nvPr>
        </p:nvSpPr>
        <p:spPr/>
        <p:txBody>
          <a:bodyPr/>
          <a:lstStyle/>
          <a:p>
            <a:fld id="{D9A7D006-ABB2-49CA-8719-33DD1EDD3861}" type="slidenum">
              <a:rPr lang="en-US" smtClean="0"/>
              <a:t>‹#›</a:t>
            </a:fld>
            <a:endParaRPr lang="en-US"/>
          </a:p>
        </p:txBody>
      </p:sp>
    </p:spTree>
    <p:extLst>
      <p:ext uri="{BB962C8B-B14F-4D97-AF65-F5344CB8AC3E}">
        <p14:creationId xmlns:p14="http://schemas.microsoft.com/office/powerpoint/2010/main" val="40763350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37AEC7-0ED8-8CAD-8BAA-2350DDD2919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B1CBE98-ECD8-8529-B4B0-14417967CFA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078E3A-DED5-4A8F-7C00-68EB23B1B17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BA7FBA3-6035-0BA5-3796-268B6D3EFE8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DECD721-E3B4-6A27-AC5C-674A24E79A6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304DFA3-8BD1-5FD6-84FE-804B9B3E00D2}"/>
              </a:ext>
            </a:extLst>
          </p:cNvPr>
          <p:cNvSpPr>
            <a:spLocks noGrp="1"/>
          </p:cNvSpPr>
          <p:nvPr>
            <p:ph type="dt" sz="half" idx="10"/>
          </p:nvPr>
        </p:nvSpPr>
        <p:spPr/>
        <p:txBody>
          <a:bodyPr/>
          <a:lstStyle/>
          <a:p>
            <a:fld id="{9BE9A898-BD34-4450-ABD9-6387E0D08371}" type="datetime1">
              <a:rPr lang="en-US" smtClean="0"/>
              <a:t>8/3/2023</a:t>
            </a:fld>
            <a:endParaRPr lang="en-US"/>
          </a:p>
        </p:txBody>
      </p:sp>
      <p:sp>
        <p:nvSpPr>
          <p:cNvPr id="8" name="Footer Placeholder 7">
            <a:extLst>
              <a:ext uri="{FF2B5EF4-FFF2-40B4-BE49-F238E27FC236}">
                <a16:creationId xmlns:a16="http://schemas.microsoft.com/office/drawing/2014/main" id="{129594FD-2769-4FD3-6F42-6EA5274EE78C}"/>
              </a:ext>
            </a:extLst>
          </p:cNvPr>
          <p:cNvSpPr>
            <a:spLocks noGrp="1"/>
          </p:cNvSpPr>
          <p:nvPr>
            <p:ph type="ftr" sz="quarter" idx="11"/>
          </p:nvPr>
        </p:nvSpPr>
        <p:spPr/>
        <p:txBody>
          <a:bodyPr/>
          <a:lstStyle/>
          <a:p>
            <a:r>
              <a:rPr lang="vi-VN"/>
              <a:t>301003- Chương Mở đầu</a:t>
            </a:r>
            <a:endParaRPr lang="en-US"/>
          </a:p>
        </p:txBody>
      </p:sp>
      <p:sp>
        <p:nvSpPr>
          <p:cNvPr id="9" name="Slide Number Placeholder 8">
            <a:extLst>
              <a:ext uri="{FF2B5EF4-FFF2-40B4-BE49-F238E27FC236}">
                <a16:creationId xmlns:a16="http://schemas.microsoft.com/office/drawing/2014/main" id="{E7379E93-7D8C-184B-0A0D-2C5DE6198867}"/>
              </a:ext>
            </a:extLst>
          </p:cNvPr>
          <p:cNvSpPr>
            <a:spLocks noGrp="1"/>
          </p:cNvSpPr>
          <p:nvPr>
            <p:ph type="sldNum" sz="quarter" idx="12"/>
          </p:nvPr>
        </p:nvSpPr>
        <p:spPr/>
        <p:txBody>
          <a:bodyPr/>
          <a:lstStyle/>
          <a:p>
            <a:fld id="{D9A7D006-ABB2-49CA-8719-33DD1EDD3861}" type="slidenum">
              <a:rPr lang="en-US" smtClean="0"/>
              <a:t>‹#›</a:t>
            </a:fld>
            <a:endParaRPr lang="en-US"/>
          </a:p>
        </p:txBody>
      </p:sp>
    </p:spTree>
    <p:extLst>
      <p:ext uri="{BB962C8B-B14F-4D97-AF65-F5344CB8AC3E}">
        <p14:creationId xmlns:p14="http://schemas.microsoft.com/office/powerpoint/2010/main" val="38965326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EA7542-8B15-A02D-C40D-7912FF4A6A8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4B927D7-473C-A3C7-56ED-A9B5C0697592}"/>
              </a:ext>
            </a:extLst>
          </p:cNvPr>
          <p:cNvSpPr>
            <a:spLocks noGrp="1"/>
          </p:cNvSpPr>
          <p:nvPr>
            <p:ph type="dt" sz="half" idx="10"/>
          </p:nvPr>
        </p:nvSpPr>
        <p:spPr/>
        <p:txBody>
          <a:bodyPr/>
          <a:lstStyle/>
          <a:p>
            <a:fld id="{BB43662B-E195-45E7-8842-74443E8B58B4}" type="datetime1">
              <a:rPr lang="en-US" smtClean="0"/>
              <a:t>8/3/2023</a:t>
            </a:fld>
            <a:endParaRPr lang="en-US"/>
          </a:p>
        </p:txBody>
      </p:sp>
      <p:sp>
        <p:nvSpPr>
          <p:cNvPr id="4" name="Footer Placeholder 3">
            <a:extLst>
              <a:ext uri="{FF2B5EF4-FFF2-40B4-BE49-F238E27FC236}">
                <a16:creationId xmlns:a16="http://schemas.microsoft.com/office/drawing/2014/main" id="{D2D6EC50-4FC5-0B7B-D862-C1B520EE9CB9}"/>
              </a:ext>
            </a:extLst>
          </p:cNvPr>
          <p:cNvSpPr>
            <a:spLocks noGrp="1"/>
          </p:cNvSpPr>
          <p:nvPr>
            <p:ph type="ftr" sz="quarter" idx="11"/>
          </p:nvPr>
        </p:nvSpPr>
        <p:spPr/>
        <p:txBody>
          <a:bodyPr/>
          <a:lstStyle/>
          <a:p>
            <a:r>
              <a:rPr lang="vi-VN"/>
              <a:t>301003- Chương Mở đầu</a:t>
            </a:r>
            <a:endParaRPr lang="en-US"/>
          </a:p>
        </p:txBody>
      </p:sp>
      <p:sp>
        <p:nvSpPr>
          <p:cNvPr id="5" name="Slide Number Placeholder 4">
            <a:extLst>
              <a:ext uri="{FF2B5EF4-FFF2-40B4-BE49-F238E27FC236}">
                <a16:creationId xmlns:a16="http://schemas.microsoft.com/office/drawing/2014/main" id="{DA14B8E2-766F-3456-8409-E7DCBEE7E123}"/>
              </a:ext>
            </a:extLst>
          </p:cNvPr>
          <p:cNvSpPr>
            <a:spLocks noGrp="1"/>
          </p:cNvSpPr>
          <p:nvPr>
            <p:ph type="sldNum" sz="quarter" idx="12"/>
          </p:nvPr>
        </p:nvSpPr>
        <p:spPr/>
        <p:txBody>
          <a:bodyPr/>
          <a:lstStyle/>
          <a:p>
            <a:fld id="{D9A7D006-ABB2-49CA-8719-33DD1EDD3861}" type="slidenum">
              <a:rPr lang="en-US" smtClean="0"/>
              <a:t>‹#›</a:t>
            </a:fld>
            <a:endParaRPr lang="en-US"/>
          </a:p>
        </p:txBody>
      </p:sp>
    </p:spTree>
    <p:extLst>
      <p:ext uri="{BB962C8B-B14F-4D97-AF65-F5344CB8AC3E}">
        <p14:creationId xmlns:p14="http://schemas.microsoft.com/office/powerpoint/2010/main" val="3386007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C767254-1786-9945-AF81-3C454AFA0B85}"/>
              </a:ext>
            </a:extLst>
          </p:cNvPr>
          <p:cNvSpPr>
            <a:spLocks noGrp="1"/>
          </p:cNvSpPr>
          <p:nvPr>
            <p:ph type="dt" sz="half" idx="10"/>
          </p:nvPr>
        </p:nvSpPr>
        <p:spPr/>
        <p:txBody>
          <a:bodyPr/>
          <a:lstStyle/>
          <a:p>
            <a:fld id="{A301689E-31CE-4811-A32B-C50CB349AFB9}" type="datetime1">
              <a:rPr lang="en-US" smtClean="0"/>
              <a:t>8/3/2023</a:t>
            </a:fld>
            <a:endParaRPr lang="en-US"/>
          </a:p>
        </p:txBody>
      </p:sp>
      <p:sp>
        <p:nvSpPr>
          <p:cNvPr id="3" name="Footer Placeholder 2">
            <a:extLst>
              <a:ext uri="{FF2B5EF4-FFF2-40B4-BE49-F238E27FC236}">
                <a16:creationId xmlns:a16="http://schemas.microsoft.com/office/drawing/2014/main" id="{04082B2F-D6D3-D747-26DE-E899B19FE07A}"/>
              </a:ext>
            </a:extLst>
          </p:cNvPr>
          <p:cNvSpPr>
            <a:spLocks noGrp="1"/>
          </p:cNvSpPr>
          <p:nvPr>
            <p:ph type="ftr" sz="quarter" idx="11"/>
          </p:nvPr>
        </p:nvSpPr>
        <p:spPr/>
        <p:txBody>
          <a:bodyPr/>
          <a:lstStyle/>
          <a:p>
            <a:r>
              <a:rPr lang="vi-VN"/>
              <a:t>301003- Chương Mở đầu</a:t>
            </a:r>
            <a:endParaRPr lang="en-US"/>
          </a:p>
        </p:txBody>
      </p:sp>
      <p:sp>
        <p:nvSpPr>
          <p:cNvPr id="4" name="Slide Number Placeholder 3">
            <a:extLst>
              <a:ext uri="{FF2B5EF4-FFF2-40B4-BE49-F238E27FC236}">
                <a16:creationId xmlns:a16="http://schemas.microsoft.com/office/drawing/2014/main" id="{964C469D-EFD2-10DB-0AA8-7C04833AE3A7}"/>
              </a:ext>
            </a:extLst>
          </p:cNvPr>
          <p:cNvSpPr>
            <a:spLocks noGrp="1"/>
          </p:cNvSpPr>
          <p:nvPr>
            <p:ph type="sldNum" sz="quarter" idx="12"/>
          </p:nvPr>
        </p:nvSpPr>
        <p:spPr/>
        <p:txBody>
          <a:bodyPr/>
          <a:lstStyle/>
          <a:p>
            <a:fld id="{D9A7D006-ABB2-49CA-8719-33DD1EDD3861}" type="slidenum">
              <a:rPr lang="en-US" smtClean="0"/>
              <a:t>‹#›</a:t>
            </a:fld>
            <a:endParaRPr lang="en-US"/>
          </a:p>
        </p:txBody>
      </p:sp>
    </p:spTree>
    <p:extLst>
      <p:ext uri="{BB962C8B-B14F-4D97-AF65-F5344CB8AC3E}">
        <p14:creationId xmlns:p14="http://schemas.microsoft.com/office/powerpoint/2010/main" val="18611586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B57E44-21ED-8808-17F4-8B0B848EAEC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54773B3-D9CF-9A30-4F92-8B51A6BDF03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305ECB4-04D8-E5FB-0117-147FE9C0F8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0844B15-836C-3A84-0194-57A21EA5D41A}"/>
              </a:ext>
            </a:extLst>
          </p:cNvPr>
          <p:cNvSpPr>
            <a:spLocks noGrp="1"/>
          </p:cNvSpPr>
          <p:nvPr>
            <p:ph type="dt" sz="half" idx="10"/>
          </p:nvPr>
        </p:nvSpPr>
        <p:spPr/>
        <p:txBody>
          <a:bodyPr/>
          <a:lstStyle/>
          <a:p>
            <a:fld id="{B2363ED7-2483-4047-86CA-9FD57C299123}" type="datetime1">
              <a:rPr lang="en-US" smtClean="0"/>
              <a:t>8/3/2023</a:t>
            </a:fld>
            <a:endParaRPr lang="en-US"/>
          </a:p>
        </p:txBody>
      </p:sp>
      <p:sp>
        <p:nvSpPr>
          <p:cNvPr id="6" name="Footer Placeholder 5">
            <a:extLst>
              <a:ext uri="{FF2B5EF4-FFF2-40B4-BE49-F238E27FC236}">
                <a16:creationId xmlns:a16="http://schemas.microsoft.com/office/drawing/2014/main" id="{4B9F3303-2752-AD54-CBB2-99F4471EAA25}"/>
              </a:ext>
            </a:extLst>
          </p:cNvPr>
          <p:cNvSpPr>
            <a:spLocks noGrp="1"/>
          </p:cNvSpPr>
          <p:nvPr>
            <p:ph type="ftr" sz="quarter" idx="11"/>
          </p:nvPr>
        </p:nvSpPr>
        <p:spPr/>
        <p:txBody>
          <a:bodyPr/>
          <a:lstStyle/>
          <a:p>
            <a:r>
              <a:rPr lang="vi-VN"/>
              <a:t>301003- Chương Mở đầu</a:t>
            </a:r>
            <a:endParaRPr lang="en-US"/>
          </a:p>
        </p:txBody>
      </p:sp>
      <p:sp>
        <p:nvSpPr>
          <p:cNvPr id="7" name="Slide Number Placeholder 6">
            <a:extLst>
              <a:ext uri="{FF2B5EF4-FFF2-40B4-BE49-F238E27FC236}">
                <a16:creationId xmlns:a16="http://schemas.microsoft.com/office/drawing/2014/main" id="{DE466D8B-0F25-BD17-EA47-246A6ABD9ACE}"/>
              </a:ext>
            </a:extLst>
          </p:cNvPr>
          <p:cNvSpPr>
            <a:spLocks noGrp="1"/>
          </p:cNvSpPr>
          <p:nvPr>
            <p:ph type="sldNum" sz="quarter" idx="12"/>
          </p:nvPr>
        </p:nvSpPr>
        <p:spPr/>
        <p:txBody>
          <a:bodyPr/>
          <a:lstStyle/>
          <a:p>
            <a:fld id="{D9A7D006-ABB2-49CA-8719-33DD1EDD3861}" type="slidenum">
              <a:rPr lang="en-US" smtClean="0"/>
              <a:t>‹#›</a:t>
            </a:fld>
            <a:endParaRPr lang="en-US"/>
          </a:p>
        </p:txBody>
      </p:sp>
    </p:spTree>
    <p:extLst>
      <p:ext uri="{BB962C8B-B14F-4D97-AF65-F5344CB8AC3E}">
        <p14:creationId xmlns:p14="http://schemas.microsoft.com/office/powerpoint/2010/main" val="33251724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8B6D0D-7610-BABA-F0FD-48BEF46FFC5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E4264CF-8DEC-B026-73A9-8BBC3D0D79E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CFDFB13-6180-ADFC-0BB3-B9DA619DC5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AC6B6A3-92C7-C6A5-C7BB-06E904B0011C}"/>
              </a:ext>
            </a:extLst>
          </p:cNvPr>
          <p:cNvSpPr>
            <a:spLocks noGrp="1"/>
          </p:cNvSpPr>
          <p:nvPr>
            <p:ph type="dt" sz="half" idx="10"/>
          </p:nvPr>
        </p:nvSpPr>
        <p:spPr/>
        <p:txBody>
          <a:bodyPr/>
          <a:lstStyle/>
          <a:p>
            <a:fld id="{D65CA0AB-D335-4239-82B1-D64A6FD0CC2B}" type="datetime1">
              <a:rPr lang="en-US" smtClean="0"/>
              <a:t>8/3/2023</a:t>
            </a:fld>
            <a:endParaRPr lang="en-US"/>
          </a:p>
        </p:txBody>
      </p:sp>
      <p:sp>
        <p:nvSpPr>
          <p:cNvPr id="6" name="Footer Placeholder 5">
            <a:extLst>
              <a:ext uri="{FF2B5EF4-FFF2-40B4-BE49-F238E27FC236}">
                <a16:creationId xmlns:a16="http://schemas.microsoft.com/office/drawing/2014/main" id="{F3854D37-A3C6-FF4B-961A-9078A3DD2E86}"/>
              </a:ext>
            </a:extLst>
          </p:cNvPr>
          <p:cNvSpPr>
            <a:spLocks noGrp="1"/>
          </p:cNvSpPr>
          <p:nvPr>
            <p:ph type="ftr" sz="quarter" idx="11"/>
          </p:nvPr>
        </p:nvSpPr>
        <p:spPr/>
        <p:txBody>
          <a:bodyPr/>
          <a:lstStyle/>
          <a:p>
            <a:r>
              <a:rPr lang="vi-VN"/>
              <a:t>301003- Chương Mở đầu</a:t>
            </a:r>
            <a:endParaRPr lang="en-US"/>
          </a:p>
        </p:txBody>
      </p:sp>
      <p:sp>
        <p:nvSpPr>
          <p:cNvPr id="7" name="Slide Number Placeholder 6">
            <a:extLst>
              <a:ext uri="{FF2B5EF4-FFF2-40B4-BE49-F238E27FC236}">
                <a16:creationId xmlns:a16="http://schemas.microsoft.com/office/drawing/2014/main" id="{10330415-0C8D-9BBA-16E9-9D0FB23A6598}"/>
              </a:ext>
            </a:extLst>
          </p:cNvPr>
          <p:cNvSpPr>
            <a:spLocks noGrp="1"/>
          </p:cNvSpPr>
          <p:nvPr>
            <p:ph type="sldNum" sz="quarter" idx="12"/>
          </p:nvPr>
        </p:nvSpPr>
        <p:spPr/>
        <p:txBody>
          <a:bodyPr/>
          <a:lstStyle/>
          <a:p>
            <a:fld id="{D9A7D006-ABB2-49CA-8719-33DD1EDD3861}" type="slidenum">
              <a:rPr lang="en-US" smtClean="0"/>
              <a:t>‹#›</a:t>
            </a:fld>
            <a:endParaRPr lang="en-US"/>
          </a:p>
        </p:txBody>
      </p:sp>
    </p:spTree>
    <p:extLst>
      <p:ext uri="{BB962C8B-B14F-4D97-AF65-F5344CB8AC3E}">
        <p14:creationId xmlns:p14="http://schemas.microsoft.com/office/powerpoint/2010/main" val="29951543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FE341B9-4750-E8D7-D854-0CA9F9B7854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DB833E6-F56D-A731-93D0-61AB7652EE3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2913945-DDF9-0D75-0E19-3C11EC7D7CE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C4CB46-E226-49F5-B6D9-1A1319B113A4}" type="datetime1">
              <a:rPr lang="en-US" smtClean="0"/>
              <a:t>8/3/2023</a:t>
            </a:fld>
            <a:endParaRPr lang="en-US"/>
          </a:p>
        </p:txBody>
      </p:sp>
      <p:sp>
        <p:nvSpPr>
          <p:cNvPr id="5" name="Footer Placeholder 4">
            <a:extLst>
              <a:ext uri="{FF2B5EF4-FFF2-40B4-BE49-F238E27FC236}">
                <a16:creationId xmlns:a16="http://schemas.microsoft.com/office/drawing/2014/main" id="{8D37156E-3832-3A56-E1F6-6C042E66A01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vi-VN"/>
              <a:t>301003- Chương Mở đầu</a:t>
            </a:r>
            <a:endParaRPr lang="en-US"/>
          </a:p>
        </p:txBody>
      </p:sp>
      <p:sp>
        <p:nvSpPr>
          <p:cNvPr id="6" name="Slide Number Placeholder 5">
            <a:extLst>
              <a:ext uri="{FF2B5EF4-FFF2-40B4-BE49-F238E27FC236}">
                <a16:creationId xmlns:a16="http://schemas.microsoft.com/office/drawing/2014/main" id="{650DF196-AD9B-984F-AEAB-C5CE389A9A4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A7D006-ABB2-49CA-8719-33DD1EDD3861}" type="slidenum">
              <a:rPr lang="en-US" smtClean="0"/>
              <a:t>‹#›</a:t>
            </a:fld>
            <a:endParaRPr lang="en-US"/>
          </a:p>
        </p:txBody>
      </p:sp>
    </p:spTree>
    <p:extLst>
      <p:ext uri="{BB962C8B-B14F-4D97-AF65-F5344CB8AC3E}">
        <p14:creationId xmlns:p14="http://schemas.microsoft.com/office/powerpoint/2010/main" val="37767684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png"/><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1.png"/><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ADB649-9916-DD52-6DFF-23DE841C9A28}"/>
              </a:ext>
            </a:extLst>
          </p:cNvPr>
          <p:cNvSpPr>
            <a:spLocks noGrp="1"/>
          </p:cNvSpPr>
          <p:nvPr>
            <p:ph type="ctrTitle"/>
          </p:nvPr>
        </p:nvSpPr>
        <p:spPr>
          <a:xfrm>
            <a:off x="168901" y="2904370"/>
            <a:ext cx="11944627" cy="2619529"/>
          </a:xfrm>
        </p:spPr>
        <p:txBody>
          <a:bodyPr>
            <a:noAutofit/>
          </a:bodyPr>
          <a:lstStyle/>
          <a:p>
            <a:pPr lvl="0" eaLnBrk="0" fontAlgn="base" hangingPunct="0">
              <a:lnSpc>
                <a:spcPct val="100000"/>
              </a:lnSpc>
              <a:spcAft>
                <a:spcPct val="0"/>
              </a:spcAft>
            </a:pPr>
            <a:r>
              <a:rPr lang="en-US" sz="3600" b="1" dirty="0" err="1">
                <a:solidFill>
                  <a:srgbClr val="FF0000"/>
                </a:solidFill>
                <a:latin typeface="Times New Roman" panose="02020603050405020304" pitchFamily="18" charset="0"/>
                <a:cs typeface="Times New Roman" panose="02020603050405020304" pitchFamily="18" charset="0"/>
              </a:rPr>
              <a:t>Chương</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mở</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đầu</a:t>
            </a:r>
            <a:r>
              <a:rPr lang="en-US" sz="3600" b="1" dirty="0">
                <a:solidFill>
                  <a:srgbClr val="FF0000"/>
                </a:solidFill>
                <a:latin typeface="Times New Roman" panose="02020603050405020304" pitchFamily="18" charset="0"/>
                <a:cs typeface="Times New Roman" panose="02020603050405020304" pitchFamily="18" charset="0"/>
              </a:rPr>
              <a:t/>
            </a:r>
            <a:br>
              <a:rPr lang="en-US" sz="3600" b="1" dirty="0">
                <a:solidFill>
                  <a:srgbClr val="FF0000"/>
                </a:solidFill>
                <a:latin typeface="Times New Roman" panose="02020603050405020304" pitchFamily="18" charset="0"/>
                <a:cs typeface="Times New Roman" panose="02020603050405020304" pitchFamily="18" charset="0"/>
              </a:rPr>
            </a:br>
            <a:r>
              <a:rPr lang="en-US" sz="3600" b="1" dirty="0">
                <a:solidFill>
                  <a:srgbClr val="FF0000"/>
                </a:solidFill>
                <a:ea typeface="Tahoma" panose="020B0604030504040204" pitchFamily="34" charset="0"/>
                <a:cs typeface="Tahoma" panose="020B0604030504040204" pitchFamily="34" charset="0"/>
              </a:rPr>
              <a:t/>
            </a:r>
            <a:br>
              <a:rPr lang="en-US" sz="3600" b="1" dirty="0">
                <a:solidFill>
                  <a:srgbClr val="FF0000"/>
                </a:solidFill>
                <a:ea typeface="Tahoma" panose="020B0604030504040204" pitchFamily="34" charset="0"/>
                <a:cs typeface="Tahoma" panose="020B0604030504040204" pitchFamily="34" charset="0"/>
              </a:rPr>
            </a:br>
            <a:r>
              <a:rPr lang="en-US" altLang="zh-CN" sz="3600" b="1"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ĐỐI TƯỢNG, CHỨC NĂNG, NHIỆM VỤ,</a:t>
            </a:r>
            <a:r>
              <a:rPr lang="en-US" altLang="zh-CN" sz="3600" dirty="0">
                <a:solidFill>
                  <a:srgbClr val="FF0000"/>
                </a:solidFill>
                <a:latin typeface="Times New Roman" panose="02020603050405020304" pitchFamily="18" charset="0"/>
                <a:cs typeface="Times New Roman" panose="02020603050405020304" pitchFamily="18" charset="0"/>
              </a:rPr>
              <a:t/>
            </a:r>
            <a:br>
              <a:rPr lang="en-US" altLang="zh-CN" sz="3600" dirty="0">
                <a:solidFill>
                  <a:srgbClr val="FF0000"/>
                </a:solidFill>
                <a:latin typeface="Times New Roman" panose="02020603050405020304" pitchFamily="18" charset="0"/>
                <a:cs typeface="Times New Roman" panose="02020603050405020304" pitchFamily="18" charset="0"/>
              </a:rPr>
            </a:br>
            <a:r>
              <a:rPr lang="en-US" altLang="zh-CN" sz="3600" b="1"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NỘI DUNG VÀ PHƯƠNG PHÁP NGHIÊN CỨU,</a:t>
            </a:r>
            <a:br>
              <a:rPr lang="en-US" altLang="zh-CN" sz="3600" b="1"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br>
            <a:r>
              <a:rPr lang="en-US" altLang="zh-CN" sz="3600" b="1"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HỌC TẬP LỊCH SỬ ĐẢNG CỘNG SẢN </a:t>
            </a:r>
            <a:br>
              <a:rPr lang="en-US" altLang="zh-CN" sz="3600" b="1"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br>
            <a:r>
              <a:rPr lang="en-US" altLang="zh-CN" sz="3600" b="1"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VIỆT NAM</a:t>
            </a:r>
            <a:r>
              <a:rPr lang="en-US" altLang="zh-CN" sz="3600" dirty="0">
                <a:solidFill>
                  <a:srgbClr val="FF0000"/>
                </a:solidFill>
                <a:latin typeface="Times New Roman" panose="02020603050405020304" pitchFamily="18" charset="0"/>
                <a:cs typeface="Times New Roman" panose="02020603050405020304" pitchFamily="18" charset="0"/>
              </a:rPr>
              <a:t/>
            </a:r>
            <a:br>
              <a:rPr lang="en-US" altLang="zh-CN" sz="3600" dirty="0">
                <a:solidFill>
                  <a:srgbClr val="FF0000"/>
                </a:solidFill>
                <a:latin typeface="Times New Roman" panose="02020603050405020304" pitchFamily="18" charset="0"/>
                <a:cs typeface="Times New Roman" panose="02020603050405020304" pitchFamily="18" charset="0"/>
              </a:rPr>
            </a:br>
            <a:endParaRPr lang="en-US" sz="3600" dirty="0">
              <a:solidFill>
                <a:srgbClr val="FF0000"/>
              </a:solidFill>
              <a:latin typeface="Times New Roman" panose="02020603050405020304" pitchFamily="18" charset="0"/>
              <a:cs typeface="Times New Roman" panose="02020603050405020304" pitchFamily="18" charset="0"/>
            </a:endParaRPr>
          </a:p>
        </p:txBody>
      </p:sp>
      <p:sp>
        <p:nvSpPr>
          <p:cNvPr id="4" name="Date Placeholder 3">
            <a:extLst>
              <a:ext uri="{FF2B5EF4-FFF2-40B4-BE49-F238E27FC236}">
                <a16:creationId xmlns:a16="http://schemas.microsoft.com/office/drawing/2014/main" id="{BC923D8C-60CA-BF52-382A-FD25761C0742}"/>
              </a:ext>
            </a:extLst>
          </p:cNvPr>
          <p:cNvSpPr>
            <a:spLocks noGrp="1"/>
          </p:cNvSpPr>
          <p:nvPr>
            <p:ph type="dt" sz="half" idx="10"/>
          </p:nvPr>
        </p:nvSpPr>
        <p:spPr>
          <a:xfrm>
            <a:off x="457200" y="6356350"/>
            <a:ext cx="2133600" cy="365125"/>
          </a:xfrm>
        </p:spPr>
        <p:txBody>
          <a:bodyPr/>
          <a:lstStyle/>
          <a:p>
            <a:fld id="{ED766DFD-0909-4074-B576-57675EF8B808}" type="datetime1">
              <a:rPr lang="en-US" smtClean="0"/>
              <a:t>8/3/2023</a:t>
            </a:fld>
            <a:endParaRPr lang="en-US" dirty="0"/>
          </a:p>
        </p:txBody>
      </p:sp>
      <p:cxnSp>
        <p:nvCxnSpPr>
          <p:cNvPr id="6" name="Straight Connector 5">
            <a:extLst>
              <a:ext uri="{FF2B5EF4-FFF2-40B4-BE49-F238E27FC236}">
                <a16:creationId xmlns:a16="http://schemas.microsoft.com/office/drawing/2014/main" id="{1804EEAF-3A7A-2F18-FC39-46249C7E5649}"/>
              </a:ext>
            </a:extLst>
          </p:cNvPr>
          <p:cNvCxnSpPr>
            <a:cxnSpLocks/>
          </p:cNvCxnSpPr>
          <p:nvPr/>
        </p:nvCxnSpPr>
        <p:spPr>
          <a:xfrm>
            <a:off x="457199" y="1298135"/>
            <a:ext cx="11734801" cy="0"/>
          </a:xfrm>
          <a:prstGeom prst="line">
            <a:avLst/>
          </a:prstGeom>
        </p:spPr>
        <p:style>
          <a:lnRef idx="3">
            <a:schemeClr val="accent1"/>
          </a:lnRef>
          <a:fillRef idx="0">
            <a:schemeClr val="accent1"/>
          </a:fillRef>
          <a:effectRef idx="2">
            <a:schemeClr val="accent1"/>
          </a:effectRef>
          <a:fontRef idx="minor">
            <a:schemeClr val="tx1"/>
          </a:fontRef>
        </p:style>
      </p:cxnSp>
      <p:sp>
        <p:nvSpPr>
          <p:cNvPr id="7" name="Rectangle 6">
            <a:extLst>
              <a:ext uri="{FF2B5EF4-FFF2-40B4-BE49-F238E27FC236}">
                <a16:creationId xmlns:a16="http://schemas.microsoft.com/office/drawing/2014/main" id="{7E358426-9B4C-EC9A-8812-21E8B12A6441}"/>
              </a:ext>
            </a:extLst>
          </p:cNvPr>
          <p:cNvSpPr/>
          <p:nvPr/>
        </p:nvSpPr>
        <p:spPr>
          <a:xfrm>
            <a:off x="2518042" y="136525"/>
            <a:ext cx="45719" cy="1066796"/>
          </a:xfrm>
          <a:prstGeom prst="rect">
            <a:avLst/>
          </a:prstGeom>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lide Number Placeholder 9">
            <a:extLst>
              <a:ext uri="{FF2B5EF4-FFF2-40B4-BE49-F238E27FC236}">
                <a16:creationId xmlns:a16="http://schemas.microsoft.com/office/drawing/2014/main" id="{A7F289FA-FDC1-0213-E969-FDBFAEF90110}"/>
              </a:ext>
            </a:extLst>
          </p:cNvPr>
          <p:cNvSpPr>
            <a:spLocks noGrp="1"/>
          </p:cNvSpPr>
          <p:nvPr>
            <p:ph type="sldNum" sz="quarter" idx="12"/>
          </p:nvPr>
        </p:nvSpPr>
        <p:spPr/>
        <p:txBody>
          <a:bodyPr/>
          <a:lstStyle/>
          <a:p>
            <a:fld id="{D9A7D006-ABB2-49CA-8719-33DD1EDD3861}" type="slidenum">
              <a:rPr lang="en-US" smtClean="0"/>
              <a:t>1</a:t>
            </a:fld>
            <a:endParaRPr lang="en-US"/>
          </a:p>
        </p:txBody>
      </p:sp>
      <p:sp>
        <p:nvSpPr>
          <p:cNvPr id="12" name="Rectangle 11">
            <a:extLst>
              <a:ext uri="{FF2B5EF4-FFF2-40B4-BE49-F238E27FC236}">
                <a16:creationId xmlns:a16="http://schemas.microsoft.com/office/drawing/2014/main" id="{670F8837-793A-3F84-0969-27AB1D1D7BF4}"/>
              </a:ext>
            </a:extLst>
          </p:cNvPr>
          <p:cNvSpPr/>
          <p:nvPr/>
        </p:nvSpPr>
        <p:spPr>
          <a:xfrm>
            <a:off x="2563761" y="1"/>
            <a:ext cx="9290714" cy="1618040"/>
          </a:xfrm>
          <a:prstGeom prst="rect">
            <a:avLst/>
          </a:prstGeom>
          <a:noFill/>
          <a:ln>
            <a:noFill/>
          </a:ln>
          <a:effectLst>
            <a:innerShdw blurRad="63500" dist="50800" dir="2700000">
              <a:prstClr val="black">
                <a:alpha val="50000"/>
              </a:prstClr>
            </a:innerShdw>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TRƯỜNG ĐẠI HỌC </a:t>
            </a:r>
            <a:r>
              <a:rPr lang="vi-VN" sz="2200" b="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CÔNG THƯƠNG</a:t>
            </a:r>
            <a:r>
              <a:rPr lang="en-US" sz="2200" b="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TP.H</a:t>
            </a:r>
            <a:r>
              <a:rPr lang="vi-VN" sz="2200"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Ồ CHÍ MINH</a:t>
            </a:r>
            <a:r>
              <a:rPr lang="en-US" sz="2200"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p>
          <a:p>
            <a:pPr algn="ctr"/>
            <a:r>
              <a:rPr lang="en-US" sz="28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KHOA CHÍNH TRỊ - LUẬT</a:t>
            </a:r>
          </a:p>
          <a:p>
            <a:pPr algn="ctr"/>
            <a:r>
              <a:rPr lang="en-US" sz="2800" dirty="0">
                <a:solidFill>
                  <a:schemeClr val="accent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BỘ MÔN CHÍNH TRỊ XÃ HỘI</a:t>
            </a:r>
          </a:p>
          <a:p>
            <a:pPr algn="ctr"/>
            <a:endParaRPr lang="en-US" sz="28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pic>
        <p:nvPicPr>
          <p:cNvPr id="13" name="Picture 1"/>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688158" y="136525"/>
            <a:ext cx="1300898" cy="10667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30009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BC923D8C-60CA-BF52-382A-FD25761C0742}"/>
              </a:ext>
            </a:extLst>
          </p:cNvPr>
          <p:cNvSpPr>
            <a:spLocks noGrp="1"/>
          </p:cNvSpPr>
          <p:nvPr>
            <p:ph type="dt" sz="half" idx="10"/>
          </p:nvPr>
        </p:nvSpPr>
        <p:spPr>
          <a:xfrm>
            <a:off x="457200" y="6356350"/>
            <a:ext cx="2133600" cy="365125"/>
          </a:xfrm>
        </p:spPr>
        <p:txBody>
          <a:bodyPr/>
          <a:lstStyle/>
          <a:p>
            <a:fld id="{ED766DFD-0909-4074-B576-57675EF8B808}" type="datetime1">
              <a:rPr lang="en-US" smtClean="0"/>
              <a:t>8/3/2023</a:t>
            </a:fld>
            <a:endParaRPr lang="en-US"/>
          </a:p>
        </p:txBody>
      </p:sp>
      <p:cxnSp>
        <p:nvCxnSpPr>
          <p:cNvPr id="6" name="Straight Connector 5">
            <a:extLst>
              <a:ext uri="{FF2B5EF4-FFF2-40B4-BE49-F238E27FC236}">
                <a16:creationId xmlns:a16="http://schemas.microsoft.com/office/drawing/2014/main" id="{1804EEAF-3A7A-2F18-FC39-46249C7E5649}"/>
              </a:ext>
            </a:extLst>
          </p:cNvPr>
          <p:cNvCxnSpPr>
            <a:cxnSpLocks/>
          </p:cNvCxnSpPr>
          <p:nvPr/>
        </p:nvCxnSpPr>
        <p:spPr>
          <a:xfrm>
            <a:off x="457199" y="1203321"/>
            <a:ext cx="11734801" cy="0"/>
          </a:xfrm>
          <a:prstGeom prst="line">
            <a:avLst/>
          </a:prstGeom>
        </p:spPr>
        <p:style>
          <a:lnRef idx="3">
            <a:schemeClr val="accent1"/>
          </a:lnRef>
          <a:fillRef idx="0">
            <a:schemeClr val="accent1"/>
          </a:fillRef>
          <a:effectRef idx="2">
            <a:schemeClr val="accent1"/>
          </a:effectRef>
          <a:fontRef idx="minor">
            <a:schemeClr val="tx1"/>
          </a:fontRef>
        </p:style>
      </p:cxnSp>
      <p:sp>
        <p:nvSpPr>
          <p:cNvPr id="7" name="Rectangle 6">
            <a:extLst>
              <a:ext uri="{FF2B5EF4-FFF2-40B4-BE49-F238E27FC236}">
                <a16:creationId xmlns:a16="http://schemas.microsoft.com/office/drawing/2014/main" id="{7E358426-9B4C-EC9A-8812-21E8B12A6441}"/>
              </a:ext>
            </a:extLst>
          </p:cNvPr>
          <p:cNvSpPr/>
          <p:nvPr/>
        </p:nvSpPr>
        <p:spPr>
          <a:xfrm>
            <a:off x="2518042" y="136525"/>
            <a:ext cx="45719" cy="1066796"/>
          </a:xfrm>
          <a:prstGeom prst="rect">
            <a:avLst/>
          </a:prstGeom>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lide Number Placeholder 9">
            <a:extLst>
              <a:ext uri="{FF2B5EF4-FFF2-40B4-BE49-F238E27FC236}">
                <a16:creationId xmlns:a16="http://schemas.microsoft.com/office/drawing/2014/main" id="{A7F289FA-FDC1-0213-E969-FDBFAEF90110}"/>
              </a:ext>
            </a:extLst>
          </p:cNvPr>
          <p:cNvSpPr>
            <a:spLocks noGrp="1"/>
          </p:cNvSpPr>
          <p:nvPr>
            <p:ph type="sldNum" sz="quarter" idx="12"/>
          </p:nvPr>
        </p:nvSpPr>
        <p:spPr/>
        <p:txBody>
          <a:bodyPr/>
          <a:lstStyle/>
          <a:p>
            <a:fld id="{D9A7D006-ABB2-49CA-8719-33DD1EDD3861}" type="slidenum">
              <a:rPr lang="en-US" smtClean="0"/>
              <a:t>2</a:t>
            </a:fld>
            <a:endParaRPr lang="en-US"/>
          </a:p>
        </p:txBody>
      </p:sp>
      <p:sp>
        <p:nvSpPr>
          <p:cNvPr id="3" name="Title 2"/>
          <p:cNvSpPr>
            <a:spLocks noGrp="1"/>
          </p:cNvSpPr>
          <p:nvPr>
            <p:ph type="ctrTitle"/>
          </p:nvPr>
        </p:nvSpPr>
        <p:spPr>
          <a:xfrm>
            <a:off x="987381" y="1203321"/>
            <a:ext cx="11204619" cy="1214003"/>
          </a:xfrm>
        </p:spPr>
        <p:txBody>
          <a:bodyPr>
            <a:normAutofit fontScale="90000"/>
          </a:bodyPr>
          <a:lstStyle/>
          <a:p>
            <a:pPr>
              <a:lnSpc>
                <a:spcPct val="150000"/>
              </a:lnSpc>
            </a:pPr>
            <a:r>
              <a:rPr lang="en-US" sz="4400" b="1" dirty="0">
                <a:solidFill>
                  <a:srgbClr val="FF0000"/>
                </a:solidFill>
                <a:latin typeface="Times New Roman" pitchFamily="18" charset="0"/>
                <a:cs typeface="Times New Roman" pitchFamily="18" charset="0"/>
              </a:rPr>
              <a:t> </a:t>
            </a:r>
            <a:r>
              <a:rPr lang="en-US" altLang="en-US" sz="3300" b="1" dirty="0">
                <a:solidFill>
                  <a:srgbClr val="FF0000"/>
                </a:solidFill>
                <a:latin typeface="Times New Roman" panose="02020603050405020304" pitchFamily="18" charset="0"/>
                <a:ea typeface="Tahoma" panose="020B0604030504040204" pitchFamily="34" charset="0"/>
                <a:cs typeface="Times New Roman" panose="02020603050405020304" pitchFamily="18" charset="0"/>
              </a:rPr>
              <a:t>NỘI DUNG BÀI GIẢNG</a:t>
            </a:r>
            <a:br>
              <a:rPr lang="en-US" altLang="en-US" sz="3300" b="1" dirty="0">
                <a:solidFill>
                  <a:srgbClr val="FF0000"/>
                </a:solidFill>
                <a:latin typeface="Times New Roman" panose="02020603050405020304" pitchFamily="18" charset="0"/>
                <a:ea typeface="Tahoma" panose="020B0604030504040204" pitchFamily="34" charset="0"/>
                <a:cs typeface="Times New Roman" panose="02020603050405020304" pitchFamily="18" charset="0"/>
              </a:rPr>
            </a:br>
            <a:endParaRPr lang="en-US" sz="2700" dirty="0">
              <a:solidFill>
                <a:schemeClr val="accent1"/>
              </a:solidFill>
              <a:latin typeface="Times New Roman" pitchFamily="18" charset="0"/>
              <a:cs typeface="Times New Roman" pitchFamily="18" charset="0"/>
            </a:endParaRPr>
          </a:p>
        </p:txBody>
      </p:sp>
      <p:grpSp>
        <p:nvGrpSpPr>
          <p:cNvPr id="16" name="Group 15"/>
          <p:cNvGrpSpPr/>
          <p:nvPr/>
        </p:nvGrpSpPr>
        <p:grpSpPr>
          <a:xfrm>
            <a:off x="2008136" y="1458300"/>
            <a:ext cx="9163108" cy="3867548"/>
            <a:chOff x="899592" y="1340768"/>
            <a:chExt cx="7560840" cy="4752528"/>
          </a:xfrm>
        </p:grpSpPr>
        <p:graphicFrame>
          <p:nvGraphicFramePr>
            <p:cNvPr id="17" name="Diagram 16"/>
            <p:cNvGraphicFramePr/>
            <p:nvPr>
              <p:extLst>
                <p:ext uri="{D42A27DB-BD31-4B8C-83A1-F6EECF244321}">
                  <p14:modId xmlns:p14="http://schemas.microsoft.com/office/powerpoint/2010/main" val="2483916637"/>
                </p:ext>
              </p:extLst>
            </p:nvPr>
          </p:nvGraphicFramePr>
          <p:xfrm>
            <a:off x="899592" y="1340768"/>
            <a:ext cx="7560840" cy="47525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8" name="TextBox 17"/>
            <p:cNvSpPr txBox="1"/>
            <p:nvPr/>
          </p:nvSpPr>
          <p:spPr bwMode="auto">
            <a:xfrm>
              <a:off x="1128192" y="2348880"/>
              <a:ext cx="1139019" cy="869866"/>
            </a:xfrm>
            <a:prstGeom prst="rect">
              <a:avLst/>
            </a:prstGeom>
            <a:noFill/>
          </p:spPr>
          <p:txBody>
            <a:bodyPr wrap="square">
              <a:spAutoFit/>
            </a:bodyPr>
            <a:lstStyle/>
            <a:p>
              <a:pPr algn="ctr">
                <a:defRPr/>
              </a:pPr>
              <a:r>
                <a:rPr lang="en-US" sz="4000" b="1" dirty="0">
                  <a:ln w="22225">
                    <a:solidFill>
                      <a:srgbClr val="BAAA12"/>
                    </a:solidFill>
                    <a:prstDash val="solid"/>
                  </a:ln>
                  <a:solidFill>
                    <a:srgbClr val="BAAA12">
                      <a:lumMod val="40000"/>
                      <a:lumOff val="60000"/>
                    </a:srgbClr>
                  </a:solidFill>
                  <a:latin typeface="Times New Roman" panose="02020603050405020304" pitchFamily="18" charset="0"/>
                  <a:cs typeface="Times New Roman" panose="02020603050405020304" pitchFamily="18" charset="0"/>
                </a:rPr>
                <a:t>I.</a:t>
              </a:r>
            </a:p>
          </p:txBody>
        </p:sp>
        <p:sp>
          <p:nvSpPr>
            <p:cNvPr id="19" name="TextBox 18"/>
            <p:cNvSpPr txBox="1"/>
            <p:nvPr/>
          </p:nvSpPr>
          <p:spPr bwMode="auto">
            <a:xfrm>
              <a:off x="1313981" y="4305290"/>
              <a:ext cx="953763" cy="794226"/>
            </a:xfrm>
            <a:prstGeom prst="rect">
              <a:avLst/>
            </a:prstGeom>
            <a:noFill/>
          </p:spPr>
          <p:txBody>
            <a:bodyPr wrap="square">
              <a:spAutoFit/>
            </a:bodyPr>
            <a:lstStyle/>
            <a:p>
              <a:pPr>
                <a:defRPr/>
              </a:pPr>
              <a:r>
                <a:rPr lang="en-US" sz="3600" b="1" dirty="0">
                  <a:ln w="22225">
                    <a:solidFill>
                      <a:srgbClr val="BAAA12"/>
                    </a:solidFill>
                    <a:prstDash val="solid"/>
                  </a:ln>
                  <a:solidFill>
                    <a:srgbClr val="BAAA12">
                      <a:lumMod val="40000"/>
                      <a:lumOff val="60000"/>
                    </a:srgbClr>
                  </a:solidFill>
                  <a:latin typeface="Times New Roman" panose="02020603050405020304" pitchFamily="18" charset="0"/>
                  <a:cs typeface="Times New Roman" panose="02020603050405020304" pitchFamily="18" charset="0"/>
                </a:rPr>
                <a:t>II.</a:t>
              </a:r>
            </a:p>
          </p:txBody>
        </p:sp>
      </p:grpSp>
      <p:sp>
        <p:nvSpPr>
          <p:cNvPr id="20" name="Oval 19"/>
          <p:cNvSpPr/>
          <p:nvPr/>
        </p:nvSpPr>
        <p:spPr>
          <a:xfrm>
            <a:off x="1085447" y="4794597"/>
            <a:ext cx="1647911" cy="1527413"/>
          </a:xfrm>
          <a:prstGeom prst="ellipse">
            <a:avLst/>
          </a:prstGeom>
        </p:spPr>
        <p:style>
          <a:lnRef idx="2">
            <a:schemeClr val="accent1">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21" name="TextBox 20"/>
          <p:cNvSpPr txBox="1"/>
          <p:nvPr/>
        </p:nvSpPr>
        <p:spPr bwMode="auto">
          <a:xfrm>
            <a:off x="1310902" y="5223080"/>
            <a:ext cx="877598" cy="646331"/>
          </a:xfrm>
          <a:prstGeom prst="rect">
            <a:avLst/>
          </a:prstGeom>
          <a:noFill/>
        </p:spPr>
        <p:txBody>
          <a:bodyPr>
            <a:spAutoFit/>
          </a:bodyPr>
          <a:lstStyle/>
          <a:p>
            <a:pPr algn="ctr">
              <a:defRPr/>
            </a:pPr>
            <a:r>
              <a:rPr lang="en-US" sz="3600" b="1" dirty="0">
                <a:ln w="22225">
                  <a:solidFill>
                    <a:srgbClr val="BAAA12"/>
                  </a:solidFill>
                  <a:prstDash val="solid"/>
                </a:ln>
                <a:solidFill>
                  <a:srgbClr val="BAAA12">
                    <a:lumMod val="40000"/>
                    <a:lumOff val="60000"/>
                  </a:srgbClr>
                </a:solidFill>
                <a:latin typeface="Times New Roman" panose="02020603050405020304" pitchFamily="18" charset="0"/>
                <a:cs typeface="Times New Roman" panose="02020603050405020304" pitchFamily="18" charset="0"/>
              </a:rPr>
              <a:t>III.</a:t>
            </a:r>
          </a:p>
        </p:txBody>
      </p:sp>
      <p:grpSp>
        <p:nvGrpSpPr>
          <p:cNvPr id="23" name="Group 22"/>
          <p:cNvGrpSpPr/>
          <p:nvPr/>
        </p:nvGrpSpPr>
        <p:grpSpPr>
          <a:xfrm>
            <a:off x="2516323" y="4879453"/>
            <a:ext cx="8396486" cy="1357702"/>
            <a:chOff x="992435" y="2727938"/>
            <a:chExt cx="9505992" cy="1357702"/>
          </a:xfrm>
        </p:grpSpPr>
        <p:sp>
          <p:nvSpPr>
            <p:cNvPr id="24" name="Rectangle 23"/>
            <p:cNvSpPr/>
            <p:nvPr/>
          </p:nvSpPr>
          <p:spPr>
            <a:xfrm>
              <a:off x="1238150" y="2727938"/>
              <a:ext cx="9260277" cy="1357702"/>
            </a:xfrm>
            <a:prstGeom prst="rect">
              <a:avLst/>
            </a:prstGeom>
          </p:spPr>
          <p:style>
            <a:lnRef idx="2">
              <a:schemeClr val="accent2"/>
            </a:lnRef>
            <a:fillRef idx="1">
              <a:schemeClr val="lt1"/>
            </a:fillRef>
            <a:effectRef idx="0">
              <a:schemeClr val="accent2"/>
            </a:effectRef>
            <a:fontRef idx="minor">
              <a:schemeClr val="dk1"/>
            </a:fontRef>
          </p:style>
        </p:sp>
        <p:sp>
          <p:nvSpPr>
            <p:cNvPr id="25" name="Rectangle 24"/>
            <p:cNvSpPr/>
            <p:nvPr/>
          </p:nvSpPr>
          <p:spPr>
            <a:xfrm>
              <a:off x="992435" y="2727938"/>
              <a:ext cx="9505992" cy="1357702"/>
            </a:xfrm>
            <a:prstGeom prst="rect">
              <a:avLst/>
            </a:prstGeom>
          </p:spPr>
          <p:style>
            <a:lnRef idx="0">
              <a:scrgbClr r="0" g="0" b="0"/>
            </a:lnRef>
            <a:fillRef idx="0">
              <a:scrgbClr r="0" g="0" b="0"/>
            </a:fillRef>
            <a:effectRef idx="0">
              <a:scrgbClr r="0" g="0" b="0"/>
            </a:effectRef>
            <a:fontRef idx="minor">
              <a:schemeClr val="dk1"/>
            </a:fontRef>
          </p:style>
          <p:txBody>
            <a:bodyPr spcFirstLastPara="0" vert="horz" wrap="square" lIns="1077676" tIns="81280" rIns="81280" bIns="81280" numCol="1" spcCol="1270" anchor="ctr" anchorCtr="0">
              <a:noAutofit/>
            </a:bodyPr>
            <a:lstStyle/>
            <a:p>
              <a:pPr marL="0" marR="0" lvl="0" indent="0" algn="l" defTabSz="914400" rtl="0" eaLnBrk="0" fontAlgn="base" latinLnBrk="0" hangingPunct="0">
                <a:lnSpc>
                  <a:spcPct val="100000"/>
                </a:lnSpc>
                <a:spcBef>
                  <a:spcPct val="0"/>
                </a:spcBef>
                <a:spcAft>
                  <a:spcPct val="0"/>
                </a:spcAft>
                <a:buClrTx/>
                <a:buSzTx/>
                <a:buFontTx/>
                <a:buNone/>
              </a:pPr>
              <a:r>
                <a:rPr kumimoji="0" lang="en-US" altLang="zh-CN" sz="3200" b="1" i="0" u="none" strike="noStrike" cap="none" normalizeH="0" baseline="0" dirty="0" err="1">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Phương</a:t>
              </a:r>
              <a:r>
                <a:rPr kumimoji="0" lang="en-US" altLang="zh-CN" sz="3200" b="1"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 </a:t>
              </a:r>
              <a:r>
                <a:rPr kumimoji="0" lang="en-US" altLang="zh-CN" sz="3200" b="1" i="0" u="none" strike="noStrike" cap="none" normalizeH="0" baseline="0" dirty="0" err="1">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pháp</a:t>
              </a:r>
              <a:r>
                <a:rPr kumimoji="0" lang="en-US" altLang="zh-CN" sz="3200" b="1"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 </a:t>
              </a:r>
              <a:r>
                <a:rPr kumimoji="0" lang="en-US" altLang="zh-CN" sz="3200" b="1" i="0" u="none" strike="noStrike" cap="none" normalizeH="0" baseline="0" dirty="0" err="1">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nghiên</a:t>
              </a:r>
              <a:r>
                <a:rPr kumimoji="0" lang="en-US" altLang="zh-CN" sz="3200" b="1"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 </a:t>
              </a:r>
              <a:r>
                <a:rPr kumimoji="0" lang="en-US" altLang="zh-CN" sz="3200" b="1" i="0" u="none" strike="noStrike" cap="none" normalizeH="0" baseline="0" dirty="0" err="1">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cứu</a:t>
              </a:r>
              <a:r>
                <a:rPr kumimoji="0" lang="en-US" altLang="zh-CN" sz="3200" b="1"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 </a:t>
              </a:r>
              <a:r>
                <a:rPr kumimoji="0" lang="en-US" altLang="zh-CN" sz="3200" b="1" i="0" u="none" strike="noStrike" cap="none" normalizeH="0" baseline="0" dirty="0" err="1">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học</a:t>
              </a:r>
              <a:r>
                <a:rPr kumimoji="0" lang="en-US" altLang="zh-CN" sz="3200" b="1"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 </a:t>
              </a:r>
              <a:r>
                <a:rPr kumimoji="0" lang="en-US" altLang="zh-CN" sz="3200" b="1" i="0" u="none" strike="noStrike" cap="none" normalizeH="0" baseline="0" dirty="0" err="1">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tập</a:t>
              </a:r>
              <a:r>
                <a:rPr kumimoji="0" lang="en-US" altLang="zh-CN" sz="3200" b="1"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 </a:t>
              </a:r>
              <a:r>
                <a:rPr kumimoji="0" lang="en-US" altLang="zh-CN" sz="3200" b="1" i="0" u="none" strike="noStrike" cap="none" normalizeH="0" baseline="0" dirty="0" err="1">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môn</a:t>
              </a:r>
              <a:r>
                <a:rPr kumimoji="0" lang="en-US" altLang="zh-CN" sz="3200" b="1"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 </a:t>
              </a:r>
              <a:r>
                <a:rPr kumimoji="0" lang="en-US" altLang="zh-CN" sz="3200" b="1" i="0" u="none" strike="noStrike" cap="none" normalizeH="0" baseline="0" dirty="0" err="1">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học</a:t>
              </a:r>
              <a:r>
                <a:rPr kumimoji="0" lang="en-US" altLang="zh-CN" sz="3200" b="1"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 </a:t>
              </a:r>
              <a:r>
                <a:rPr kumimoji="0" lang="en-US" altLang="zh-CN" sz="3200" b="1" i="0" u="none" strike="noStrike" cap="none" normalizeH="0" baseline="0" dirty="0" err="1">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Lịch</a:t>
              </a:r>
              <a:r>
                <a:rPr kumimoji="0" lang="en-US" altLang="zh-CN" sz="3200" b="1"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 </a:t>
              </a:r>
              <a:r>
                <a:rPr kumimoji="0" lang="en-US" altLang="zh-CN" sz="3200" b="1" i="0" u="none" strike="noStrike" cap="none" normalizeH="0" baseline="0" dirty="0" err="1">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sử</a:t>
              </a:r>
              <a:r>
                <a:rPr kumimoji="0" lang="en-US" altLang="zh-CN" sz="3200" b="1"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 </a:t>
              </a:r>
              <a:r>
                <a:rPr kumimoji="0" lang="en-US" altLang="zh-CN" sz="3200" b="1" i="0" u="none" strike="noStrike" cap="none" normalizeH="0" baseline="0" dirty="0" err="1">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Đảng</a:t>
              </a:r>
              <a:r>
                <a:rPr kumimoji="0" lang="en-US" altLang="zh-CN" sz="3200" b="1"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 </a:t>
              </a:r>
              <a:r>
                <a:rPr kumimoji="0" lang="en-US" altLang="zh-CN" sz="3200" b="1" i="0" u="none" strike="noStrike" cap="none" normalizeH="0" baseline="0" dirty="0" err="1">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Cộng</a:t>
              </a:r>
              <a:r>
                <a:rPr kumimoji="0" lang="en-US" altLang="zh-CN" sz="3200" b="1"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 </a:t>
              </a:r>
              <a:r>
                <a:rPr kumimoji="0" lang="en-US" altLang="zh-CN" sz="3200" b="1" i="0" u="none" strike="noStrike" cap="none" normalizeH="0" baseline="0" dirty="0" err="1">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sản</a:t>
              </a:r>
              <a:r>
                <a:rPr kumimoji="0" lang="en-US" altLang="zh-CN" sz="3200" b="1"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 </a:t>
              </a:r>
              <a:r>
                <a:rPr kumimoji="0" lang="en-US" altLang="zh-CN" sz="3200" b="1" i="0" u="none" strike="noStrike" cap="none" normalizeH="0" baseline="0" dirty="0" err="1">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Việt</a:t>
              </a:r>
              <a:r>
                <a:rPr kumimoji="0" lang="en-US" altLang="zh-CN" sz="3200" b="1"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 Nam </a:t>
              </a:r>
              <a:endParaRPr kumimoji="0" lang="en-US" altLang="zh-CN" sz="3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grpSp>
      <p:pic>
        <p:nvPicPr>
          <p:cNvPr id="22" name="Picture 1"/>
          <p:cNvPicPr>
            <a:picLocks noChangeAspect="1" noChangeArrowheads="1"/>
          </p:cNvPicPr>
          <p:nvPr/>
        </p:nvPicPr>
        <p:blipFill>
          <a:blip r:embed="rId7" cstate="hqprint">
            <a:extLst>
              <a:ext uri="{28A0092B-C50C-407E-A947-70E740481C1C}">
                <a14:useLocalDpi xmlns:a14="http://schemas.microsoft.com/office/drawing/2010/main" val="0"/>
              </a:ext>
            </a:extLst>
          </a:blip>
          <a:srcRect/>
          <a:stretch>
            <a:fillRect/>
          </a:stretch>
        </p:blipFill>
        <p:spPr bwMode="auto">
          <a:xfrm>
            <a:off x="688158" y="136525"/>
            <a:ext cx="1300898" cy="10667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 name="Rectangle 25">
            <a:extLst>
              <a:ext uri="{FF2B5EF4-FFF2-40B4-BE49-F238E27FC236}">
                <a16:creationId xmlns:a16="http://schemas.microsoft.com/office/drawing/2014/main" id="{670F8837-793A-3F84-0969-27AB1D1D7BF4}"/>
              </a:ext>
            </a:extLst>
          </p:cNvPr>
          <p:cNvSpPr/>
          <p:nvPr/>
        </p:nvSpPr>
        <p:spPr>
          <a:xfrm>
            <a:off x="2563761" y="1"/>
            <a:ext cx="9290714" cy="1618040"/>
          </a:xfrm>
          <a:prstGeom prst="rect">
            <a:avLst/>
          </a:prstGeom>
          <a:noFill/>
          <a:ln>
            <a:noFill/>
          </a:ln>
          <a:effectLst>
            <a:innerShdw blurRad="63500" dist="50800" dir="2700000">
              <a:prstClr val="black">
                <a:alpha val="50000"/>
              </a:prstClr>
            </a:innerShdw>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TRƯỜNG ĐẠI HỌC </a:t>
            </a:r>
            <a:r>
              <a:rPr lang="vi-VN" sz="2200" b="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CÔNG THƯƠNG</a:t>
            </a:r>
            <a:r>
              <a:rPr lang="en-US" sz="2200" b="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TP.H</a:t>
            </a:r>
            <a:r>
              <a:rPr lang="vi-VN" sz="2200"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Ồ CHÍ MINH</a:t>
            </a:r>
            <a:r>
              <a:rPr lang="en-US" sz="2200"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p>
          <a:p>
            <a:pPr algn="ctr"/>
            <a:r>
              <a:rPr lang="en-US" sz="28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KHOA CHÍNH TRỊ - LUẬT</a:t>
            </a:r>
          </a:p>
          <a:p>
            <a:pPr algn="ctr"/>
            <a:r>
              <a:rPr lang="en-US" sz="2800" dirty="0">
                <a:solidFill>
                  <a:schemeClr val="accent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BỘ MÔN CHÍNH TRỊ XÃ HỘI</a:t>
            </a:r>
          </a:p>
          <a:p>
            <a:pPr algn="ctr"/>
            <a:endParaRPr lang="en-US" sz="28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08619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ADB649-9916-DD52-6DFF-23DE841C9A28}"/>
              </a:ext>
            </a:extLst>
          </p:cNvPr>
          <p:cNvSpPr>
            <a:spLocks noGrp="1"/>
          </p:cNvSpPr>
          <p:nvPr>
            <p:ph type="ctrTitle"/>
          </p:nvPr>
        </p:nvSpPr>
        <p:spPr>
          <a:xfrm>
            <a:off x="960116" y="1519706"/>
            <a:ext cx="11033765" cy="342733"/>
          </a:xfrm>
        </p:spPr>
        <p:txBody>
          <a:bodyPr>
            <a:noAutofit/>
          </a:bodyPr>
          <a:lstStyle/>
          <a:p>
            <a:pPr algn="l"/>
            <a:r>
              <a:rPr lang="en-US" sz="2600" b="1" dirty="0">
                <a:solidFill>
                  <a:srgbClr val="FF0000"/>
                </a:solidFill>
                <a:latin typeface="Times New Roman" pitchFamily="18" charset="0"/>
                <a:cs typeface="Times New Roman" pitchFamily="18" charset="0"/>
              </a:rPr>
              <a:t>I. </a:t>
            </a:r>
            <a:r>
              <a:rPr lang="en-US" altLang="zh-CN" sz="2600" b="1"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Đối</a:t>
            </a:r>
            <a:r>
              <a:rPr lang="en-US" altLang="zh-CN" sz="2600" b="1"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altLang="zh-CN" sz="2600" b="1"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tượng</a:t>
            </a:r>
            <a:r>
              <a:rPr lang="en-US" altLang="zh-CN" sz="2600" b="1"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altLang="zh-CN" sz="2600" b="1"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nghiên</a:t>
            </a:r>
            <a:r>
              <a:rPr lang="en-US" altLang="zh-CN" sz="2600" b="1"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altLang="zh-CN" sz="2600" b="1"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cứu</a:t>
            </a:r>
            <a:r>
              <a:rPr lang="en-US" altLang="zh-CN" sz="2600" b="1"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altLang="zh-CN" sz="2600" b="1"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của</a:t>
            </a:r>
            <a:r>
              <a:rPr lang="en-US" altLang="zh-CN" sz="2600" b="1"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altLang="zh-CN" sz="2600" b="1"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môn</a:t>
            </a:r>
            <a:r>
              <a:rPr lang="en-US" altLang="zh-CN" sz="2600" b="1"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altLang="zh-CN" sz="2600" b="1"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học</a:t>
            </a:r>
            <a:r>
              <a:rPr lang="en-US" altLang="zh-CN" sz="2600" b="1"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LSĐCSVN</a:t>
            </a:r>
            <a:endParaRPr lang="en-US" sz="2600" b="1" dirty="0">
              <a:solidFill>
                <a:srgbClr val="FF0000"/>
              </a:solidFill>
            </a:endParaRPr>
          </a:p>
        </p:txBody>
      </p:sp>
      <p:sp>
        <p:nvSpPr>
          <p:cNvPr id="4" name="Date Placeholder 3">
            <a:extLst>
              <a:ext uri="{FF2B5EF4-FFF2-40B4-BE49-F238E27FC236}">
                <a16:creationId xmlns:a16="http://schemas.microsoft.com/office/drawing/2014/main" id="{BC923D8C-60CA-BF52-382A-FD25761C0742}"/>
              </a:ext>
            </a:extLst>
          </p:cNvPr>
          <p:cNvSpPr>
            <a:spLocks noGrp="1"/>
          </p:cNvSpPr>
          <p:nvPr>
            <p:ph type="dt" sz="half" idx="10"/>
          </p:nvPr>
        </p:nvSpPr>
        <p:spPr>
          <a:xfrm>
            <a:off x="457200" y="6356350"/>
            <a:ext cx="2133600" cy="365125"/>
          </a:xfrm>
        </p:spPr>
        <p:txBody>
          <a:bodyPr/>
          <a:lstStyle/>
          <a:p>
            <a:fld id="{ED766DFD-0909-4074-B576-57675EF8B808}" type="datetime1">
              <a:rPr lang="en-US" smtClean="0"/>
              <a:t>8/3/2023</a:t>
            </a:fld>
            <a:endParaRPr lang="en-US"/>
          </a:p>
        </p:txBody>
      </p:sp>
      <p:cxnSp>
        <p:nvCxnSpPr>
          <p:cNvPr id="6" name="Straight Connector 5">
            <a:extLst>
              <a:ext uri="{FF2B5EF4-FFF2-40B4-BE49-F238E27FC236}">
                <a16:creationId xmlns:a16="http://schemas.microsoft.com/office/drawing/2014/main" id="{1804EEAF-3A7A-2F18-FC39-46249C7E5649}"/>
              </a:ext>
            </a:extLst>
          </p:cNvPr>
          <p:cNvCxnSpPr>
            <a:cxnSpLocks/>
          </p:cNvCxnSpPr>
          <p:nvPr/>
        </p:nvCxnSpPr>
        <p:spPr>
          <a:xfrm>
            <a:off x="457200" y="1237733"/>
            <a:ext cx="11734801" cy="0"/>
          </a:xfrm>
          <a:prstGeom prst="line">
            <a:avLst/>
          </a:prstGeom>
        </p:spPr>
        <p:style>
          <a:lnRef idx="3">
            <a:schemeClr val="accent1"/>
          </a:lnRef>
          <a:fillRef idx="0">
            <a:schemeClr val="accent1"/>
          </a:fillRef>
          <a:effectRef idx="2">
            <a:schemeClr val="accent1"/>
          </a:effectRef>
          <a:fontRef idx="minor">
            <a:schemeClr val="tx1"/>
          </a:fontRef>
        </p:style>
      </p:cxnSp>
      <p:sp>
        <p:nvSpPr>
          <p:cNvPr id="7" name="Rectangle 6">
            <a:extLst>
              <a:ext uri="{FF2B5EF4-FFF2-40B4-BE49-F238E27FC236}">
                <a16:creationId xmlns:a16="http://schemas.microsoft.com/office/drawing/2014/main" id="{7E358426-9B4C-EC9A-8812-21E8B12A6441}"/>
              </a:ext>
            </a:extLst>
          </p:cNvPr>
          <p:cNvSpPr/>
          <p:nvPr/>
        </p:nvSpPr>
        <p:spPr>
          <a:xfrm>
            <a:off x="2518042" y="136525"/>
            <a:ext cx="45719" cy="1066796"/>
          </a:xfrm>
          <a:prstGeom prst="rect">
            <a:avLst/>
          </a:prstGeom>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lide Number Placeholder 9">
            <a:extLst>
              <a:ext uri="{FF2B5EF4-FFF2-40B4-BE49-F238E27FC236}">
                <a16:creationId xmlns:a16="http://schemas.microsoft.com/office/drawing/2014/main" id="{A7F289FA-FDC1-0213-E969-FDBFAEF90110}"/>
              </a:ext>
            </a:extLst>
          </p:cNvPr>
          <p:cNvSpPr>
            <a:spLocks noGrp="1"/>
          </p:cNvSpPr>
          <p:nvPr>
            <p:ph type="sldNum" sz="quarter" idx="12"/>
          </p:nvPr>
        </p:nvSpPr>
        <p:spPr/>
        <p:txBody>
          <a:bodyPr/>
          <a:lstStyle/>
          <a:p>
            <a:fld id="{D9A7D006-ABB2-49CA-8719-33DD1EDD3861}" type="slidenum">
              <a:rPr lang="en-US" smtClean="0"/>
              <a:t>3</a:t>
            </a:fld>
            <a:endParaRPr lang="en-US"/>
          </a:p>
        </p:txBody>
      </p:sp>
      <p:graphicFrame>
        <p:nvGraphicFramePr>
          <p:cNvPr id="12" name="Table 11">
            <a:extLst>
              <a:ext uri="{FF2B5EF4-FFF2-40B4-BE49-F238E27FC236}">
                <a16:creationId xmlns:a16="http://schemas.microsoft.com/office/drawing/2014/main" id="{1169B23F-0C13-2504-6549-02477595C4A6}"/>
              </a:ext>
            </a:extLst>
          </p:cNvPr>
          <p:cNvGraphicFramePr>
            <a:graphicFrameLocks noGrp="1"/>
          </p:cNvGraphicFramePr>
          <p:nvPr>
            <p:extLst>
              <p:ext uri="{D42A27DB-BD31-4B8C-83A1-F6EECF244321}">
                <p14:modId xmlns:p14="http://schemas.microsoft.com/office/powerpoint/2010/main" val="2674551959"/>
              </p:ext>
            </p:extLst>
          </p:nvPr>
        </p:nvGraphicFramePr>
        <p:xfrm>
          <a:off x="1191435" y="2081596"/>
          <a:ext cx="9809130" cy="5029200"/>
        </p:xfrm>
        <a:graphic>
          <a:graphicData uri="http://schemas.openxmlformats.org/drawingml/2006/table">
            <a:tbl>
              <a:tblPr/>
              <a:tblGrid>
                <a:gridCol w="1685140">
                  <a:extLst>
                    <a:ext uri="{9D8B030D-6E8A-4147-A177-3AD203B41FA5}">
                      <a16:colId xmlns:a16="http://schemas.microsoft.com/office/drawing/2014/main" val="20000"/>
                    </a:ext>
                  </a:extLst>
                </a:gridCol>
                <a:gridCol w="1712102">
                  <a:extLst>
                    <a:ext uri="{9D8B030D-6E8A-4147-A177-3AD203B41FA5}">
                      <a16:colId xmlns:a16="http://schemas.microsoft.com/office/drawing/2014/main" val="20001"/>
                    </a:ext>
                  </a:extLst>
                </a:gridCol>
                <a:gridCol w="2239293">
                  <a:extLst>
                    <a:ext uri="{9D8B030D-6E8A-4147-A177-3AD203B41FA5}">
                      <a16:colId xmlns:a16="http://schemas.microsoft.com/office/drawing/2014/main" val="20002"/>
                    </a:ext>
                  </a:extLst>
                </a:gridCol>
                <a:gridCol w="2646377">
                  <a:extLst>
                    <a:ext uri="{9D8B030D-6E8A-4147-A177-3AD203B41FA5}">
                      <a16:colId xmlns:a16="http://schemas.microsoft.com/office/drawing/2014/main" val="20003"/>
                    </a:ext>
                  </a:extLst>
                </a:gridCol>
                <a:gridCol w="1526218">
                  <a:extLst>
                    <a:ext uri="{9D8B030D-6E8A-4147-A177-3AD203B41FA5}">
                      <a16:colId xmlns:a16="http://schemas.microsoft.com/office/drawing/2014/main" val="20004"/>
                    </a:ext>
                  </a:extLst>
                </a:gridCol>
              </a:tblGrid>
              <a:tr h="2671225">
                <a:tc>
                  <a:txBody>
                    <a:bodyPr/>
                    <a:lstStyle>
                      <a:lvl1pPr>
                        <a:spcBef>
                          <a:spcPts val="575"/>
                        </a:spcBef>
                        <a:buClr>
                          <a:schemeClr val="accent1"/>
                        </a:buClr>
                        <a:buSzPct val="85000"/>
                        <a:buFont typeface="Wingdings 2" panose="05020102010507070707" pitchFamily="18" charset="2"/>
                        <a:tabLst>
                          <a:tab pos="152400" algn="l"/>
                        </a:tabLst>
                        <a:defRPr sz="2200">
                          <a:solidFill>
                            <a:schemeClr val="tx1"/>
                          </a:solidFill>
                          <a:latin typeface="Perpetua" panose="02020502060401020303" pitchFamily="18" charset="0"/>
                        </a:defRPr>
                      </a:lvl1pPr>
                      <a:lvl2pPr marL="742950" indent="-285750">
                        <a:spcBef>
                          <a:spcPts val="375"/>
                        </a:spcBef>
                        <a:buClr>
                          <a:schemeClr val="accent2"/>
                        </a:buClr>
                        <a:buSzPct val="85000"/>
                        <a:buFont typeface="Wingdings 2" panose="05020102010507070707" pitchFamily="18" charset="2"/>
                        <a:tabLst>
                          <a:tab pos="152400" algn="l"/>
                        </a:tabLst>
                        <a:defRPr sz="2000">
                          <a:solidFill>
                            <a:schemeClr val="tx1"/>
                          </a:solidFill>
                          <a:latin typeface="Perpetua" panose="02020502060401020303" pitchFamily="18" charset="0"/>
                        </a:defRPr>
                      </a:lvl2pPr>
                      <a:lvl3pPr marL="1143000" indent="-228600">
                        <a:spcBef>
                          <a:spcPts val="375"/>
                        </a:spcBef>
                        <a:buClr>
                          <a:srgbClr val="E6B1AB"/>
                        </a:buClr>
                        <a:buSzPct val="85000"/>
                        <a:buFont typeface="Wingdings 2" panose="05020102010507070707" pitchFamily="18" charset="2"/>
                        <a:tabLst>
                          <a:tab pos="152400" algn="l"/>
                        </a:tabLst>
                        <a:defRPr>
                          <a:solidFill>
                            <a:schemeClr val="tx1"/>
                          </a:solidFill>
                          <a:latin typeface="Perpetua" panose="02020502060401020303" pitchFamily="18" charset="0"/>
                        </a:defRPr>
                      </a:lvl3pPr>
                      <a:lvl4pPr marL="1600200" indent="-228600">
                        <a:spcBef>
                          <a:spcPts val="375"/>
                        </a:spcBef>
                        <a:buClr>
                          <a:srgbClr val="A28E6A"/>
                        </a:buClr>
                        <a:buSzPct val="80000"/>
                        <a:buFont typeface="Wingdings 2" panose="05020102010507070707" pitchFamily="18" charset="2"/>
                        <a:tabLst>
                          <a:tab pos="152400" algn="l"/>
                        </a:tabLst>
                        <a:defRPr>
                          <a:solidFill>
                            <a:schemeClr val="tx1"/>
                          </a:solidFill>
                          <a:latin typeface="Perpetua" panose="02020502060401020303" pitchFamily="18" charset="0"/>
                        </a:defRPr>
                      </a:lvl4pPr>
                      <a:lvl5pPr marL="2057400" indent="-228600">
                        <a:spcBef>
                          <a:spcPts val="375"/>
                        </a:spcBef>
                        <a:buClr>
                          <a:srgbClr val="A28E6A"/>
                        </a:buClr>
                        <a:tabLst>
                          <a:tab pos="152400" algn="l"/>
                        </a:tabLst>
                        <a:defRPr>
                          <a:solidFill>
                            <a:schemeClr val="tx1"/>
                          </a:solidFill>
                          <a:latin typeface="Perpetua" panose="02020502060401020303" pitchFamily="18" charset="0"/>
                        </a:defRPr>
                      </a:lvl5pPr>
                      <a:lvl6pPr marL="2514600" indent="-228600" fontAlgn="base">
                        <a:spcBef>
                          <a:spcPts val="375"/>
                        </a:spcBef>
                        <a:spcAft>
                          <a:spcPct val="0"/>
                        </a:spcAft>
                        <a:buClr>
                          <a:srgbClr val="A28E6A"/>
                        </a:buClr>
                        <a:tabLst>
                          <a:tab pos="152400" algn="l"/>
                        </a:tabLst>
                        <a:defRPr>
                          <a:solidFill>
                            <a:schemeClr val="tx1"/>
                          </a:solidFill>
                          <a:latin typeface="Perpetua" panose="02020502060401020303" pitchFamily="18" charset="0"/>
                        </a:defRPr>
                      </a:lvl6pPr>
                      <a:lvl7pPr marL="2971800" indent="-228600" fontAlgn="base">
                        <a:spcBef>
                          <a:spcPts val="375"/>
                        </a:spcBef>
                        <a:spcAft>
                          <a:spcPct val="0"/>
                        </a:spcAft>
                        <a:buClr>
                          <a:srgbClr val="A28E6A"/>
                        </a:buClr>
                        <a:tabLst>
                          <a:tab pos="152400" algn="l"/>
                        </a:tabLst>
                        <a:defRPr>
                          <a:solidFill>
                            <a:schemeClr val="tx1"/>
                          </a:solidFill>
                          <a:latin typeface="Perpetua" panose="02020502060401020303" pitchFamily="18" charset="0"/>
                        </a:defRPr>
                      </a:lvl7pPr>
                      <a:lvl8pPr marL="3429000" indent="-228600" fontAlgn="base">
                        <a:spcBef>
                          <a:spcPts val="375"/>
                        </a:spcBef>
                        <a:spcAft>
                          <a:spcPct val="0"/>
                        </a:spcAft>
                        <a:buClr>
                          <a:srgbClr val="A28E6A"/>
                        </a:buClr>
                        <a:tabLst>
                          <a:tab pos="152400" algn="l"/>
                        </a:tabLst>
                        <a:defRPr>
                          <a:solidFill>
                            <a:schemeClr val="tx1"/>
                          </a:solidFill>
                          <a:latin typeface="Perpetua" panose="02020502060401020303" pitchFamily="18" charset="0"/>
                        </a:defRPr>
                      </a:lvl8pPr>
                      <a:lvl9pPr marL="3886200" indent="-228600" fontAlgn="base">
                        <a:spcBef>
                          <a:spcPts val="375"/>
                        </a:spcBef>
                        <a:spcAft>
                          <a:spcPct val="0"/>
                        </a:spcAft>
                        <a:buClr>
                          <a:srgbClr val="A28E6A"/>
                        </a:buClr>
                        <a:tabLst>
                          <a:tab pos="152400" algn="l"/>
                        </a:tabLst>
                        <a:defRPr>
                          <a:solidFill>
                            <a:schemeClr val="tx1"/>
                          </a:solidFill>
                          <a:latin typeface="Perpetua" panose="02020502060401020303" pitchFamily="18" charset="0"/>
                        </a:defRPr>
                      </a:lvl9pPr>
                    </a:lstStyle>
                    <a:p>
                      <a:pPr marL="0" marR="0" lvl="0" indent="0" algn="l" defTabSz="914400" rtl="0" eaLnBrk="1" fontAlgn="auto" latinLnBrk="0" hangingPunct="1">
                        <a:lnSpc>
                          <a:spcPct val="100000"/>
                        </a:lnSpc>
                        <a:spcBef>
                          <a:spcPts val="580"/>
                        </a:spcBef>
                        <a:spcAft>
                          <a:spcPts val="0"/>
                        </a:spcAft>
                        <a:buClr>
                          <a:srgbClr val="D34817"/>
                        </a:buClr>
                        <a:buSzPct val="85000"/>
                        <a:buFont typeface="Wingdings 2" panose="05020102010507070707"/>
                        <a:buNone/>
                        <a:tabLst/>
                        <a:defRPr/>
                      </a:pPr>
                      <a:r>
                        <a:rPr kumimoji="0" lang="en-US" sz="30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1.</a:t>
                      </a:r>
                      <a:r>
                        <a:rPr kumimoji="0" lang="en-US" sz="3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30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Đối</a:t>
                      </a:r>
                      <a:r>
                        <a:rPr kumimoji="0" lang="en-US" sz="3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30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tượng</a:t>
                      </a:r>
                      <a:r>
                        <a:rPr kumimoji="0" lang="en-US" sz="3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30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nghiên</a:t>
                      </a:r>
                      <a:r>
                        <a:rPr kumimoji="0" lang="en-US" sz="3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30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cứu</a:t>
                      </a:r>
                      <a:r>
                        <a:rPr kumimoji="0" lang="en-US" sz="3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30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trước</a:t>
                      </a:r>
                      <a:r>
                        <a:rPr kumimoji="0" lang="en-US" sz="3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30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hết</a:t>
                      </a:r>
                      <a:r>
                        <a:rPr kumimoji="0" lang="en-US" sz="3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30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là</a:t>
                      </a:r>
                      <a:r>
                        <a:rPr kumimoji="0" lang="en-US" sz="3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30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các</a:t>
                      </a:r>
                      <a:r>
                        <a:rPr kumimoji="0" lang="en-US" sz="3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30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sự</a:t>
                      </a:r>
                      <a:r>
                        <a:rPr kumimoji="0" lang="en-US" sz="3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30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kiện</a:t>
                      </a:r>
                      <a:r>
                        <a:rPr kumimoji="0" lang="en-US" sz="3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30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lịch</a:t>
                      </a:r>
                      <a:r>
                        <a:rPr kumimoji="0" lang="en-US" sz="3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30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sử</a:t>
                      </a:r>
                      <a:r>
                        <a:rPr kumimoji="0" lang="en-US" sz="3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30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Đảng</a:t>
                      </a:r>
                      <a:endParaRPr kumimoji="0" lang="en-US" sz="3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just" defTabSz="914400" rtl="0" eaLnBrk="1" fontAlgn="auto" latinLnBrk="0" hangingPunct="1">
                        <a:lnSpc>
                          <a:spcPct val="100000"/>
                        </a:lnSpc>
                        <a:spcBef>
                          <a:spcPts val="580"/>
                        </a:spcBef>
                        <a:spcAft>
                          <a:spcPts val="0"/>
                        </a:spcAft>
                        <a:buClr>
                          <a:srgbClr val="D34817"/>
                        </a:buClr>
                        <a:buSzPct val="85000"/>
                        <a:buFont typeface="Wingdings 2" panose="05020102010507070707"/>
                        <a:buNone/>
                        <a:tabLst/>
                        <a:defRPr/>
                      </a:pPr>
                      <a:endParaRPr kumimoji="0" lang="en-US" sz="3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ts val="575"/>
                        </a:spcBef>
                        <a:buClr>
                          <a:schemeClr val="accent1"/>
                        </a:buClr>
                        <a:buSzPct val="85000"/>
                        <a:buFont typeface="Wingdings 2" panose="05020102010507070707" pitchFamily="18" charset="2"/>
                        <a:tabLst>
                          <a:tab pos="152400" algn="l"/>
                        </a:tabLst>
                        <a:defRPr sz="2200">
                          <a:solidFill>
                            <a:schemeClr val="tx1"/>
                          </a:solidFill>
                          <a:latin typeface="Perpetua" panose="02020502060401020303" pitchFamily="18" charset="0"/>
                        </a:defRPr>
                      </a:lvl1pPr>
                      <a:lvl2pPr marL="742950" indent="-285750">
                        <a:spcBef>
                          <a:spcPts val="375"/>
                        </a:spcBef>
                        <a:buClr>
                          <a:schemeClr val="accent2"/>
                        </a:buClr>
                        <a:buSzPct val="85000"/>
                        <a:buFont typeface="Wingdings 2" panose="05020102010507070707" pitchFamily="18" charset="2"/>
                        <a:tabLst>
                          <a:tab pos="152400" algn="l"/>
                        </a:tabLst>
                        <a:defRPr sz="2000">
                          <a:solidFill>
                            <a:schemeClr val="tx1"/>
                          </a:solidFill>
                          <a:latin typeface="Perpetua" panose="02020502060401020303" pitchFamily="18" charset="0"/>
                        </a:defRPr>
                      </a:lvl2pPr>
                      <a:lvl3pPr marL="1143000" indent="-228600">
                        <a:spcBef>
                          <a:spcPts val="375"/>
                        </a:spcBef>
                        <a:buClr>
                          <a:srgbClr val="E6B1AB"/>
                        </a:buClr>
                        <a:buSzPct val="85000"/>
                        <a:buFont typeface="Wingdings 2" panose="05020102010507070707" pitchFamily="18" charset="2"/>
                        <a:tabLst>
                          <a:tab pos="152400" algn="l"/>
                        </a:tabLst>
                        <a:defRPr>
                          <a:solidFill>
                            <a:schemeClr val="tx1"/>
                          </a:solidFill>
                          <a:latin typeface="Perpetua" panose="02020502060401020303" pitchFamily="18" charset="0"/>
                        </a:defRPr>
                      </a:lvl3pPr>
                      <a:lvl4pPr marL="1600200" indent="-228600">
                        <a:spcBef>
                          <a:spcPts val="375"/>
                        </a:spcBef>
                        <a:buClr>
                          <a:srgbClr val="A28E6A"/>
                        </a:buClr>
                        <a:buSzPct val="80000"/>
                        <a:buFont typeface="Wingdings 2" panose="05020102010507070707" pitchFamily="18" charset="2"/>
                        <a:tabLst>
                          <a:tab pos="152400" algn="l"/>
                        </a:tabLst>
                        <a:defRPr>
                          <a:solidFill>
                            <a:schemeClr val="tx1"/>
                          </a:solidFill>
                          <a:latin typeface="Perpetua" panose="02020502060401020303" pitchFamily="18" charset="0"/>
                        </a:defRPr>
                      </a:lvl4pPr>
                      <a:lvl5pPr marL="2057400" indent="-228600">
                        <a:spcBef>
                          <a:spcPts val="375"/>
                        </a:spcBef>
                        <a:buClr>
                          <a:srgbClr val="A28E6A"/>
                        </a:buClr>
                        <a:tabLst>
                          <a:tab pos="152400" algn="l"/>
                        </a:tabLst>
                        <a:defRPr>
                          <a:solidFill>
                            <a:schemeClr val="tx1"/>
                          </a:solidFill>
                          <a:latin typeface="Perpetua" panose="02020502060401020303" pitchFamily="18" charset="0"/>
                        </a:defRPr>
                      </a:lvl5pPr>
                      <a:lvl6pPr marL="2514600" indent="-228600" fontAlgn="base">
                        <a:spcBef>
                          <a:spcPts val="375"/>
                        </a:spcBef>
                        <a:spcAft>
                          <a:spcPct val="0"/>
                        </a:spcAft>
                        <a:buClr>
                          <a:srgbClr val="A28E6A"/>
                        </a:buClr>
                        <a:tabLst>
                          <a:tab pos="152400" algn="l"/>
                        </a:tabLst>
                        <a:defRPr>
                          <a:solidFill>
                            <a:schemeClr val="tx1"/>
                          </a:solidFill>
                          <a:latin typeface="Perpetua" panose="02020502060401020303" pitchFamily="18" charset="0"/>
                        </a:defRPr>
                      </a:lvl6pPr>
                      <a:lvl7pPr marL="2971800" indent="-228600" fontAlgn="base">
                        <a:spcBef>
                          <a:spcPts val="375"/>
                        </a:spcBef>
                        <a:spcAft>
                          <a:spcPct val="0"/>
                        </a:spcAft>
                        <a:buClr>
                          <a:srgbClr val="A28E6A"/>
                        </a:buClr>
                        <a:tabLst>
                          <a:tab pos="152400" algn="l"/>
                        </a:tabLst>
                        <a:defRPr>
                          <a:solidFill>
                            <a:schemeClr val="tx1"/>
                          </a:solidFill>
                          <a:latin typeface="Perpetua" panose="02020502060401020303" pitchFamily="18" charset="0"/>
                        </a:defRPr>
                      </a:lvl7pPr>
                      <a:lvl8pPr marL="3429000" indent="-228600" fontAlgn="base">
                        <a:spcBef>
                          <a:spcPts val="375"/>
                        </a:spcBef>
                        <a:spcAft>
                          <a:spcPct val="0"/>
                        </a:spcAft>
                        <a:buClr>
                          <a:srgbClr val="A28E6A"/>
                        </a:buClr>
                        <a:tabLst>
                          <a:tab pos="152400" algn="l"/>
                        </a:tabLst>
                        <a:defRPr>
                          <a:solidFill>
                            <a:schemeClr val="tx1"/>
                          </a:solidFill>
                          <a:latin typeface="Perpetua" panose="02020502060401020303" pitchFamily="18" charset="0"/>
                        </a:defRPr>
                      </a:lvl8pPr>
                      <a:lvl9pPr marL="3886200" indent="-228600" fontAlgn="base">
                        <a:spcBef>
                          <a:spcPts val="375"/>
                        </a:spcBef>
                        <a:spcAft>
                          <a:spcPct val="0"/>
                        </a:spcAft>
                        <a:buClr>
                          <a:srgbClr val="A28E6A"/>
                        </a:buClr>
                        <a:tabLst>
                          <a:tab pos="152400" algn="l"/>
                        </a:tabLst>
                        <a:defRPr>
                          <a:solidFill>
                            <a:schemeClr val="tx1"/>
                          </a:solidFill>
                          <a:latin typeface="Perpetua" panose="02020502060401020303" pitchFamily="18" charset="0"/>
                        </a:defRPr>
                      </a:lvl9pPr>
                    </a:lstStyle>
                    <a:p>
                      <a:pPr marL="0" marR="0" lvl="0" indent="0" algn="l" defTabSz="914400" rtl="0" eaLnBrk="1" fontAlgn="auto" latinLnBrk="0" hangingPunct="1">
                        <a:lnSpc>
                          <a:spcPct val="100000"/>
                        </a:lnSpc>
                        <a:spcBef>
                          <a:spcPts val="580"/>
                        </a:spcBef>
                        <a:spcAft>
                          <a:spcPts val="0"/>
                        </a:spcAft>
                        <a:buClr>
                          <a:srgbClr val="D34817"/>
                        </a:buClr>
                        <a:buSzPct val="85000"/>
                        <a:buFont typeface="Wingdings 2" panose="05020102010507070707"/>
                        <a:buNone/>
                        <a:tabLst/>
                        <a:defRPr/>
                      </a:pPr>
                      <a:r>
                        <a:rPr kumimoji="0" lang="en-US" sz="30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2.</a:t>
                      </a:r>
                      <a:r>
                        <a:rPr kumimoji="0" lang="en-US" sz="3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30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Đảng</a:t>
                      </a:r>
                      <a:r>
                        <a:rPr kumimoji="0" lang="en-US" sz="3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30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lãnh</a:t>
                      </a:r>
                      <a:r>
                        <a:rPr kumimoji="0" lang="en-US" sz="3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30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đạo</a:t>
                      </a:r>
                      <a:r>
                        <a:rPr kumimoji="0" lang="en-US" sz="3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30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cách</a:t>
                      </a:r>
                      <a:r>
                        <a:rPr kumimoji="0" lang="en-US" sz="3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30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mạng</a:t>
                      </a:r>
                      <a:r>
                        <a:rPr kumimoji="0" lang="en-US" sz="3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30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giải</a:t>
                      </a:r>
                      <a:r>
                        <a:rPr kumimoji="0" lang="en-US" sz="3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30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phóng</a:t>
                      </a:r>
                      <a:r>
                        <a:rPr kumimoji="0" lang="en-US" sz="3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30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dân</a:t>
                      </a:r>
                      <a:r>
                        <a:rPr kumimoji="0" lang="en-US" sz="3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30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tộc</a:t>
                      </a:r>
                      <a:r>
                        <a:rPr kumimoji="0" lang="en-US" sz="3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30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xây</a:t>
                      </a:r>
                      <a:r>
                        <a:rPr kumimoji="0" lang="en-US" sz="3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30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dựng</a:t>
                      </a:r>
                      <a:r>
                        <a:rPr kumimoji="0" lang="en-US" sz="3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30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và</a:t>
                      </a:r>
                      <a:r>
                        <a:rPr kumimoji="0" lang="en-US" sz="3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30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phát</a:t>
                      </a:r>
                      <a:r>
                        <a:rPr kumimoji="0" lang="en-US" sz="3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30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triển</a:t>
                      </a:r>
                      <a:r>
                        <a:rPr kumimoji="0" lang="en-US" sz="3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30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đất</a:t>
                      </a:r>
                      <a:r>
                        <a:rPr kumimoji="0" lang="en-US" sz="3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30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nước</a:t>
                      </a:r>
                      <a:endParaRPr kumimoji="0" lang="en-US" sz="3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ts val="575"/>
                        </a:spcBef>
                        <a:buClr>
                          <a:schemeClr val="accent1"/>
                        </a:buClr>
                        <a:buSzPct val="85000"/>
                        <a:buFont typeface="Wingdings 2" panose="05020102010507070707" pitchFamily="18" charset="2"/>
                        <a:tabLst>
                          <a:tab pos="152400" algn="l"/>
                        </a:tabLst>
                        <a:defRPr sz="2200">
                          <a:solidFill>
                            <a:schemeClr val="tx1"/>
                          </a:solidFill>
                          <a:latin typeface="Perpetua" panose="02020502060401020303" pitchFamily="18" charset="0"/>
                        </a:defRPr>
                      </a:lvl1pPr>
                      <a:lvl2pPr marL="742950" indent="-285750">
                        <a:spcBef>
                          <a:spcPts val="375"/>
                        </a:spcBef>
                        <a:buClr>
                          <a:schemeClr val="accent2"/>
                        </a:buClr>
                        <a:buSzPct val="85000"/>
                        <a:buFont typeface="Wingdings 2" panose="05020102010507070707" pitchFamily="18" charset="2"/>
                        <a:tabLst>
                          <a:tab pos="152400" algn="l"/>
                        </a:tabLst>
                        <a:defRPr sz="2000">
                          <a:solidFill>
                            <a:schemeClr val="tx1"/>
                          </a:solidFill>
                          <a:latin typeface="Perpetua" panose="02020502060401020303" pitchFamily="18" charset="0"/>
                        </a:defRPr>
                      </a:lvl2pPr>
                      <a:lvl3pPr marL="1143000" indent="-228600">
                        <a:spcBef>
                          <a:spcPts val="375"/>
                        </a:spcBef>
                        <a:buClr>
                          <a:srgbClr val="E6B1AB"/>
                        </a:buClr>
                        <a:buSzPct val="85000"/>
                        <a:buFont typeface="Wingdings 2" panose="05020102010507070707" pitchFamily="18" charset="2"/>
                        <a:tabLst>
                          <a:tab pos="152400" algn="l"/>
                        </a:tabLst>
                        <a:defRPr>
                          <a:solidFill>
                            <a:schemeClr val="tx1"/>
                          </a:solidFill>
                          <a:latin typeface="Perpetua" panose="02020502060401020303" pitchFamily="18" charset="0"/>
                        </a:defRPr>
                      </a:lvl3pPr>
                      <a:lvl4pPr marL="1600200" indent="-228600">
                        <a:spcBef>
                          <a:spcPts val="375"/>
                        </a:spcBef>
                        <a:buClr>
                          <a:srgbClr val="A28E6A"/>
                        </a:buClr>
                        <a:buSzPct val="80000"/>
                        <a:buFont typeface="Wingdings 2" panose="05020102010507070707" pitchFamily="18" charset="2"/>
                        <a:tabLst>
                          <a:tab pos="152400" algn="l"/>
                        </a:tabLst>
                        <a:defRPr>
                          <a:solidFill>
                            <a:schemeClr val="tx1"/>
                          </a:solidFill>
                          <a:latin typeface="Perpetua" panose="02020502060401020303" pitchFamily="18" charset="0"/>
                        </a:defRPr>
                      </a:lvl4pPr>
                      <a:lvl5pPr marL="2057400" indent="-228600">
                        <a:spcBef>
                          <a:spcPts val="375"/>
                        </a:spcBef>
                        <a:buClr>
                          <a:srgbClr val="A28E6A"/>
                        </a:buClr>
                        <a:tabLst>
                          <a:tab pos="152400" algn="l"/>
                        </a:tabLst>
                        <a:defRPr>
                          <a:solidFill>
                            <a:schemeClr val="tx1"/>
                          </a:solidFill>
                          <a:latin typeface="Perpetua" panose="02020502060401020303" pitchFamily="18" charset="0"/>
                        </a:defRPr>
                      </a:lvl5pPr>
                      <a:lvl6pPr marL="2514600" indent="-228600" fontAlgn="base">
                        <a:spcBef>
                          <a:spcPts val="375"/>
                        </a:spcBef>
                        <a:spcAft>
                          <a:spcPct val="0"/>
                        </a:spcAft>
                        <a:buClr>
                          <a:srgbClr val="A28E6A"/>
                        </a:buClr>
                        <a:tabLst>
                          <a:tab pos="152400" algn="l"/>
                        </a:tabLst>
                        <a:defRPr>
                          <a:solidFill>
                            <a:schemeClr val="tx1"/>
                          </a:solidFill>
                          <a:latin typeface="Perpetua" panose="02020502060401020303" pitchFamily="18" charset="0"/>
                        </a:defRPr>
                      </a:lvl6pPr>
                      <a:lvl7pPr marL="2971800" indent="-228600" fontAlgn="base">
                        <a:spcBef>
                          <a:spcPts val="375"/>
                        </a:spcBef>
                        <a:spcAft>
                          <a:spcPct val="0"/>
                        </a:spcAft>
                        <a:buClr>
                          <a:srgbClr val="A28E6A"/>
                        </a:buClr>
                        <a:tabLst>
                          <a:tab pos="152400" algn="l"/>
                        </a:tabLst>
                        <a:defRPr>
                          <a:solidFill>
                            <a:schemeClr val="tx1"/>
                          </a:solidFill>
                          <a:latin typeface="Perpetua" panose="02020502060401020303" pitchFamily="18" charset="0"/>
                        </a:defRPr>
                      </a:lvl7pPr>
                      <a:lvl8pPr marL="3429000" indent="-228600" fontAlgn="base">
                        <a:spcBef>
                          <a:spcPts val="375"/>
                        </a:spcBef>
                        <a:spcAft>
                          <a:spcPct val="0"/>
                        </a:spcAft>
                        <a:buClr>
                          <a:srgbClr val="A28E6A"/>
                        </a:buClr>
                        <a:tabLst>
                          <a:tab pos="152400" algn="l"/>
                        </a:tabLst>
                        <a:defRPr>
                          <a:solidFill>
                            <a:schemeClr val="tx1"/>
                          </a:solidFill>
                          <a:latin typeface="Perpetua" panose="02020502060401020303" pitchFamily="18" charset="0"/>
                        </a:defRPr>
                      </a:lvl8pPr>
                      <a:lvl9pPr marL="3886200" indent="-228600" fontAlgn="base">
                        <a:spcBef>
                          <a:spcPts val="375"/>
                        </a:spcBef>
                        <a:spcAft>
                          <a:spcPct val="0"/>
                        </a:spcAft>
                        <a:buClr>
                          <a:srgbClr val="A28E6A"/>
                        </a:buClr>
                        <a:tabLst>
                          <a:tab pos="152400" algn="l"/>
                        </a:tabLst>
                        <a:defRPr>
                          <a:solidFill>
                            <a:schemeClr val="tx1"/>
                          </a:solidFill>
                          <a:latin typeface="Perpetua" panose="02020502060401020303" pitchFamily="18" charset="0"/>
                        </a:defRPr>
                      </a:lvl9pPr>
                    </a:lstStyle>
                    <a:p>
                      <a:pPr marL="0" marR="0" lvl="0" indent="0" algn="l" defTabSz="914400" rtl="0" eaLnBrk="1" fontAlgn="auto" latinLnBrk="0" hangingPunct="1">
                        <a:lnSpc>
                          <a:spcPct val="100000"/>
                        </a:lnSpc>
                        <a:spcBef>
                          <a:spcPts val="580"/>
                        </a:spcBef>
                        <a:spcAft>
                          <a:spcPts val="0"/>
                        </a:spcAft>
                        <a:buClr>
                          <a:srgbClr val="D34817"/>
                        </a:buClr>
                        <a:buSzPct val="85000"/>
                        <a:buFont typeface="Wingdings 2" panose="05020102010507070707"/>
                        <a:buNone/>
                        <a:tabLst/>
                        <a:defRPr/>
                      </a:pPr>
                      <a:r>
                        <a:rPr kumimoji="0" lang="en-US" sz="30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3.</a:t>
                      </a:r>
                      <a:r>
                        <a:rPr kumimoji="0" lang="en-US" sz="3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30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Đối</a:t>
                      </a:r>
                      <a:r>
                        <a:rPr kumimoji="0" lang="en-US" sz="3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30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tượng</a:t>
                      </a:r>
                      <a:r>
                        <a:rPr kumimoji="0" lang="en-US" sz="3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30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nghiên</a:t>
                      </a:r>
                      <a:r>
                        <a:rPr kumimoji="0" lang="en-US" sz="3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30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cứu</a:t>
                      </a:r>
                      <a:r>
                        <a:rPr kumimoji="0" lang="en-US" sz="3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30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của</a:t>
                      </a:r>
                      <a:r>
                        <a:rPr kumimoji="0" lang="en-US" sz="3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30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lịch</a:t>
                      </a:r>
                      <a:r>
                        <a:rPr kumimoji="0" lang="en-US" sz="3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30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sử</a:t>
                      </a:r>
                      <a:r>
                        <a:rPr kumimoji="0" lang="en-US" sz="3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30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Đảng</a:t>
                      </a:r>
                      <a:r>
                        <a:rPr kumimoji="0" lang="en-US" sz="3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30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là</a:t>
                      </a:r>
                      <a:r>
                        <a:rPr kumimoji="0" lang="en-US" sz="3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30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quá</a:t>
                      </a:r>
                      <a:r>
                        <a:rPr kumimoji="0" lang="en-US" sz="3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30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trình</a:t>
                      </a:r>
                      <a:r>
                        <a:rPr kumimoji="0" lang="en-US" sz="3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3000" b="0" i="1"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lãnh</a:t>
                      </a:r>
                      <a:r>
                        <a:rPr kumimoji="0" lang="en-US" sz="30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3000" b="0" i="1"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đạo</a:t>
                      </a:r>
                      <a:r>
                        <a:rPr kumimoji="0" lang="en-US" sz="30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3000" b="0" i="1"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chỉ</a:t>
                      </a:r>
                      <a:r>
                        <a:rPr kumimoji="0" lang="en-US" sz="30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3000" b="0" i="1"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đạo</a:t>
                      </a:r>
                      <a:r>
                        <a:rPr kumimoji="0" lang="en-US" sz="30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3000" b="0" i="1"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tổ</a:t>
                      </a:r>
                      <a:r>
                        <a:rPr kumimoji="0" lang="en-US" sz="30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3000" b="0" i="1"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chức</a:t>
                      </a:r>
                      <a:r>
                        <a:rPr kumimoji="0" lang="en-US" sz="3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30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thực</a:t>
                      </a:r>
                      <a:r>
                        <a:rPr kumimoji="0" lang="en-US" sz="3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30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tiễn</a:t>
                      </a:r>
                      <a:r>
                        <a:rPr kumimoji="0" lang="en-US" sz="3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30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của</a:t>
                      </a:r>
                      <a:r>
                        <a:rPr kumimoji="0" lang="en-US" sz="3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30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Đảng</a:t>
                      </a:r>
                      <a:r>
                        <a:rPr kumimoji="0" lang="en-US" sz="3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30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trong</a:t>
                      </a:r>
                      <a:r>
                        <a:rPr kumimoji="0" lang="en-US" sz="3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30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tiến</a:t>
                      </a:r>
                      <a:r>
                        <a:rPr kumimoji="0" lang="en-US" sz="3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30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trình</a:t>
                      </a:r>
                      <a:r>
                        <a:rPr kumimoji="0" lang="en-US" sz="3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30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cách</a:t>
                      </a:r>
                      <a:r>
                        <a:rPr kumimoji="0" lang="en-US" sz="3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30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mạng</a:t>
                      </a:r>
                      <a:endParaRPr kumimoji="0" lang="pt-BR" sz="3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ts val="575"/>
                        </a:spcBef>
                        <a:buClr>
                          <a:schemeClr val="accent1"/>
                        </a:buClr>
                        <a:buSzPct val="85000"/>
                        <a:buFont typeface="Wingdings 2" panose="05020102010507070707" pitchFamily="18" charset="2"/>
                        <a:tabLst>
                          <a:tab pos="152400" algn="l"/>
                        </a:tabLst>
                        <a:defRPr sz="2200">
                          <a:solidFill>
                            <a:schemeClr val="tx1"/>
                          </a:solidFill>
                          <a:latin typeface="Perpetua" panose="02020502060401020303" pitchFamily="18" charset="0"/>
                        </a:defRPr>
                      </a:lvl1pPr>
                      <a:lvl2pPr marL="742950" indent="-285750">
                        <a:spcBef>
                          <a:spcPts val="375"/>
                        </a:spcBef>
                        <a:buClr>
                          <a:schemeClr val="accent2"/>
                        </a:buClr>
                        <a:buSzPct val="85000"/>
                        <a:buFont typeface="Wingdings 2" panose="05020102010507070707" pitchFamily="18" charset="2"/>
                        <a:tabLst>
                          <a:tab pos="152400" algn="l"/>
                        </a:tabLst>
                        <a:defRPr sz="2000">
                          <a:solidFill>
                            <a:schemeClr val="tx1"/>
                          </a:solidFill>
                          <a:latin typeface="Perpetua" panose="02020502060401020303" pitchFamily="18" charset="0"/>
                        </a:defRPr>
                      </a:lvl2pPr>
                      <a:lvl3pPr marL="1143000" indent="-228600">
                        <a:spcBef>
                          <a:spcPts val="375"/>
                        </a:spcBef>
                        <a:buClr>
                          <a:srgbClr val="E6B1AB"/>
                        </a:buClr>
                        <a:buSzPct val="85000"/>
                        <a:buFont typeface="Wingdings 2" panose="05020102010507070707" pitchFamily="18" charset="2"/>
                        <a:tabLst>
                          <a:tab pos="152400" algn="l"/>
                        </a:tabLst>
                        <a:defRPr>
                          <a:solidFill>
                            <a:schemeClr val="tx1"/>
                          </a:solidFill>
                          <a:latin typeface="Perpetua" panose="02020502060401020303" pitchFamily="18" charset="0"/>
                        </a:defRPr>
                      </a:lvl3pPr>
                      <a:lvl4pPr marL="1600200" indent="-228600">
                        <a:spcBef>
                          <a:spcPts val="375"/>
                        </a:spcBef>
                        <a:buClr>
                          <a:srgbClr val="A28E6A"/>
                        </a:buClr>
                        <a:buSzPct val="80000"/>
                        <a:buFont typeface="Wingdings 2" panose="05020102010507070707" pitchFamily="18" charset="2"/>
                        <a:tabLst>
                          <a:tab pos="152400" algn="l"/>
                        </a:tabLst>
                        <a:defRPr>
                          <a:solidFill>
                            <a:schemeClr val="tx1"/>
                          </a:solidFill>
                          <a:latin typeface="Perpetua" panose="02020502060401020303" pitchFamily="18" charset="0"/>
                        </a:defRPr>
                      </a:lvl4pPr>
                      <a:lvl5pPr marL="2057400" indent="-228600">
                        <a:spcBef>
                          <a:spcPts val="375"/>
                        </a:spcBef>
                        <a:buClr>
                          <a:srgbClr val="A28E6A"/>
                        </a:buClr>
                        <a:tabLst>
                          <a:tab pos="152400" algn="l"/>
                        </a:tabLst>
                        <a:defRPr>
                          <a:solidFill>
                            <a:schemeClr val="tx1"/>
                          </a:solidFill>
                          <a:latin typeface="Perpetua" panose="02020502060401020303" pitchFamily="18" charset="0"/>
                        </a:defRPr>
                      </a:lvl5pPr>
                      <a:lvl6pPr marL="2514600" indent="-228600" fontAlgn="base">
                        <a:spcBef>
                          <a:spcPts val="375"/>
                        </a:spcBef>
                        <a:spcAft>
                          <a:spcPct val="0"/>
                        </a:spcAft>
                        <a:buClr>
                          <a:srgbClr val="A28E6A"/>
                        </a:buClr>
                        <a:tabLst>
                          <a:tab pos="152400" algn="l"/>
                        </a:tabLst>
                        <a:defRPr>
                          <a:solidFill>
                            <a:schemeClr val="tx1"/>
                          </a:solidFill>
                          <a:latin typeface="Perpetua" panose="02020502060401020303" pitchFamily="18" charset="0"/>
                        </a:defRPr>
                      </a:lvl6pPr>
                      <a:lvl7pPr marL="2971800" indent="-228600" fontAlgn="base">
                        <a:spcBef>
                          <a:spcPts val="375"/>
                        </a:spcBef>
                        <a:spcAft>
                          <a:spcPct val="0"/>
                        </a:spcAft>
                        <a:buClr>
                          <a:srgbClr val="A28E6A"/>
                        </a:buClr>
                        <a:tabLst>
                          <a:tab pos="152400" algn="l"/>
                        </a:tabLst>
                        <a:defRPr>
                          <a:solidFill>
                            <a:schemeClr val="tx1"/>
                          </a:solidFill>
                          <a:latin typeface="Perpetua" panose="02020502060401020303" pitchFamily="18" charset="0"/>
                        </a:defRPr>
                      </a:lvl7pPr>
                      <a:lvl8pPr marL="3429000" indent="-228600" fontAlgn="base">
                        <a:spcBef>
                          <a:spcPts val="375"/>
                        </a:spcBef>
                        <a:spcAft>
                          <a:spcPct val="0"/>
                        </a:spcAft>
                        <a:buClr>
                          <a:srgbClr val="A28E6A"/>
                        </a:buClr>
                        <a:tabLst>
                          <a:tab pos="152400" algn="l"/>
                        </a:tabLst>
                        <a:defRPr>
                          <a:solidFill>
                            <a:schemeClr val="tx1"/>
                          </a:solidFill>
                          <a:latin typeface="Perpetua" panose="02020502060401020303" pitchFamily="18" charset="0"/>
                        </a:defRPr>
                      </a:lvl8pPr>
                      <a:lvl9pPr marL="3886200" indent="-228600" fontAlgn="base">
                        <a:spcBef>
                          <a:spcPts val="375"/>
                        </a:spcBef>
                        <a:spcAft>
                          <a:spcPct val="0"/>
                        </a:spcAft>
                        <a:buClr>
                          <a:srgbClr val="A28E6A"/>
                        </a:buClr>
                        <a:tabLst>
                          <a:tab pos="152400" algn="l"/>
                        </a:tabLst>
                        <a:defRPr>
                          <a:solidFill>
                            <a:schemeClr val="tx1"/>
                          </a:solidFill>
                          <a:latin typeface="Perpetua" panose="02020502060401020303" pitchFamily="18" charset="0"/>
                        </a:defRPr>
                      </a:lvl9pPr>
                    </a:lstStyle>
                    <a:p>
                      <a:pPr marL="0" marR="0" lvl="0" indent="0" algn="just" defTabSz="914400" rtl="0" eaLnBrk="1" fontAlgn="auto" latinLnBrk="0" hangingPunct="1">
                        <a:lnSpc>
                          <a:spcPct val="100000"/>
                        </a:lnSpc>
                        <a:spcBef>
                          <a:spcPts val="580"/>
                        </a:spcBef>
                        <a:spcAft>
                          <a:spcPts val="0"/>
                        </a:spcAft>
                        <a:buClr>
                          <a:srgbClr val="D34817"/>
                        </a:buClr>
                        <a:buSzPct val="85000"/>
                        <a:buFont typeface="Wingdings 2" panose="05020102010507070707"/>
                        <a:buNone/>
                        <a:tabLst/>
                        <a:defRPr/>
                      </a:pPr>
                      <a:r>
                        <a:rPr kumimoji="0" lang="en-US" sz="30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4.</a:t>
                      </a:r>
                      <a:r>
                        <a:rPr kumimoji="0" lang="en-US" sz="3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30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Đối</a:t>
                      </a:r>
                      <a:r>
                        <a:rPr kumimoji="0" lang="en-US" sz="3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30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tượng</a:t>
                      </a:r>
                      <a:r>
                        <a:rPr kumimoji="0" lang="en-US" sz="3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30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nghiên</a:t>
                      </a:r>
                      <a:r>
                        <a:rPr kumimoji="0" lang="en-US" sz="3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30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cứu</a:t>
                      </a:r>
                      <a:r>
                        <a:rPr kumimoji="0" lang="en-US" sz="3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30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của</a:t>
                      </a:r>
                      <a:r>
                        <a:rPr kumimoji="0" lang="en-US" sz="3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30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lịch</a:t>
                      </a:r>
                      <a:r>
                        <a:rPr kumimoji="0" lang="en-US" sz="3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30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sử</a:t>
                      </a:r>
                      <a:r>
                        <a:rPr kumimoji="0" lang="en-US" sz="3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30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Đảng</a:t>
                      </a:r>
                      <a:r>
                        <a:rPr kumimoji="0" lang="en-US" sz="3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30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là</a:t>
                      </a:r>
                      <a:r>
                        <a:rPr kumimoji="0" lang="en-US" sz="3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30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nghiên</a:t>
                      </a:r>
                      <a:r>
                        <a:rPr kumimoji="0" lang="en-US" sz="3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30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cứu</a:t>
                      </a:r>
                      <a:r>
                        <a:rPr kumimoji="0" lang="en-US" sz="3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30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làm</a:t>
                      </a:r>
                      <a:r>
                        <a:rPr kumimoji="0" lang="en-US" sz="3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30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rõ</a:t>
                      </a:r>
                      <a:r>
                        <a:rPr kumimoji="0" lang="en-US" sz="3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30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tổ</a:t>
                      </a:r>
                      <a:r>
                        <a:rPr kumimoji="0" lang="en-US" sz="3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30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chức</a:t>
                      </a:r>
                      <a:r>
                        <a:rPr kumimoji="0" lang="en-US" sz="3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30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của</a:t>
                      </a:r>
                      <a:r>
                        <a:rPr kumimoji="0" lang="en-US" sz="3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30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Đảng</a:t>
                      </a:r>
                      <a:r>
                        <a:rPr kumimoji="0" lang="en-US" sz="3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30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công</a:t>
                      </a:r>
                      <a:r>
                        <a:rPr kumimoji="0" lang="en-US" sz="3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30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tác</a:t>
                      </a:r>
                      <a:r>
                        <a:rPr kumimoji="0" lang="en-US" sz="3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30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xây</a:t>
                      </a:r>
                      <a:r>
                        <a:rPr kumimoji="0" lang="en-US" sz="3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30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dựng</a:t>
                      </a:r>
                      <a:r>
                        <a:rPr kumimoji="0" lang="en-US" sz="3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30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Đảng</a:t>
                      </a:r>
                      <a:r>
                        <a:rPr kumimoji="0" lang="en-US" sz="3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qua </a:t>
                      </a:r>
                      <a:r>
                        <a:rPr kumimoji="0" lang="en-US" sz="30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các</a:t>
                      </a:r>
                      <a:r>
                        <a:rPr kumimoji="0" lang="en-US" sz="3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30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giai</a:t>
                      </a:r>
                      <a:r>
                        <a:rPr kumimoji="0" lang="en-US" sz="3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30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đoạn</a:t>
                      </a:r>
                      <a:r>
                        <a:rPr kumimoji="0" lang="en-US" sz="3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30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và</a:t>
                      </a:r>
                      <a:r>
                        <a:rPr kumimoji="0" lang="en-US" sz="3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30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thời</a:t>
                      </a:r>
                      <a:r>
                        <a:rPr kumimoji="0" lang="en-US" sz="3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30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kỳ</a:t>
                      </a:r>
                      <a:r>
                        <a:rPr kumimoji="0" lang="en-US" sz="3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30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lịch</a:t>
                      </a:r>
                      <a:r>
                        <a:rPr kumimoji="0" lang="en-US" sz="3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30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sử</a:t>
                      </a:r>
                      <a:r>
                        <a:rPr kumimoji="0" lang="en-US" sz="3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ts val="575"/>
                        </a:spcBef>
                        <a:buClr>
                          <a:schemeClr val="accent1"/>
                        </a:buClr>
                        <a:buSzPct val="85000"/>
                        <a:buFont typeface="Wingdings 2" panose="05020102010507070707" pitchFamily="18" charset="2"/>
                        <a:tabLst>
                          <a:tab pos="152400" algn="l"/>
                        </a:tabLst>
                        <a:defRPr sz="2200">
                          <a:solidFill>
                            <a:schemeClr val="tx1"/>
                          </a:solidFill>
                          <a:latin typeface="Perpetua" panose="02020502060401020303" pitchFamily="18" charset="0"/>
                        </a:defRPr>
                      </a:lvl1pPr>
                      <a:lvl2pPr marL="742950" indent="-285750">
                        <a:spcBef>
                          <a:spcPts val="375"/>
                        </a:spcBef>
                        <a:buClr>
                          <a:schemeClr val="accent2"/>
                        </a:buClr>
                        <a:buSzPct val="85000"/>
                        <a:buFont typeface="Wingdings 2" panose="05020102010507070707" pitchFamily="18" charset="2"/>
                        <a:tabLst>
                          <a:tab pos="152400" algn="l"/>
                        </a:tabLst>
                        <a:defRPr sz="2000">
                          <a:solidFill>
                            <a:schemeClr val="tx1"/>
                          </a:solidFill>
                          <a:latin typeface="Perpetua" panose="02020502060401020303" pitchFamily="18" charset="0"/>
                        </a:defRPr>
                      </a:lvl2pPr>
                      <a:lvl3pPr marL="1143000" indent="-228600">
                        <a:spcBef>
                          <a:spcPts val="375"/>
                        </a:spcBef>
                        <a:buClr>
                          <a:srgbClr val="E6B1AB"/>
                        </a:buClr>
                        <a:buSzPct val="85000"/>
                        <a:buFont typeface="Wingdings 2" panose="05020102010507070707" pitchFamily="18" charset="2"/>
                        <a:tabLst>
                          <a:tab pos="152400" algn="l"/>
                        </a:tabLst>
                        <a:defRPr>
                          <a:solidFill>
                            <a:schemeClr val="tx1"/>
                          </a:solidFill>
                          <a:latin typeface="Perpetua" panose="02020502060401020303" pitchFamily="18" charset="0"/>
                        </a:defRPr>
                      </a:lvl3pPr>
                      <a:lvl4pPr marL="1600200" indent="-228600">
                        <a:spcBef>
                          <a:spcPts val="375"/>
                        </a:spcBef>
                        <a:buClr>
                          <a:srgbClr val="A28E6A"/>
                        </a:buClr>
                        <a:buSzPct val="80000"/>
                        <a:buFont typeface="Wingdings 2" panose="05020102010507070707" pitchFamily="18" charset="2"/>
                        <a:tabLst>
                          <a:tab pos="152400" algn="l"/>
                        </a:tabLst>
                        <a:defRPr>
                          <a:solidFill>
                            <a:schemeClr val="tx1"/>
                          </a:solidFill>
                          <a:latin typeface="Perpetua" panose="02020502060401020303" pitchFamily="18" charset="0"/>
                        </a:defRPr>
                      </a:lvl4pPr>
                      <a:lvl5pPr marL="2057400" indent="-228600">
                        <a:spcBef>
                          <a:spcPts val="375"/>
                        </a:spcBef>
                        <a:buClr>
                          <a:srgbClr val="A28E6A"/>
                        </a:buClr>
                        <a:tabLst>
                          <a:tab pos="152400" algn="l"/>
                        </a:tabLst>
                        <a:defRPr>
                          <a:solidFill>
                            <a:schemeClr val="tx1"/>
                          </a:solidFill>
                          <a:latin typeface="Perpetua" panose="02020502060401020303" pitchFamily="18" charset="0"/>
                        </a:defRPr>
                      </a:lvl5pPr>
                      <a:lvl6pPr marL="2514600" indent="-228600" fontAlgn="base">
                        <a:spcBef>
                          <a:spcPts val="375"/>
                        </a:spcBef>
                        <a:spcAft>
                          <a:spcPct val="0"/>
                        </a:spcAft>
                        <a:buClr>
                          <a:srgbClr val="A28E6A"/>
                        </a:buClr>
                        <a:tabLst>
                          <a:tab pos="152400" algn="l"/>
                        </a:tabLst>
                        <a:defRPr>
                          <a:solidFill>
                            <a:schemeClr val="tx1"/>
                          </a:solidFill>
                          <a:latin typeface="Perpetua" panose="02020502060401020303" pitchFamily="18" charset="0"/>
                        </a:defRPr>
                      </a:lvl6pPr>
                      <a:lvl7pPr marL="2971800" indent="-228600" fontAlgn="base">
                        <a:spcBef>
                          <a:spcPts val="375"/>
                        </a:spcBef>
                        <a:spcAft>
                          <a:spcPct val="0"/>
                        </a:spcAft>
                        <a:buClr>
                          <a:srgbClr val="A28E6A"/>
                        </a:buClr>
                        <a:tabLst>
                          <a:tab pos="152400" algn="l"/>
                        </a:tabLst>
                        <a:defRPr>
                          <a:solidFill>
                            <a:schemeClr val="tx1"/>
                          </a:solidFill>
                          <a:latin typeface="Perpetua" panose="02020502060401020303" pitchFamily="18" charset="0"/>
                        </a:defRPr>
                      </a:lvl7pPr>
                      <a:lvl8pPr marL="3429000" indent="-228600" fontAlgn="base">
                        <a:spcBef>
                          <a:spcPts val="375"/>
                        </a:spcBef>
                        <a:spcAft>
                          <a:spcPct val="0"/>
                        </a:spcAft>
                        <a:buClr>
                          <a:srgbClr val="A28E6A"/>
                        </a:buClr>
                        <a:tabLst>
                          <a:tab pos="152400" algn="l"/>
                        </a:tabLst>
                        <a:defRPr>
                          <a:solidFill>
                            <a:schemeClr val="tx1"/>
                          </a:solidFill>
                          <a:latin typeface="Perpetua" panose="02020502060401020303" pitchFamily="18" charset="0"/>
                        </a:defRPr>
                      </a:lvl8pPr>
                      <a:lvl9pPr marL="3886200" indent="-228600" fontAlgn="base">
                        <a:spcBef>
                          <a:spcPts val="375"/>
                        </a:spcBef>
                        <a:spcAft>
                          <a:spcPct val="0"/>
                        </a:spcAft>
                        <a:buClr>
                          <a:srgbClr val="A28E6A"/>
                        </a:buClr>
                        <a:tabLst>
                          <a:tab pos="152400" algn="l"/>
                        </a:tabLst>
                        <a:defRPr>
                          <a:solidFill>
                            <a:schemeClr val="tx1"/>
                          </a:solidFill>
                          <a:latin typeface="Perpetua" panose="02020502060401020303" pitchFamily="18" charset="0"/>
                        </a:defRPr>
                      </a:lvl9pPr>
                    </a:lstStyle>
                    <a:p>
                      <a:pPr marL="0" marR="0" lvl="0" indent="0" algn="l" defTabSz="914400" rtl="0" eaLnBrk="1" fontAlgn="auto" latinLnBrk="0" hangingPunct="1">
                        <a:lnSpc>
                          <a:spcPct val="100000"/>
                        </a:lnSpc>
                        <a:spcBef>
                          <a:spcPts val="580"/>
                        </a:spcBef>
                        <a:spcAft>
                          <a:spcPts val="0"/>
                        </a:spcAft>
                        <a:buClr>
                          <a:srgbClr val="D34817"/>
                        </a:buClr>
                        <a:buSzPct val="85000"/>
                        <a:buFont typeface="Wingdings 2" panose="05020102010507070707"/>
                        <a:buNone/>
                        <a:tabLst/>
                        <a:defRPr/>
                      </a:pPr>
                      <a:endParaRPr kumimoji="0" lang="en-US" sz="3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bl>
          </a:graphicData>
        </a:graphic>
      </p:graphicFrame>
      <p:pic>
        <p:nvPicPr>
          <p:cNvPr id="13" name="Picture 1"/>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688158" y="136525"/>
            <a:ext cx="1300898" cy="10667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Rectangle 13">
            <a:extLst>
              <a:ext uri="{FF2B5EF4-FFF2-40B4-BE49-F238E27FC236}">
                <a16:creationId xmlns:a16="http://schemas.microsoft.com/office/drawing/2014/main" id="{670F8837-793A-3F84-0969-27AB1D1D7BF4}"/>
              </a:ext>
            </a:extLst>
          </p:cNvPr>
          <p:cNvSpPr/>
          <p:nvPr/>
        </p:nvSpPr>
        <p:spPr>
          <a:xfrm>
            <a:off x="2563761" y="1"/>
            <a:ext cx="9290714" cy="1618040"/>
          </a:xfrm>
          <a:prstGeom prst="rect">
            <a:avLst/>
          </a:prstGeom>
          <a:noFill/>
          <a:ln>
            <a:noFill/>
          </a:ln>
          <a:effectLst>
            <a:innerShdw blurRad="63500" dist="50800" dir="2700000">
              <a:prstClr val="black">
                <a:alpha val="50000"/>
              </a:prstClr>
            </a:innerShdw>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TRƯỜNG ĐẠI HỌC </a:t>
            </a:r>
            <a:r>
              <a:rPr lang="vi-VN" sz="2200" b="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CÔNG THƯƠNG</a:t>
            </a:r>
            <a:r>
              <a:rPr lang="en-US" sz="2200" b="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TP.H</a:t>
            </a:r>
            <a:r>
              <a:rPr lang="vi-VN" sz="2200"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Ồ CHÍ MINH</a:t>
            </a:r>
            <a:r>
              <a:rPr lang="en-US" sz="2200"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p>
          <a:p>
            <a:pPr algn="ctr"/>
            <a:r>
              <a:rPr lang="en-US" sz="28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KHOA CHÍNH TRỊ - LUẬT</a:t>
            </a:r>
          </a:p>
          <a:p>
            <a:pPr algn="ctr"/>
            <a:r>
              <a:rPr lang="en-US" sz="2800" dirty="0">
                <a:solidFill>
                  <a:schemeClr val="accent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BỘ MÔN CHÍNH TRỊ XÃ HỘI</a:t>
            </a:r>
          </a:p>
          <a:p>
            <a:pPr algn="ctr"/>
            <a:endParaRPr lang="en-US" sz="28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91882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1000"/>
                                        <p:tgtEl>
                                          <p:spTgt spid="12"/>
                                        </p:tgtEl>
                                      </p:cBhvr>
                                    </p:animEffect>
                                    <p:anim calcmode="lin" valueType="num">
                                      <p:cBhvr>
                                        <p:cTn id="14" dur="1000" fill="hold"/>
                                        <p:tgtEl>
                                          <p:spTgt spid="12"/>
                                        </p:tgtEl>
                                        <p:attrNameLst>
                                          <p:attrName>ppt_x</p:attrName>
                                        </p:attrNameLst>
                                      </p:cBhvr>
                                      <p:tavLst>
                                        <p:tav tm="0">
                                          <p:val>
                                            <p:strVal val="#ppt_x"/>
                                          </p:val>
                                        </p:tav>
                                        <p:tav tm="100000">
                                          <p:val>
                                            <p:strVal val="#ppt_x"/>
                                          </p:val>
                                        </p:tav>
                                      </p:tavLst>
                                    </p:anim>
                                    <p:anim calcmode="lin" valueType="num">
                                      <p:cBhvr>
                                        <p:cTn id="15"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BC923D8C-60CA-BF52-382A-FD25761C0742}"/>
              </a:ext>
            </a:extLst>
          </p:cNvPr>
          <p:cNvSpPr>
            <a:spLocks noGrp="1"/>
          </p:cNvSpPr>
          <p:nvPr>
            <p:ph type="dt" sz="half" idx="10"/>
          </p:nvPr>
        </p:nvSpPr>
        <p:spPr>
          <a:xfrm>
            <a:off x="457200" y="6356350"/>
            <a:ext cx="2133600" cy="365125"/>
          </a:xfrm>
        </p:spPr>
        <p:txBody>
          <a:bodyPr/>
          <a:lstStyle/>
          <a:p>
            <a:fld id="{ED766DFD-0909-4074-B576-57675EF8B808}" type="datetime1">
              <a:rPr lang="en-US" smtClean="0"/>
              <a:t>8/3/2023</a:t>
            </a:fld>
            <a:endParaRPr lang="en-US"/>
          </a:p>
        </p:txBody>
      </p:sp>
      <p:cxnSp>
        <p:nvCxnSpPr>
          <p:cNvPr id="6" name="Straight Connector 5">
            <a:extLst>
              <a:ext uri="{FF2B5EF4-FFF2-40B4-BE49-F238E27FC236}">
                <a16:creationId xmlns:a16="http://schemas.microsoft.com/office/drawing/2014/main" id="{1804EEAF-3A7A-2F18-FC39-46249C7E5649}"/>
              </a:ext>
            </a:extLst>
          </p:cNvPr>
          <p:cNvCxnSpPr>
            <a:cxnSpLocks/>
          </p:cNvCxnSpPr>
          <p:nvPr/>
        </p:nvCxnSpPr>
        <p:spPr>
          <a:xfrm>
            <a:off x="457200" y="1373018"/>
            <a:ext cx="11734801" cy="0"/>
          </a:xfrm>
          <a:prstGeom prst="line">
            <a:avLst/>
          </a:prstGeom>
        </p:spPr>
        <p:style>
          <a:lnRef idx="3">
            <a:schemeClr val="accent1"/>
          </a:lnRef>
          <a:fillRef idx="0">
            <a:schemeClr val="accent1"/>
          </a:fillRef>
          <a:effectRef idx="2">
            <a:schemeClr val="accent1"/>
          </a:effectRef>
          <a:fontRef idx="minor">
            <a:schemeClr val="tx1"/>
          </a:fontRef>
        </p:style>
      </p:cxnSp>
      <p:sp>
        <p:nvSpPr>
          <p:cNvPr id="7" name="Rectangle 6">
            <a:extLst>
              <a:ext uri="{FF2B5EF4-FFF2-40B4-BE49-F238E27FC236}">
                <a16:creationId xmlns:a16="http://schemas.microsoft.com/office/drawing/2014/main" id="{7E358426-9B4C-EC9A-8812-21E8B12A6441}"/>
              </a:ext>
            </a:extLst>
          </p:cNvPr>
          <p:cNvSpPr/>
          <p:nvPr/>
        </p:nvSpPr>
        <p:spPr>
          <a:xfrm>
            <a:off x="2518042" y="136525"/>
            <a:ext cx="45719" cy="1066796"/>
          </a:xfrm>
          <a:prstGeom prst="rect">
            <a:avLst/>
          </a:prstGeom>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lide Number Placeholder 9">
            <a:extLst>
              <a:ext uri="{FF2B5EF4-FFF2-40B4-BE49-F238E27FC236}">
                <a16:creationId xmlns:a16="http://schemas.microsoft.com/office/drawing/2014/main" id="{A7F289FA-FDC1-0213-E969-FDBFAEF90110}"/>
              </a:ext>
            </a:extLst>
          </p:cNvPr>
          <p:cNvSpPr>
            <a:spLocks noGrp="1"/>
          </p:cNvSpPr>
          <p:nvPr>
            <p:ph type="sldNum" sz="quarter" idx="12"/>
          </p:nvPr>
        </p:nvSpPr>
        <p:spPr/>
        <p:txBody>
          <a:bodyPr/>
          <a:lstStyle/>
          <a:p>
            <a:fld id="{D9A7D006-ABB2-49CA-8719-33DD1EDD3861}" type="slidenum">
              <a:rPr lang="en-US" smtClean="0"/>
              <a:t>4</a:t>
            </a:fld>
            <a:endParaRPr lang="en-US"/>
          </a:p>
        </p:txBody>
      </p:sp>
      <p:sp>
        <p:nvSpPr>
          <p:cNvPr id="3" name="Title 2"/>
          <p:cNvSpPr>
            <a:spLocks noGrp="1"/>
          </p:cNvSpPr>
          <p:nvPr>
            <p:ph type="ctrTitle"/>
          </p:nvPr>
        </p:nvSpPr>
        <p:spPr>
          <a:xfrm>
            <a:off x="669234" y="-999330"/>
            <a:ext cx="12039600" cy="4028259"/>
          </a:xfrm>
        </p:spPr>
        <p:txBody>
          <a:bodyPr>
            <a:noAutofit/>
          </a:bodyPr>
          <a:lstStyle/>
          <a:p>
            <a:pPr algn="l"/>
            <a:r>
              <a:rPr lang="en-US" sz="4000" b="1" dirty="0">
                <a:solidFill>
                  <a:srgbClr val="FF0000"/>
                </a:solidFill>
                <a:latin typeface="Times New Roman" pitchFamily="18" charset="0"/>
                <a:cs typeface="Times New Roman" pitchFamily="18" charset="0"/>
              </a:rPr>
              <a:t> </a:t>
            </a:r>
            <a:r>
              <a:rPr lang="en-US" sz="2800" b="1" dirty="0">
                <a:solidFill>
                  <a:srgbClr val="FF0000"/>
                </a:solidFill>
                <a:latin typeface="Times New Roman" panose="02020603050405020304" pitchFamily="18" charset="0"/>
                <a:cs typeface="Times New Roman" panose="02020603050405020304" pitchFamily="18" charset="0"/>
              </a:rPr>
              <a:t>II. </a:t>
            </a:r>
            <a:r>
              <a:rPr lang="en-US" sz="2800" b="1" dirty="0" err="1">
                <a:solidFill>
                  <a:srgbClr val="FF0000"/>
                </a:solidFill>
                <a:latin typeface="Times New Roman" panose="02020603050405020304" pitchFamily="18" charset="0"/>
                <a:cs typeface="Times New Roman" panose="02020603050405020304" pitchFamily="18" charset="0"/>
              </a:rPr>
              <a:t>Chức</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năng</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nhiệm</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vụ</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của</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môn</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học</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Lịch</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sử</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Đảng</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Cộng</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sản</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Việt</a:t>
            </a:r>
            <a:r>
              <a:rPr lang="en-US" sz="2800" b="1" dirty="0">
                <a:solidFill>
                  <a:srgbClr val="FF0000"/>
                </a:solidFill>
                <a:latin typeface="Times New Roman" panose="02020603050405020304" pitchFamily="18" charset="0"/>
                <a:cs typeface="Times New Roman" panose="02020603050405020304" pitchFamily="18" charset="0"/>
              </a:rPr>
              <a:t> Nam</a:t>
            </a:r>
            <a:br>
              <a:rPr lang="en-US" sz="2800" b="1" dirty="0">
                <a:solidFill>
                  <a:srgbClr val="FF0000"/>
                </a:solidFill>
                <a:latin typeface="Times New Roman" panose="02020603050405020304" pitchFamily="18" charset="0"/>
                <a:cs typeface="Times New Roman" panose="02020603050405020304" pitchFamily="18" charset="0"/>
              </a:rPr>
            </a:br>
            <a:r>
              <a:rPr lang="en-US" sz="2800" b="1" i="1" dirty="0">
                <a:latin typeface="Times New Roman" panose="02020603050405020304" pitchFamily="18" charset="0"/>
                <a:cs typeface="Times New Roman" panose="02020603050405020304" pitchFamily="18" charset="0"/>
              </a:rPr>
              <a:t>1. </a:t>
            </a:r>
            <a:r>
              <a:rPr lang="en-US" sz="2800" b="1" i="1" dirty="0" err="1">
                <a:latin typeface="Times New Roman" panose="02020603050405020304" pitchFamily="18" charset="0"/>
                <a:cs typeface="Times New Roman" panose="02020603050405020304" pitchFamily="18" charset="0"/>
              </a:rPr>
              <a:t>Chức</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năng</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của</a:t>
            </a:r>
            <a:r>
              <a:rPr lang="en-US" sz="2800" b="1" i="1" dirty="0">
                <a:latin typeface="Times New Roman" panose="02020603050405020304" pitchFamily="18" charset="0"/>
                <a:cs typeface="Times New Roman" panose="02020603050405020304" pitchFamily="18" charset="0"/>
              </a:rPr>
              <a:t> khoa </a:t>
            </a:r>
            <a:r>
              <a:rPr lang="en-US" sz="2800" b="1" i="1" dirty="0" err="1">
                <a:latin typeface="Times New Roman" panose="02020603050405020304" pitchFamily="18" charset="0"/>
                <a:cs typeface="Times New Roman" panose="02020603050405020304" pitchFamily="18" charset="0"/>
              </a:rPr>
              <a:t>học</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Lịch</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sử</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Đảng</a:t>
            </a:r>
            <a:r>
              <a:rPr lang="en-US" sz="2800" dirty="0">
                <a:latin typeface="Times New Roman" panose="02020603050405020304" pitchFamily="18" charset="0"/>
                <a:cs typeface="Times New Roman" panose="02020603050405020304" pitchFamily="18" charset="0"/>
              </a:rPr>
              <a:t/>
            </a:r>
            <a:br>
              <a:rPr lang="en-US" sz="2800" dirty="0">
                <a:latin typeface="Times New Roman" panose="02020603050405020304" pitchFamily="18" charset="0"/>
                <a:cs typeface="Times New Roman" panose="02020603050405020304" pitchFamily="18" charset="0"/>
              </a:rPr>
            </a:br>
            <a:r>
              <a:rPr lang="en-US" sz="2800" b="1" i="1" dirty="0">
                <a:latin typeface="Times New Roman" panose="02020603050405020304" pitchFamily="18" charset="0"/>
                <a:cs typeface="Times New Roman" panose="02020603050405020304" pitchFamily="18" charset="0"/>
              </a:rPr>
              <a:t>2. </a:t>
            </a:r>
            <a:r>
              <a:rPr lang="en-US" sz="2800" b="1" i="1" dirty="0" err="1">
                <a:latin typeface="Times New Roman" panose="02020603050405020304" pitchFamily="18" charset="0"/>
                <a:cs typeface="Times New Roman" panose="02020603050405020304" pitchFamily="18" charset="0"/>
              </a:rPr>
              <a:t>Nhiệm</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vụ</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của</a:t>
            </a:r>
            <a:r>
              <a:rPr lang="en-US" sz="2800" b="1" i="1" dirty="0">
                <a:latin typeface="Times New Roman" panose="02020603050405020304" pitchFamily="18" charset="0"/>
                <a:cs typeface="Times New Roman" panose="02020603050405020304" pitchFamily="18" charset="0"/>
              </a:rPr>
              <a:t> khoa </a:t>
            </a:r>
            <a:r>
              <a:rPr lang="en-US" sz="2800" b="1" i="1" dirty="0" err="1">
                <a:latin typeface="Times New Roman" panose="02020603050405020304" pitchFamily="18" charset="0"/>
                <a:cs typeface="Times New Roman" panose="02020603050405020304" pitchFamily="18" charset="0"/>
              </a:rPr>
              <a:t>học</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Lịch</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sử</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Đảng</a:t>
            </a:r>
            <a:endParaRPr lang="en-US" sz="2800" dirty="0">
              <a:latin typeface="Times New Roman" pitchFamily="18" charset="0"/>
              <a:cs typeface="Times New Roman" pitchFamily="18" charset="0"/>
            </a:endParaRPr>
          </a:p>
        </p:txBody>
      </p:sp>
      <p:pic>
        <p:nvPicPr>
          <p:cNvPr id="9" name="Picture 1"/>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688158" y="136525"/>
            <a:ext cx="1300898" cy="10667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11">
            <a:extLst>
              <a:ext uri="{FF2B5EF4-FFF2-40B4-BE49-F238E27FC236}">
                <a16:creationId xmlns:a16="http://schemas.microsoft.com/office/drawing/2014/main" id="{670F8837-793A-3F84-0969-27AB1D1D7BF4}"/>
              </a:ext>
            </a:extLst>
          </p:cNvPr>
          <p:cNvSpPr/>
          <p:nvPr/>
        </p:nvSpPr>
        <p:spPr>
          <a:xfrm>
            <a:off x="2563761" y="1"/>
            <a:ext cx="9290714" cy="1618040"/>
          </a:xfrm>
          <a:prstGeom prst="rect">
            <a:avLst/>
          </a:prstGeom>
          <a:noFill/>
          <a:ln>
            <a:noFill/>
          </a:ln>
          <a:effectLst>
            <a:innerShdw blurRad="63500" dist="50800" dir="2700000">
              <a:prstClr val="black">
                <a:alpha val="50000"/>
              </a:prstClr>
            </a:innerShdw>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TRƯỜNG ĐẠI HỌC </a:t>
            </a:r>
            <a:r>
              <a:rPr lang="vi-VN" sz="2200" b="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CÔNG THƯƠNG</a:t>
            </a:r>
            <a:r>
              <a:rPr lang="en-US" sz="2200" b="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TP.H</a:t>
            </a:r>
            <a:r>
              <a:rPr lang="vi-VN" sz="2200"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Ồ CHÍ MINH</a:t>
            </a:r>
            <a:r>
              <a:rPr lang="en-US" sz="2200"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p>
          <a:p>
            <a:pPr algn="ctr"/>
            <a:r>
              <a:rPr lang="en-US" sz="28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KHOA CHÍNH TRỊ - LUẬT</a:t>
            </a:r>
          </a:p>
          <a:p>
            <a:pPr algn="ctr"/>
            <a:r>
              <a:rPr lang="en-US" sz="2800" dirty="0">
                <a:solidFill>
                  <a:schemeClr val="accent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BỘ MÔN CHÍNH TRỊ XÃ HỘI</a:t>
            </a:r>
          </a:p>
          <a:p>
            <a:pPr algn="ctr"/>
            <a:endParaRPr lang="en-US" sz="28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2478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BC923D8C-60CA-BF52-382A-FD25761C0742}"/>
              </a:ext>
            </a:extLst>
          </p:cNvPr>
          <p:cNvSpPr>
            <a:spLocks noGrp="1"/>
          </p:cNvSpPr>
          <p:nvPr>
            <p:ph type="dt" sz="half" idx="10"/>
          </p:nvPr>
        </p:nvSpPr>
        <p:spPr>
          <a:xfrm>
            <a:off x="457200" y="6356350"/>
            <a:ext cx="2133600" cy="365125"/>
          </a:xfrm>
        </p:spPr>
        <p:txBody>
          <a:bodyPr/>
          <a:lstStyle/>
          <a:p>
            <a:fld id="{ED766DFD-0909-4074-B576-57675EF8B808}" type="datetime1">
              <a:rPr lang="en-US" smtClean="0"/>
              <a:t>8/3/2023</a:t>
            </a:fld>
            <a:endParaRPr lang="en-US"/>
          </a:p>
        </p:txBody>
      </p:sp>
      <p:cxnSp>
        <p:nvCxnSpPr>
          <p:cNvPr id="6" name="Straight Connector 5">
            <a:extLst>
              <a:ext uri="{FF2B5EF4-FFF2-40B4-BE49-F238E27FC236}">
                <a16:creationId xmlns:a16="http://schemas.microsoft.com/office/drawing/2014/main" id="{1804EEAF-3A7A-2F18-FC39-46249C7E5649}"/>
              </a:ext>
            </a:extLst>
          </p:cNvPr>
          <p:cNvCxnSpPr>
            <a:cxnSpLocks/>
          </p:cNvCxnSpPr>
          <p:nvPr/>
        </p:nvCxnSpPr>
        <p:spPr>
          <a:xfrm>
            <a:off x="457200" y="1618041"/>
            <a:ext cx="11734801" cy="0"/>
          </a:xfrm>
          <a:prstGeom prst="line">
            <a:avLst/>
          </a:prstGeom>
        </p:spPr>
        <p:style>
          <a:lnRef idx="3">
            <a:schemeClr val="accent1"/>
          </a:lnRef>
          <a:fillRef idx="0">
            <a:schemeClr val="accent1"/>
          </a:fillRef>
          <a:effectRef idx="2">
            <a:schemeClr val="accent1"/>
          </a:effectRef>
          <a:fontRef idx="minor">
            <a:schemeClr val="tx1"/>
          </a:fontRef>
        </p:style>
      </p:cxnSp>
      <p:sp>
        <p:nvSpPr>
          <p:cNvPr id="7" name="Rectangle 6">
            <a:extLst>
              <a:ext uri="{FF2B5EF4-FFF2-40B4-BE49-F238E27FC236}">
                <a16:creationId xmlns:a16="http://schemas.microsoft.com/office/drawing/2014/main" id="{7E358426-9B4C-EC9A-8812-21E8B12A6441}"/>
              </a:ext>
            </a:extLst>
          </p:cNvPr>
          <p:cNvSpPr/>
          <p:nvPr/>
        </p:nvSpPr>
        <p:spPr>
          <a:xfrm>
            <a:off x="2518042" y="136525"/>
            <a:ext cx="45719" cy="1066796"/>
          </a:xfrm>
          <a:prstGeom prst="rect">
            <a:avLst/>
          </a:prstGeom>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lide Number Placeholder 9">
            <a:extLst>
              <a:ext uri="{FF2B5EF4-FFF2-40B4-BE49-F238E27FC236}">
                <a16:creationId xmlns:a16="http://schemas.microsoft.com/office/drawing/2014/main" id="{A7F289FA-FDC1-0213-E969-FDBFAEF90110}"/>
              </a:ext>
            </a:extLst>
          </p:cNvPr>
          <p:cNvSpPr>
            <a:spLocks noGrp="1"/>
          </p:cNvSpPr>
          <p:nvPr>
            <p:ph type="sldNum" sz="quarter" idx="12"/>
          </p:nvPr>
        </p:nvSpPr>
        <p:spPr/>
        <p:txBody>
          <a:bodyPr/>
          <a:lstStyle/>
          <a:p>
            <a:fld id="{D9A7D006-ABB2-49CA-8719-33DD1EDD3861}" type="slidenum">
              <a:rPr lang="en-US" smtClean="0"/>
              <a:t>5</a:t>
            </a:fld>
            <a:endParaRPr lang="en-US"/>
          </a:p>
        </p:txBody>
      </p:sp>
      <p:sp>
        <p:nvSpPr>
          <p:cNvPr id="12" name="Subtitle 1">
            <a:extLst>
              <a:ext uri="{FF2B5EF4-FFF2-40B4-BE49-F238E27FC236}">
                <a16:creationId xmlns:a16="http://schemas.microsoft.com/office/drawing/2014/main" id="{62DD8BE1-A125-4343-C2CE-AC04B78C1829}"/>
              </a:ext>
            </a:extLst>
          </p:cNvPr>
          <p:cNvSpPr>
            <a:spLocks noGrp="1"/>
          </p:cNvSpPr>
          <p:nvPr>
            <p:ph type="subTitle" idx="1"/>
          </p:nvPr>
        </p:nvSpPr>
        <p:spPr>
          <a:xfrm>
            <a:off x="79511" y="2081596"/>
            <a:ext cx="12112489" cy="2207069"/>
          </a:xfrm>
          <a:ln>
            <a:solidFill>
              <a:schemeClr val="accent1"/>
            </a:solidFill>
          </a:ln>
        </p:spPr>
        <p:style>
          <a:lnRef idx="2">
            <a:schemeClr val="dk1"/>
          </a:lnRef>
          <a:fillRef idx="1">
            <a:schemeClr val="lt1"/>
          </a:fillRef>
          <a:effectRef idx="0">
            <a:schemeClr val="dk1"/>
          </a:effectRef>
          <a:fontRef idx="minor">
            <a:schemeClr val="dk1"/>
          </a:fontRef>
        </p:style>
        <p:txBody>
          <a:bodyPr>
            <a:normAutofit/>
          </a:bodyPr>
          <a:lstStyle/>
          <a:p>
            <a:pPr algn="just">
              <a:lnSpc>
                <a:spcPct val="120000"/>
              </a:lnSpc>
              <a:spcBef>
                <a:spcPts val="600"/>
              </a:spcBef>
            </a:pPr>
            <a:r>
              <a:rPr lang="en-US" b="1" dirty="0">
                <a:solidFill>
                  <a:schemeClr val="accent1"/>
                </a:solidFill>
                <a:latin typeface="Times New Roman" panose="02020603050405020304" pitchFamily="18" charset="0"/>
                <a:cs typeface="Times New Roman" panose="02020603050405020304" pitchFamily="18" charset="0"/>
              </a:rPr>
              <a:t>1. </a:t>
            </a:r>
            <a:r>
              <a:rPr lang="en-US" b="1" i="1" dirty="0" err="1">
                <a:latin typeface="Times New Roman" panose="02020603050405020304" pitchFamily="18" charset="0"/>
                <a:cs typeface="Times New Roman" panose="02020603050405020304" pitchFamily="18" charset="0"/>
              </a:rPr>
              <a:t>Chức</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năng</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của</a:t>
            </a:r>
            <a:r>
              <a:rPr lang="en-US" b="1" i="1" dirty="0">
                <a:latin typeface="Times New Roman" panose="02020603050405020304" pitchFamily="18" charset="0"/>
                <a:cs typeface="Times New Roman" panose="02020603050405020304" pitchFamily="18" charset="0"/>
              </a:rPr>
              <a:t> khoa </a:t>
            </a:r>
            <a:r>
              <a:rPr lang="en-US" b="1" i="1" dirty="0" err="1">
                <a:latin typeface="Times New Roman" panose="02020603050405020304" pitchFamily="18" charset="0"/>
                <a:cs typeface="Times New Roman" panose="02020603050405020304" pitchFamily="18" charset="0"/>
              </a:rPr>
              <a:t>học</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Lịch</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sử</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Đảng</a:t>
            </a:r>
            <a:endParaRPr lang="en-US" b="1" dirty="0">
              <a:solidFill>
                <a:schemeClr val="accent1"/>
              </a:solidFill>
              <a:latin typeface="Times New Roman" panose="02020603050405020304" pitchFamily="18" charset="0"/>
              <a:cs typeface="Times New Roman" panose="02020603050405020304" pitchFamily="18" charset="0"/>
            </a:endParaRPr>
          </a:p>
          <a:p>
            <a:pPr algn="just">
              <a:lnSpc>
                <a:spcPct val="120000"/>
              </a:lnSpc>
              <a:spcBef>
                <a:spcPts val="600"/>
              </a:spcBef>
            </a:pPr>
            <a:r>
              <a:rPr lang="en-US" b="1" dirty="0">
                <a:solidFill>
                  <a:schemeClr val="accent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ea typeface="SimSun" panose="02010600030101010101" pitchFamily="2" charset="-122"/>
                <a:cs typeface="Times New Roman" panose="02020603050405020304" pitchFamily="18" charset="0"/>
              </a:rPr>
              <a:t>Chức</a:t>
            </a:r>
            <a:r>
              <a:rPr lang="en-US" dirty="0">
                <a:solidFill>
                  <a:schemeClr val="tx1"/>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chemeClr val="tx1"/>
                </a:solidFill>
                <a:latin typeface="Times New Roman" panose="02020603050405020304" pitchFamily="18" charset="0"/>
                <a:ea typeface="SimSun" panose="02010600030101010101" pitchFamily="2" charset="-122"/>
                <a:cs typeface="Times New Roman" panose="02020603050405020304" pitchFamily="18" charset="0"/>
              </a:rPr>
              <a:t>năng</a:t>
            </a:r>
            <a:r>
              <a:rPr lang="en-US" dirty="0">
                <a:solidFill>
                  <a:schemeClr val="tx1"/>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chemeClr val="tx1"/>
                </a:solidFill>
                <a:latin typeface="Times New Roman" panose="02020603050405020304" pitchFamily="18" charset="0"/>
                <a:ea typeface="SimSun" panose="02010600030101010101" pitchFamily="2" charset="-122"/>
                <a:cs typeface="Times New Roman" panose="02020603050405020304" pitchFamily="18" charset="0"/>
              </a:rPr>
              <a:t>nhận</a:t>
            </a:r>
            <a:r>
              <a:rPr lang="en-US" dirty="0">
                <a:solidFill>
                  <a:schemeClr val="tx1"/>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chemeClr val="tx1"/>
                </a:solidFill>
                <a:latin typeface="Times New Roman" panose="02020603050405020304" pitchFamily="18" charset="0"/>
                <a:ea typeface="SimSun" panose="02010600030101010101" pitchFamily="2" charset="-122"/>
                <a:cs typeface="Times New Roman" panose="02020603050405020304" pitchFamily="18" charset="0"/>
              </a:rPr>
              <a:t>thức</a:t>
            </a:r>
            <a:endParaRPr lang="vi-VN" dirty="0">
              <a:solidFill>
                <a:schemeClr val="tx1"/>
              </a:solidFill>
              <a:latin typeface="Times New Roman" panose="02020603050405020304" pitchFamily="18" charset="0"/>
              <a:ea typeface="SimSun" panose="02010600030101010101" pitchFamily="2" charset="-122"/>
              <a:cs typeface="Times New Roman" panose="02020603050405020304" pitchFamily="18" charset="0"/>
            </a:endParaRPr>
          </a:p>
          <a:p>
            <a:pPr algn="just">
              <a:lnSpc>
                <a:spcPct val="120000"/>
              </a:lnSpc>
              <a:spcBef>
                <a:spcPts val="600"/>
              </a:spcBef>
            </a:pP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Chức</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năng</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giáo</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dục</a:t>
            </a:r>
            <a:endParaRPr lang="en-US" dirty="0">
              <a:solidFill>
                <a:schemeClr val="tx1"/>
              </a:solidFill>
              <a:latin typeface="Times New Roman" panose="02020603050405020304" pitchFamily="18" charset="0"/>
              <a:cs typeface="Times New Roman" panose="02020603050405020304" pitchFamily="18" charset="0"/>
            </a:endParaRPr>
          </a:p>
          <a:p>
            <a:pPr>
              <a:lnSpc>
                <a:spcPct val="150000"/>
              </a:lnSpc>
              <a:spcBef>
                <a:spcPts val="600"/>
              </a:spcBef>
            </a:pPr>
            <a:endParaRPr lang="en-US" sz="4000" dirty="0">
              <a:solidFill>
                <a:srgbClr val="0070C0"/>
              </a:solidFill>
              <a:latin typeface="Times New Roman" pitchFamily="18" charset="0"/>
              <a:cs typeface="Times New Roman" pitchFamily="18" charset="0"/>
            </a:endParaRPr>
          </a:p>
        </p:txBody>
      </p:sp>
      <p:pic>
        <p:nvPicPr>
          <p:cNvPr id="9" name="Picture 1"/>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688158" y="136525"/>
            <a:ext cx="1300898" cy="10667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ctangle 12">
            <a:extLst>
              <a:ext uri="{FF2B5EF4-FFF2-40B4-BE49-F238E27FC236}">
                <a16:creationId xmlns:a16="http://schemas.microsoft.com/office/drawing/2014/main" id="{670F8837-793A-3F84-0969-27AB1D1D7BF4}"/>
              </a:ext>
            </a:extLst>
          </p:cNvPr>
          <p:cNvSpPr/>
          <p:nvPr/>
        </p:nvSpPr>
        <p:spPr>
          <a:xfrm>
            <a:off x="2563761" y="1"/>
            <a:ext cx="9290714" cy="1618040"/>
          </a:xfrm>
          <a:prstGeom prst="rect">
            <a:avLst/>
          </a:prstGeom>
          <a:noFill/>
          <a:ln>
            <a:noFill/>
          </a:ln>
          <a:effectLst>
            <a:innerShdw blurRad="63500" dist="50800" dir="2700000">
              <a:prstClr val="black">
                <a:alpha val="50000"/>
              </a:prstClr>
            </a:innerShdw>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TRƯỜNG ĐẠI HỌC </a:t>
            </a:r>
            <a:r>
              <a:rPr lang="vi-VN" sz="2200" b="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CÔNG THƯƠNG</a:t>
            </a:r>
            <a:r>
              <a:rPr lang="en-US" sz="2200" b="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TP.H</a:t>
            </a:r>
            <a:r>
              <a:rPr lang="vi-VN" sz="2200"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Ồ CHÍ MINH</a:t>
            </a:r>
            <a:r>
              <a:rPr lang="en-US" sz="2200"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p>
          <a:p>
            <a:pPr algn="ctr"/>
            <a:r>
              <a:rPr lang="en-US" sz="28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KHOA CHÍNH TRỊ - LUẬT</a:t>
            </a:r>
          </a:p>
          <a:p>
            <a:pPr algn="ctr"/>
            <a:r>
              <a:rPr lang="en-US" sz="2800" dirty="0">
                <a:solidFill>
                  <a:schemeClr val="accent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BỘ MÔN CHÍNH TRỊ XÃ HỘI</a:t>
            </a:r>
          </a:p>
          <a:p>
            <a:pPr algn="ctr"/>
            <a:endParaRPr lang="en-US" sz="28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29847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 calcmode="lin" valueType="num">
                                      <p:cBhvr additive="base">
                                        <p:cTn id="7"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2">
                                            <p:txEl>
                                              <p:pRg st="1" end="1"/>
                                            </p:txEl>
                                          </p:spTgt>
                                        </p:tgtEl>
                                        <p:attrNameLst>
                                          <p:attrName>style.visibility</p:attrName>
                                        </p:attrNameLst>
                                      </p:cBhvr>
                                      <p:to>
                                        <p:strVal val="visible"/>
                                      </p:to>
                                    </p:set>
                                    <p:anim calcmode="lin" valueType="num">
                                      <p:cBhvr additive="base">
                                        <p:cTn id="13" dur="500" fill="hold"/>
                                        <p:tgtEl>
                                          <p:spTgt spid="1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2">
                                            <p:txEl>
                                              <p:pRg st="2" end="2"/>
                                            </p:txEl>
                                          </p:spTgt>
                                        </p:tgtEl>
                                        <p:attrNameLst>
                                          <p:attrName>style.visibility</p:attrName>
                                        </p:attrNameLst>
                                      </p:cBhvr>
                                      <p:to>
                                        <p:strVal val="visible"/>
                                      </p:to>
                                    </p:set>
                                    <p:anim calcmode="lin" valueType="num">
                                      <p:cBhvr additive="base">
                                        <p:cTn id="19" dur="500" fill="hold"/>
                                        <p:tgtEl>
                                          <p:spTgt spid="1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1BFFAFC-922A-DDA0-8CE8-AF2304F08D44}"/>
              </a:ext>
            </a:extLst>
          </p:cNvPr>
          <p:cNvSpPr>
            <a:spLocks noGrp="1"/>
          </p:cNvSpPr>
          <p:nvPr>
            <p:ph idx="1"/>
          </p:nvPr>
        </p:nvSpPr>
        <p:spPr/>
        <p:txBody>
          <a:bodyPr/>
          <a:lstStyle/>
          <a:p>
            <a:pPr marL="0" indent="0">
              <a:buNone/>
            </a:pPr>
            <a:r>
              <a:rPr lang="en-US" sz="2800" b="1" i="1" dirty="0">
                <a:latin typeface="Times New Roman" panose="02020603050405020304" pitchFamily="18" charset="0"/>
                <a:cs typeface="Times New Roman" panose="02020603050405020304" pitchFamily="18" charset="0"/>
              </a:rPr>
              <a:t>2. </a:t>
            </a:r>
            <a:r>
              <a:rPr lang="en-US" sz="2800" b="1" i="1" dirty="0" err="1">
                <a:latin typeface="Times New Roman" panose="02020603050405020304" pitchFamily="18" charset="0"/>
                <a:cs typeface="Times New Roman" panose="02020603050405020304" pitchFamily="18" charset="0"/>
              </a:rPr>
              <a:t>Nhiệm</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vụ</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của</a:t>
            </a:r>
            <a:r>
              <a:rPr lang="en-US" sz="2800" b="1" i="1" dirty="0">
                <a:latin typeface="Times New Roman" panose="02020603050405020304" pitchFamily="18" charset="0"/>
                <a:cs typeface="Times New Roman" panose="02020603050405020304" pitchFamily="18" charset="0"/>
              </a:rPr>
              <a:t> khoa </a:t>
            </a:r>
            <a:r>
              <a:rPr lang="en-US" sz="2800" b="1" i="1" dirty="0" err="1">
                <a:latin typeface="Times New Roman" panose="02020603050405020304" pitchFamily="18" charset="0"/>
                <a:cs typeface="Times New Roman" panose="02020603050405020304" pitchFamily="18" charset="0"/>
              </a:rPr>
              <a:t>học</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Lịch</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sử</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Đảng</a:t>
            </a:r>
            <a:endParaRPr lang="en-US" sz="2800" dirty="0">
              <a:latin typeface="Times New Roman" panose="02020603050405020304" pitchFamily="18" charset="0"/>
              <a:cs typeface="Times New Roman" panose="02020603050405020304" pitchFamily="18" charset="0"/>
            </a:endParaRPr>
          </a:p>
          <a:p>
            <a:pPr marL="0" indent="0" algn="just">
              <a:buNone/>
            </a:pP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Nhiệm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vụ</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trình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bày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hệ</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thống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Cương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lĩnh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đường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lối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Đảng</a:t>
            </a:r>
            <a:r>
              <a:rPr lang="en-US" sz="2800" dirty="0">
                <a:latin typeface="Times New Roman" panose="02020603050405020304" pitchFamily="18" charset="0"/>
                <a:cs typeface="Times New Roman" panose="02020603050405020304" pitchFamily="18" charset="0"/>
              </a:rPr>
              <a:t>. </a:t>
            </a:r>
          </a:p>
          <a:p>
            <a:pPr marL="0" indent="0" algn="just">
              <a:buNone/>
            </a:pP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Nhiệm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vụ</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hiện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tiến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trình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lịch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sử</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lãnh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đạo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đấu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tranh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Đảng</a:t>
            </a:r>
            <a:r>
              <a:rPr lang="en-US" sz="2800" dirty="0">
                <a:latin typeface="Times New Roman" panose="02020603050405020304" pitchFamily="18" charset="0"/>
                <a:cs typeface="Times New Roman" panose="02020603050405020304" pitchFamily="18" charset="0"/>
              </a:rPr>
              <a:t>.</a:t>
            </a:r>
          </a:p>
          <a:p>
            <a:pPr marL="0" indent="0" algn="just">
              <a:buNone/>
            </a:pP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Nhiệm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vụ</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tổng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kết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lịch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sử</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Đảng</a:t>
            </a:r>
            <a:r>
              <a:rPr lang="en-US" sz="2800" dirty="0">
                <a:latin typeface="Times New Roman" panose="02020603050405020304" pitchFamily="18" charset="0"/>
                <a:cs typeface="Times New Roman" panose="02020603050405020304" pitchFamily="18" charset="0"/>
              </a:rPr>
              <a:t>. </a:t>
            </a:r>
            <a:endParaRPr lang="en-US" altLang="en-US" sz="2800" b="1" dirty="0">
              <a:latin typeface="Times New Roman" panose="02020603050405020304" pitchFamily="18" charset="0"/>
              <a:cs typeface="Times New Roman" panose="02020603050405020304" pitchFamily="18" charset="0"/>
            </a:endParaRPr>
          </a:p>
          <a:p>
            <a:pPr marL="0" indent="0">
              <a:buNone/>
            </a:pPr>
            <a:endParaRPr lang="en-US" dirty="0"/>
          </a:p>
        </p:txBody>
      </p:sp>
      <p:sp>
        <p:nvSpPr>
          <p:cNvPr id="4" name="Date Placeholder 3">
            <a:extLst>
              <a:ext uri="{FF2B5EF4-FFF2-40B4-BE49-F238E27FC236}">
                <a16:creationId xmlns:a16="http://schemas.microsoft.com/office/drawing/2014/main" id="{A445923A-B9B9-F8F8-8920-783A316A7508}"/>
              </a:ext>
            </a:extLst>
          </p:cNvPr>
          <p:cNvSpPr>
            <a:spLocks noGrp="1"/>
          </p:cNvSpPr>
          <p:nvPr>
            <p:ph type="dt" sz="half" idx="10"/>
          </p:nvPr>
        </p:nvSpPr>
        <p:spPr/>
        <p:txBody>
          <a:bodyPr/>
          <a:lstStyle/>
          <a:p>
            <a:fld id="{0FB7EB1A-D2A4-4890-A185-8CF10E644359}" type="datetime1">
              <a:rPr lang="en-US" smtClean="0"/>
              <a:t>8/3/2023</a:t>
            </a:fld>
            <a:endParaRPr lang="en-US"/>
          </a:p>
        </p:txBody>
      </p:sp>
      <p:sp>
        <p:nvSpPr>
          <p:cNvPr id="5" name="Footer Placeholder 4">
            <a:extLst>
              <a:ext uri="{FF2B5EF4-FFF2-40B4-BE49-F238E27FC236}">
                <a16:creationId xmlns:a16="http://schemas.microsoft.com/office/drawing/2014/main" id="{EABA3617-72C5-AF02-7065-432AEFA2C05C}"/>
              </a:ext>
            </a:extLst>
          </p:cNvPr>
          <p:cNvSpPr>
            <a:spLocks noGrp="1"/>
          </p:cNvSpPr>
          <p:nvPr>
            <p:ph type="ftr" sz="quarter" idx="11"/>
          </p:nvPr>
        </p:nvSpPr>
        <p:spPr/>
        <p:txBody>
          <a:bodyPr/>
          <a:lstStyle/>
          <a:p>
            <a:r>
              <a:rPr lang="vi-VN"/>
              <a:t>301003- Chương Mở đầu</a:t>
            </a:r>
            <a:endParaRPr lang="en-US"/>
          </a:p>
        </p:txBody>
      </p:sp>
      <p:sp>
        <p:nvSpPr>
          <p:cNvPr id="6" name="Slide Number Placeholder 5">
            <a:extLst>
              <a:ext uri="{FF2B5EF4-FFF2-40B4-BE49-F238E27FC236}">
                <a16:creationId xmlns:a16="http://schemas.microsoft.com/office/drawing/2014/main" id="{C49E3B10-CB67-DD81-A538-5AEC13D831C8}"/>
              </a:ext>
            </a:extLst>
          </p:cNvPr>
          <p:cNvSpPr>
            <a:spLocks noGrp="1"/>
          </p:cNvSpPr>
          <p:nvPr>
            <p:ph type="sldNum" sz="quarter" idx="12"/>
          </p:nvPr>
        </p:nvSpPr>
        <p:spPr/>
        <p:txBody>
          <a:bodyPr/>
          <a:lstStyle/>
          <a:p>
            <a:fld id="{D9A7D006-ABB2-49CA-8719-33DD1EDD3861}" type="slidenum">
              <a:rPr lang="en-US" smtClean="0"/>
              <a:t>6</a:t>
            </a:fld>
            <a:endParaRPr lang="en-US"/>
          </a:p>
        </p:txBody>
      </p:sp>
      <p:pic>
        <p:nvPicPr>
          <p:cNvPr id="8" name="Picture 1"/>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688158" y="136525"/>
            <a:ext cx="1300898" cy="10667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9">
            <a:extLst>
              <a:ext uri="{FF2B5EF4-FFF2-40B4-BE49-F238E27FC236}">
                <a16:creationId xmlns:a16="http://schemas.microsoft.com/office/drawing/2014/main" id="{670F8837-793A-3F84-0969-27AB1D1D7BF4}"/>
              </a:ext>
            </a:extLst>
          </p:cNvPr>
          <p:cNvSpPr/>
          <p:nvPr/>
        </p:nvSpPr>
        <p:spPr>
          <a:xfrm>
            <a:off x="2563761" y="207585"/>
            <a:ext cx="9290714" cy="1618040"/>
          </a:xfrm>
          <a:prstGeom prst="rect">
            <a:avLst/>
          </a:prstGeom>
          <a:noFill/>
          <a:ln>
            <a:noFill/>
          </a:ln>
          <a:effectLst>
            <a:innerShdw blurRad="63500" dist="50800" dir="2700000">
              <a:prstClr val="black">
                <a:alpha val="50000"/>
              </a:prstClr>
            </a:innerShdw>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TRƯỜNG ĐẠI HỌC </a:t>
            </a:r>
            <a:r>
              <a:rPr lang="vi-VN" sz="2200" b="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CÔNG THƯƠNG</a:t>
            </a:r>
            <a:r>
              <a:rPr lang="en-US" sz="2200" b="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TP.H</a:t>
            </a:r>
            <a:r>
              <a:rPr lang="vi-VN" sz="2200"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Ồ CHÍ MINH</a:t>
            </a:r>
            <a:r>
              <a:rPr lang="en-US" sz="2200"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p>
          <a:p>
            <a:pPr algn="ctr"/>
            <a:r>
              <a:rPr lang="en-US" sz="28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KHOA CHÍNH TRỊ - LUẬT</a:t>
            </a:r>
          </a:p>
          <a:p>
            <a:pPr algn="ctr"/>
            <a:r>
              <a:rPr lang="en-US" sz="2800" dirty="0">
                <a:solidFill>
                  <a:schemeClr val="accent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BỘ MÔN CHÍNH TRỊ XÃ HỘI</a:t>
            </a:r>
          </a:p>
          <a:p>
            <a:pPr algn="ctr"/>
            <a:endParaRPr lang="en-US" sz="28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888626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0397345-ED02-5F45-95E8-13D9A51AC503}"/>
              </a:ext>
            </a:extLst>
          </p:cNvPr>
          <p:cNvSpPr>
            <a:spLocks noGrp="1"/>
          </p:cNvSpPr>
          <p:nvPr>
            <p:ph idx="1"/>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pPr>
            <a:r>
              <a:rPr kumimoji="0" lang="en-US" altLang="zh-CN" sz="2800" b="1"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III. </a:t>
            </a:r>
            <a:r>
              <a:rPr kumimoji="0" lang="en-US" altLang="zh-CN" sz="2800" b="1" i="0" u="none" strike="noStrike" cap="none" normalizeH="0" baseline="0" dirty="0" err="1">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Phương</a:t>
            </a:r>
            <a:r>
              <a:rPr kumimoji="0" lang="en-US" altLang="zh-CN" sz="2800" b="1"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 </a:t>
            </a:r>
            <a:r>
              <a:rPr kumimoji="0" lang="en-US" altLang="zh-CN" sz="2800" b="1" i="0" u="none" strike="noStrike" cap="none" normalizeH="0" baseline="0" dirty="0" err="1">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pháp</a:t>
            </a:r>
            <a:r>
              <a:rPr kumimoji="0" lang="en-US" altLang="zh-CN" sz="2800" b="1"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 </a:t>
            </a:r>
            <a:r>
              <a:rPr kumimoji="0" lang="en-US" altLang="zh-CN" sz="2800" b="1" i="0" u="none" strike="noStrike" cap="none" normalizeH="0" baseline="0" dirty="0" err="1">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nghiên</a:t>
            </a:r>
            <a:r>
              <a:rPr kumimoji="0" lang="en-US" altLang="zh-CN" sz="2800" b="1"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 </a:t>
            </a:r>
            <a:r>
              <a:rPr kumimoji="0" lang="en-US" altLang="zh-CN" sz="2800" b="1" i="0" u="none" strike="noStrike" cap="none" normalizeH="0" baseline="0" dirty="0" err="1">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cứu</a:t>
            </a:r>
            <a:r>
              <a:rPr kumimoji="0" lang="en-US" altLang="zh-CN" sz="2800" b="1"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 </a:t>
            </a:r>
            <a:r>
              <a:rPr kumimoji="0" lang="en-US" altLang="zh-CN" sz="2800" b="1" i="0" u="none" strike="noStrike" cap="none" normalizeH="0" baseline="0" dirty="0" err="1">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học</a:t>
            </a:r>
            <a:r>
              <a:rPr kumimoji="0" lang="en-US" altLang="zh-CN" sz="2800" b="1"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 </a:t>
            </a:r>
            <a:r>
              <a:rPr kumimoji="0" lang="en-US" altLang="zh-CN" sz="2800" b="1" i="0" u="none" strike="noStrike" cap="none" normalizeH="0" baseline="0" dirty="0" err="1">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tập</a:t>
            </a:r>
            <a:r>
              <a:rPr kumimoji="0" lang="en-US" altLang="zh-CN" sz="2800" b="1"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 </a:t>
            </a:r>
            <a:r>
              <a:rPr kumimoji="0" lang="en-US" altLang="zh-CN" sz="2800" b="1" i="0" u="none" strike="noStrike" cap="none" normalizeH="0" baseline="0" dirty="0" err="1">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môn</a:t>
            </a:r>
            <a:r>
              <a:rPr kumimoji="0" lang="en-US" altLang="zh-CN" sz="2800" b="1"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 </a:t>
            </a:r>
            <a:r>
              <a:rPr kumimoji="0" lang="en-US" altLang="zh-CN" sz="2800" b="1" i="0" u="none" strike="noStrike" cap="none" normalizeH="0" baseline="0" dirty="0" err="1">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học</a:t>
            </a:r>
            <a:r>
              <a:rPr kumimoji="0" lang="en-US" altLang="zh-CN" sz="2800" b="1"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 </a:t>
            </a:r>
            <a:r>
              <a:rPr kumimoji="0" lang="en-US" altLang="zh-CN" sz="2800" b="1" i="0" u="none" strike="noStrike" cap="none" normalizeH="0" baseline="0" dirty="0" err="1">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Lịch</a:t>
            </a:r>
            <a:r>
              <a:rPr kumimoji="0" lang="en-US" altLang="zh-CN" sz="2800" b="1"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 </a:t>
            </a:r>
            <a:r>
              <a:rPr kumimoji="0" lang="en-US" altLang="zh-CN" sz="2800" b="1" i="0" u="none" strike="noStrike" cap="none" normalizeH="0" baseline="0" dirty="0" err="1">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sử</a:t>
            </a:r>
            <a:r>
              <a:rPr kumimoji="0" lang="en-US" altLang="zh-CN" sz="2800" b="1"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 </a:t>
            </a:r>
            <a:r>
              <a:rPr kumimoji="0" lang="en-US" altLang="zh-CN" sz="2800" b="1" i="0" u="none" strike="noStrike" cap="none" normalizeH="0" baseline="0" dirty="0" err="1">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Đảng</a:t>
            </a:r>
            <a:r>
              <a:rPr kumimoji="0" lang="en-US" altLang="zh-CN" sz="2800" b="1"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 </a:t>
            </a:r>
            <a:r>
              <a:rPr kumimoji="0" lang="en-US" altLang="zh-CN" sz="2800" b="1" i="0" u="none" strike="noStrike" cap="none" normalizeH="0" baseline="0" dirty="0" err="1">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Cộng</a:t>
            </a:r>
            <a:r>
              <a:rPr kumimoji="0" lang="en-US" altLang="zh-CN" sz="2800" b="1"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 </a:t>
            </a:r>
            <a:r>
              <a:rPr kumimoji="0" lang="en-US" altLang="zh-CN" sz="2800" b="1" i="0" u="none" strike="noStrike" cap="none" normalizeH="0" baseline="0" dirty="0" err="1">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sản</a:t>
            </a:r>
            <a:r>
              <a:rPr kumimoji="0" lang="en-US" altLang="zh-CN" sz="2800" b="1"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 </a:t>
            </a:r>
            <a:r>
              <a:rPr kumimoji="0" lang="en-US" altLang="zh-CN" sz="2800" b="1" i="0" u="none" strike="noStrike" cap="none" normalizeH="0" baseline="0" dirty="0" err="1">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Việt</a:t>
            </a:r>
            <a:r>
              <a:rPr kumimoji="0" lang="en-US" altLang="zh-CN" sz="2800" b="1"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 Nam </a:t>
            </a:r>
            <a:endParaRPr kumimoji="0" lang="en-US" altLang="zh-CN" sz="2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514350" marR="0" lvl="0" indent="-514350" algn="l" defTabSz="914400" rtl="0" eaLnBrk="0" fontAlgn="base" latinLnBrk="0" hangingPunct="0">
              <a:lnSpc>
                <a:spcPct val="100000"/>
              </a:lnSpc>
              <a:spcBef>
                <a:spcPct val="0"/>
              </a:spcBef>
              <a:spcAft>
                <a:spcPct val="0"/>
              </a:spcAft>
              <a:buClrTx/>
              <a:buSzTx/>
              <a:buFontTx/>
              <a:buAutoNum type="arabicPeriod"/>
            </a:pPr>
            <a:r>
              <a:rPr kumimoji="0" lang="en-US" altLang="zh-CN" sz="2800" b="1" i="1" u="none" strike="noStrike" cap="none" normalizeH="0" baseline="0" dirty="0" err="1">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Quán</a:t>
            </a:r>
            <a:r>
              <a:rPr kumimoji="0" lang="en-US" altLang="zh-CN" sz="2800" b="1" i="1"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 </a:t>
            </a:r>
            <a:r>
              <a:rPr kumimoji="0" lang="en-US" altLang="zh-CN" sz="2800" b="1" i="1" u="none" strike="noStrike" cap="none" normalizeH="0" baseline="0" dirty="0" err="1">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triệt</a:t>
            </a:r>
            <a:r>
              <a:rPr kumimoji="0" lang="en-US" altLang="zh-CN" sz="2800" b="1" i="1"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 </a:t>
            </a:r>
            <a:r>
              <a:rPr kumimoji="0" lang="en-US" altLang="zh-CN" sz="2800" b="1" i="1" u="none" strike="noStrike" cap="none" normalizeH="0" baseline="0" dirty="0" err="1">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phương</a:t>
            </a:r>
            <a:r>
              <a:rPr kumimoji="0" lang="en-US" altLang="zh-CN" sz="2800" b="1" i="1"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 </a:t>
            </a:r>
            <a:r>
              <a:rPr kumimoji="0" lang="en-US" altLang="zh-CN" sz="2800" b="1" i="1" u="none" strike="noStrike" cap="none" normalizeH="0" baseline="0" dirty="0" err="1">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pháp</a:t>
            </a:r>
            <a:r>
              <a:rPr kumimoji="0" lang="en-US" altLang="zh-CN" sz="2800" b="1" i="1"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 </a:t>
            </a:r>
            <a:r>
              <a:rPr kumimoji="0" lang="en-US" altLang="zh-CN" sz="2800" b="1" i="1" u="none" strike="noStrike" cap="none" normalizeH="0" baseline="0" dirty="0" err="1">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luận</a:t>
            </a:r>
            <a:r>
              <a:rPr kumimoji="0" lang="en-US" altLang="zh-CN" sz="2800" b="1" i="1"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 </a:t>
            </a:r>
            <a:r>
              <a:rPr kumimoji="0" lang="en-US" altLang="zh-CN" sz="2800" b="1" i="1" u="none" strike="noStrike" cap="none" normalizeH="0" baseline="0" dirty="0" err="1">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sử</a:t>
            </a:r>
            <a:r>
              <a:rPr kumimoji="0" lang="en-US" altLang="zh-CN" sz="2800" b="1" i="1"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 </a:t>
            </a:r>
            <a:r>
              <a:rPr kumimoji="0" lang="en-US" altLang="zh-CN" sz="2800" b="1" i="1" u="none" strike="noStrike" cap="none" normalizeH="0" baseline="0" dirty="0" err="1">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học</a:t>
            </a:r>
            <a:endParaRPr kumimoji="0" lang="en-US" altLang="zh-CN" sz="2800" b="1" i="1"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p>
            <a:pPr marL="514350" marR="0" lvl="0" indent="-514350" algn="l" defTabSz="914400" rtl="0" eaLnBrk="0" fontAlgn="base" latinLnBrk="0" hangingPunct="0">
              <a:lnSpc>
                <a:spcPct val="100000"/>
              </a:lnSpc>
              <a:spcBef>
                <a:spcPct val="0"/>
              </a:spcBef>
              <a:spcAft>
                <a:spcPct val="0"/>
              </a:spcAft>
              <a:buClrTx/>
              <a:buSzTx/>
              <a:buFontTx/>
              <a:buAutoNum type="arabicPeriod"/>
            </a:pPr>
            <a:r>
              <a:rPr lang="en-US" b="1" i="1" dirty="0" err="1">
                <a:solidFill>
                  <a:schemeClr val="tx1"/>
                </a:solidFill>
                <a:latin typeface="Times New Roman" panose="02020603050405020304" pitchFamily="18" charset="0"/>
                <a:cs typeface="Times New Roman" panose="02020603050405020304" pitchFamily="18" charset="0"/>
              </a:rPr>
              <a:t>Các</a:t>
            </a:r>
            <a:r>
              <a:rPr lang="en-US" b="1" i="1" dirty="0">
                <a:solidFill>
                  <a:schemeClr val="tx1"/>
                </a:solidFill>
                <a:latin typeface="Times New Roman" panose="02020603050405020304" pitchFamily="18" charset="0"/>
                <a:cs typeface="Times New Roman" panose="02020603050405020304" pitchFamily="18" charset="0"/>
              </a:rPr>
              <a:t> </a:t>
            </a:r>
            <a:r>
              <a:rPr lang="en-US" b="1" i="1" dirty="0" err="1">
                <a:solidFill>
                  <a:schemeClr val="tx1"/>
                </a:solidFill>
                <a:latin typeface="Times New Roman" panose="02020603050405020304" pitchFamily="18" charset="0"/>
                <a:cs typeface="Times New Roman" panose="02020603050405020304" pitchFamily="18" charset="0"/>
              </a:rPr>
              <a:t>phương</a:t>
            </a:r>
            <a:r>
              <a:rPr lang="en-US" b="1" i="1" dirty="0">
                <a:solidFill>
                  <a:schemeClr val="tx1"/>
                </a:solidFill>
                <a:latin typeface="Times New Roman" panose="02020603050405020304" pitchFamily="18" charset="0"/>
                <a:cs typeface="Times New Roman" panose="02020603050405020304" pitchFamily="18" charset="0"/>
              </a:rPr>
              <a:t> </a:t>
            </a:r>
            <a:r>
              <a:rPr lang="en-US" b="1" i="1" dirty="0" err="1">
                <a:solidFill>
                  <a:schemeClr val="tx1"/>
                </a:solidFill>
                <a:latin typeface="Times New Roman" panose="02020603050405020304" pitchFamily="18" charset="0"/>
                <a:cs typeface="Times New Roman" panose="02020603050405020304" pitchFamily="18" charset="0"/>
              </a:rPr>
              <a:t>pháp</a:t>
            </a:r>
            <a:r>
              <a:rPr lang="en-US" b="1" i="1" dirty="0">
                <a:solidFill>
                  <a:schemeClr val="tx1"/>
                </a:solidFill>
                <a:latin typeface="Times New Roman" panose="02020603050405020304" pitchFamily="18" charset="0"/>
                <a:cs typeface="Times New Roman" panose="02020603050405020304" pitchFamily="18" charset="0"/>
              </a:rPr>
              <a:t> </a:t>
            </a:r>
            <a:r>
              <a:rPr lang="en-US" b="1" i="1" dirty="0" err="1">
                <a:solidFill>
                  <a:schemeClr val="tx1"/>
                </a:solidFill>
                <a:latin typeface="Times New Roman" panose="02020603050405020304" pitchFamily="18" charset="0"/>
                <a:cs typeface="Times New Roman" panose="02020603050405020304" pitchFamily="18" charset="0"/>
              </a:rPr>
              <a:t>cụ</a:t>
            </a:r>
            <a:r>
              <a:rPr lang="en-US" b="1" i="1" dirty="0">
                <a:solidFill>
                  <a:schemeClr val="tx1"/>
                </a:solidFill>
                <a:latin typeface="Times New Roman" panose="02020603050405020304" pitchFamily="18" charset="0"/>
                <a:cs typeface="Times New Roman" panose="02020603050405020304" pitchFamily="18" charset="0"/>
              </a:rPr>
              <a:t> </a:t>
            </a:r>
            <a:r>
              <a:rPr lang="en-US" b="1" i="1" dirty="0" err="1">
                <a:solidFill>
                  <a:schemeClr val="tx1"/>
                </a:solidFill>
                <a:latin typeface="Times New Roman" panose="02020603050405020304" pitchFamily="18" charset="0"/>
                <a:cs typeface="Times New Roman" panose="02020603050405020304" pitchFamily="18" charset="0"/>
              </a:rPr>
              <a:t>thể</a:t>
            </a:r>
            <a:endParaRPr lang="en-US" b="1" i="1" dirty="0">
              <a:solidFill>
                <a:schemeClr val="tx1"/>
              </a:solidFill>
              <a:latin typeface="Times New Roman" panose="02020603050405020304" pitchFamily="18" charset="0"/>
              <a:cs typeface="Times New Roman" panose="02020603050405020304" pitchFamily="18" charset="0"/>
            </a:endParaRPr>
          </a:p>
          <a:p>
            <a:r>
              <a:rPr lang="en-US" sz="2800" dirty="0" err="1">
                <a:latin typeface="Times New Roman" panose="02020603050405020304" pitchFamily="18" charset="0"/>
                <a:cs typeface="Times New Roman" panose="02020603050405020304" pitchFamily="18" charset="0"/>
              </a:rPr>
              <a:t>Phương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pháp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lịch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sử</a:t>
            </a:r>
            <a:endParaRPr lang="en-US" sz="2800" dirty="0">
              <a:latin typeface="Times New Roman" panose="02020603050405020304" pitchFamily="18" charset="0"/>
              <a:cs typeface="Times New Roman" panose="02020603050405020304" pitchFamily="18" charset="0"/>
            </a:endParaRPr>
          </a:p>
          <a:p>
            <a:r>
              <a:rPr lang="en-US" sz="2800" dirty="0" err="1">
                <a:latin typeface="Times New Roman" panose="02020603050405020304" pitchFamily="18" charset="0"/>
                <a:cs typeface="Times New Roman" panose="02020603050405020304" pitchFamily="18" charset="0"/>
              </a:rPr>
              <a:t>Phương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pháp</a:t>
            </a:r>
            <a:r>
              <a:rPr lang="en-US" sz="2800" dirty="0">
                <a:latin typeface="Times New Roman" panose="02020603050405020304" pitchFamily="18" charset="0"/>
                <a:cs typeface="Times New Roman" panose="02020603050405020304" pitchFamily="18" charset="0"/>
              </a:rPr>
              <a:t> logic</a:t>
            </a:r>
          </a:p>
          <a:p>
            <a:r>
              <a:rPr lang="en-US" sz="2800" dirty="0" err="1">
                <a:latin typeface="Times New Roman" panose="02020603050405020304" pitchFamily="18" charset="0"/>
                <a:cs typeface="Times New Roman" panose="02020603050405020304" pitchFamily="18" charset="0"/>
              </a:rPr>
              <a:t>Phương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pháp</a:t>
            </a:r>
            <a:r>
              <a:rPr lang="en-US" sz="2800" dirty="0">
                <a:latin typeface="Times New Roman" panose="02020603050405020304" pitchFamily="18" charset="0"/>
                <a:cs typeface="Times New Roman" panose="02020603050405020304" pitchFamily="18" charset="0"/>
              </a:rPr>
              <a:t> so </a:t>
            </a:r>
            <a:r>
              <a:rPr lang="en-US" sz="2800" dirty="0" err="1">
                <a:latin typeface="Times New Roman" panose="02020603050405020304" pitchFamily="18" charset="0"/>
                <a:cs typeface="Times New Roman" panose="02020603050405020304" pitchFamily="18" charset="0"/>
              </a:rPr>
              <a:t>sánh</a:t>
            </a:r>
            <a:endParaRPr lang="en-US" sz="2800" dirty="0">
              <a:latin typeface="Times New Roman" panose="02020603050405020304" pitchFamily="18" charset="0"/>
              <a:cs typeface="Times New Roman" panose="02020603050405020304" pitchFamily="18" charset="0"/>
            </a:endParaRPr>
          </a:p>
          <a:p>
            <a:r>
              <a:rPr lang="en-US" sz="2800" dirty="0" err="1">
                <a:latin typeface="Times New Roman" panose="02020603050405020304" pitchFamily="18" charset="0"/>
                <a:cs typeface="Times New Roman" panose="02020603050405020304" pitchFamily="18" charset="0"/>
              </a:rPr>
              <a:t>Phương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pháp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việc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nhóm</a:t>
            </a:r>
            <a:endParaRPr lang="en-US" sz="2800" dirty="0">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None/>
            </a:pPr>
            <a:endParaRPr kumimoji="0" lang="en-US" altLang="zh-CN" sz="2800" b="0"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p>
            <a:endParaRPr lang="en-US" dirty="0"/>
          </a:p>
        </p:txBody>
      </p:sp>
      <p:sp>
        <p:nvSpPr>
          <p:cNvPr id="4" name="Date Placeholder 3">
            <a:extLst>
              <a:ext uri="{FF2B5EF4-FFF2-40B4-BE49-F238E27FC236}">
                <a16:creationId xmlns:a16="http://schemas.microsoft.com/office/drawing/2014/main" id="{6524CFF1-120A-189E-BE5A-8B3CD89EE6AC}"/>
              </a:ext>
            </a:extLst>
          </p:cNvPr>
          <p:cNvSpPr>
            <a:spLocks noGrp="1"/>
          </p:cNvSpPr>
          <p:nvPr>
            <p:ph type="dt" sz="half" idx="10"/>
          </p:nvPr>
        </p:nvSpPr>
        <p:spPr/>
        <p:txBody>
          <a:bodyPr/>
          <a:lstStyle/>
          <a:p>
            <a:fld id="{0FB7EB1A-D2A4-4890-A185-8CF10E644359}" type="datetime1">
              <a:rPr lang="en-US" smtClean="0"/>
              <a:t>8/3/2023</a:t>
            </a:fld>
            <a:endParaRPr lang="en-US"/>
          </a:p>
        </p:txBody>
      </p:sp>
      <p:sp>
        <p:nvSpPr>
          <p:cNvPr id="5" name="Footer Placeholder 4">
            <a:extLst>
              <a:ext uri="{FF2B5EF4-FFF2-40B4-BE49-F238E27FC236}">
                <a16:creationId xmlns:a16="http://schemas.microsoft.com/office/drawing/2014/main" id="{E63F7778-D2FE-EB30-A630-1ABF782D4DDD}"/>
              </a:ext>
            </a:extLst>
          </p:cNvPr>
          <p:cNvSpPr>
            <a:spLocks noGrp="1"/>
          </p:cNvSpPr>
          <p:nvPr>
            <p:ph type="ftr" sz="quarter" idx="11"/>
          </p:nvPr>
        </p:nvSpPr>
        <p:spPr/>
        <p:txBody>
          <a:bodyPr/>
          <a:lstStyle/>
          <a:p>
            <a:r>
              <a:rPr lang="vi-VN"/>
              <a:t>301003- Chương Mở đầu</a:t>
            </a:r>
            <a:endParaRPr lang="en-US"/>
          </a:p>
        </p:txBody>
      </p:sp>
      <p:sp>
        <p:nvSpPr>
          <p:cNvPr id="6" name="Slide Number Placeholder 5">
            <a:extLst>
              <a:ext uri="{FF2B5EF4-FFF2-40B4-BE49-F238E27FC236}">
                <a16:creationId xmlns:a16="http://schemas.microsoft.com/office/drawing/2014/main" id="{88DF6EF6-0BB2-8293-BD4E-F9A86C1A372B}"/>
              </a:ext>
            </a:extLst>
          </p:cNvPr>
          <p:cNvSpPr>
            <a:spLocks noGrp="1"/>
          </p:cNvSpPr>
          <p:nvPr>
            <p:ph type="sldNum" sz="quarter" idx="12"/>
          </p:nvPr>
        </p:nvSpPr>
        <p:spPr/>
        <p:txBody>
          <a:bodyPr/>
          <a:lstStyle/>
          <a:p>
            <a:fld id="{D9A7D006-ABB2-49CA-8719-33DD1EDD3861}" type="slidenum">
              <a:rPr lang="en-US" smtClean="0"/>
              <a:t>7</a:t>
            </a:fld>
            <a:endParaRPr lang="en-US"/>
          </a:p>
        </p:txBody>
      </p:sp>
      <p:pic>
        <p:nvPicPr>
          <p:cNvPr id="9" name="Picture 1"/>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688158" y="136525"/>
            <a:ext cx="1300898" cy="10667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9">
            <a:extLst>
              <a:ext uri="{FF2B5EF4-FFF2-40B4-BE49-F238E27FC236}">
                <a16:creationId xmlns:a16="http://schemas.microsoft.com/office/drawing/2014/main" id="{670F8837-793A-3F84-0969-27AB1D1D7BF4}"/>
              </a:ext>
            </a:extLst>
          </p:cNvPr>
          <p:cNvSpPr/>
          <p:nvPr/>
        </p:nvSpPr>
        <p:spPr>
          <a:xfrm>
            <a:off x="2573188" y="207585"/>
            <a:ext cx="9290714" cy="1618040"/>
          </a:xfrm>
          <a:prstGeom prst="rect">
            <a:avLst/>
          </a:prstGeom>
          <a:noFill/>
          <a:ln>
            <a:noFill/>
          </a:ln>
          <a:effectLst>
            <a:innerShdw blurRad="63500" dist="50800" dir="2700000">
              <a:prstClr val="black">
                <a:alpha val="50000"/>
              </a:prstClr>
            </a:innerShdw>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TRƯỜNG ĐẠI HỌC </a:t>
            </a:r>
            <a:r>
              <a:rPr lang="vi-VN" sz="2200" b="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CÔNG THƯƠNG</a:t>
            </a:r>
            <a:r>
              <a:rPr lang="en-US" sz="2200" b="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TP.H</a:t>
            </a:r>
            <a:r>
              <a:rPr lang="vi-VN" sz="2200"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Ồ CHÍ MINH</a:t>
            </a:r>
            <a:r>
              <a:rPr lang="en-US" sz="2200"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p>
          <a:p>
            <a:pPr algn="ctr"/>
            <a:r>
              <a:rPr lang="en-US" sz="28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KHOA CHÍNH TRỊ - LUẬT</a:t>
            </a:r>
          </a:p>
          <a:p>
            <a:pPr algn="ctr"/>
            <a:r>
              <a:rPr lang="en-US" sz="2800" dirty="0">
                <a:solidFill>
                  <a:schemeClr val="accent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BỘ MÔN CHÍNH TRỊ XÃ HỘI</a:t>
            </a:r>
          </a:p>
          <a:p>
            <a:pPr algn="ctr"/>
            <a:endParaRPr lang="en-US" sz="28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824489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ADB649-9916-DD52-6DFF-23DE841C9A28}"/>
              </a:ext>
            </a:extLst>
          </p:cNvPr>
          <p:cNvSpPr>
            <a:spLocks noGrp="1"/>
          </p:cNvSpPr>
          <p:nvPr>
            <p:ph type="ctrTitle"/>
          </p:nvPr>
        </p:nvSpPr>
        <p:spPr>
          <a:xfrm>
            <a:off x="152400" y="808738"/>
            <a:ext cx="11219645" cy="994758"/>
          </a:xfrm>
        </p:spPr>
        <p:txBody>
          <a:bodyPr>
            <a:noAutofit/>
          </a:bodyPr>
          <a:lstStyle/>
          <a:p>
            <a:r>
              <a:rPr lang="en-US" sz="2800" b="1" i="1" dirty="0">
                <a:solidFill>
                  <a:srgbClr val="FF0000"/>
                </a:solidFill>
                <a:latin typeface="Times New Roman" panose="02020603050405020304" pitchFamily="18" charset="0"/>
                <a:cs typeface="Times New Roman" panose="02020603050405020304" pitchFamily="18" charset="0"/>
              </a:rPr>
              <a:t>3. Ý </a:t>
            </a:r>
            <a:r>
              <a:rPr lang="en-US" sz="2800" b="1" i="1" dirty="0" err="1">
                <a:solidFill>
                  <a:srgbClr val="FF0000"/>
                </a:solidFill>
                <a:latin typeface="Times New Roman" panose="02020603050405020304" pitchFamily="18" charset="0"/>
                <a:cs typeface="Times New Roman" panose="02020603050405020304" pitchFamily="18" charset="0"/>
              </a:rPr>
              <a:t>nghĩa</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cs typeface="Times New Roman" panose="02020603050405020304" pitchFamily="18" charset="0"/>
              </a:rPr>
              <a:t>học</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cs typeface="Times New Roman" panose="02020603050405020304" pitchFamily="18" charset="0"/>
              </a:rPr>
              <a:t>tập</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cs typeface="Times New Roman" panose="02020603050405020304" pitchFamily="18" charset="0"/>
              </a:rPr>
              <a:t>môn</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cs typeface="Times New Roman" panose="02020603050405020304" pitchFamily="18" charset="0"/>
              </a:rPr>
              <a:t>học</a:t>
            </a:r>
            <a:endParaRPr lang="en-US" sz="2800" b="1" i="1" dirty="0">
              <a:solidFill>
                <a:srgbClr val="FF0000"/>
              </a:solidFill>
              <a:latin typeface="Times New Roman" panose="02020603050405020304" pitchFamily="18" charset="0"/>
              <a:cs typeface="Times New Roman" panose="02020603050405020304" pitchFamily="18" charset="0"/>
            </a:endParaRPr>
          </a:p>
        </p:txBody>
      </p:sp>
      <p:sp>
        <p:nvSpPr>
          <p:cNvPr id="4" name="Date Placeholder 3">
            <a:extLst>
              <a:ext uri="{FF2B5EF4-FFF2-40B4-BE49-F238E27FC236}">
                <a16:creationId xmlns:a16="http://schemas.microsoft.com/office/drawing/2014/main" id="{BC923D8C-60CA-BF52-382A-FD25761C0742}"/>
              </a:ext>
            </a:extLst>
          </p:cNvPr>
          <p:cNvSpPr>
            <a:spLocks noGrp="1"/>
          </p:cNvSpPr>
          <p:nvPr>
            <p:ph type="dt" sz="half" idx="10"/>
          </p:nvPr>
        </p:nvSpPr>
        <p:spPr>
          <a:xfrm>
            <a:off x="457200" y="6356350"/>
            <a:ext cx="2133600" cy="365125"/>
          </a:xfrm>
        </p:spPr>
        <p:txBody>
          <a:bodyPr/>
          <a:lstStyle/>
          <a:p>
            <a:fld id="{ED766DFD-0909-4074-B576-57675EF8B808}" type="datetime1">
              <a:rPr lang="en-US" smtClean="0"/>
              <a:t>8/3/2023</a:t>
            </a:fld>
            <a:endParaRPr lang="en-US"/>
          </a:p>
        </p:txBody>
      </p:sp>
      <p:cxnSp>
        <p:nvCxnSpPr>
          <p:cNvPr id="6" name="Straight Connector 5">
            <a:extLst>
              <a:ext uri="{FF2B5EF4-FFF2-40B4-BE49-F238E27FC236}">
                <a16:creationId xmlns:a16="http://schemas.microsoft.com/office/drawing/2014/main" id="{1804EEAF-3A7A-2F18-FC39-46249C7E5649}"/>
              </a:ext>
            </a:extLst>
          </p:cNvPr>
          <p:cNvCxnSpPr>
            <a:cxnSpLocks/>
          </p:cNvCxnSpPr>
          <p:nvPr/>
        </p:nvCxnSpPr>
        <p:spPr>
          <a:xfrm>
            <a:off x="457199" y="1373019"/>
            <a:ext cx="11734801" cy="0"/>
          </a:xfrm>
          <a:prstGeom prst="line">
            <a:avLst/>
          </a:prstGeom>
        </p:spPr>
        <p:style>
          <a:lnRef idx="3">
            <a:schemeClr val="accent1"/>
          </a:lnRef>
          <a:fillRef idx="0">
            <a:schemeClr val="accent1"/>
          </a:fillRef>
          <a:effectRef idx="2">
            <a:schemeClr val="accent1"/>
          </a:effectRef>
          <a:fontRef idx="minor">
            <a:schemeClr val="tx1"/>
          </a:fontRef>
        </p:style>
      </p:cxnSp>
      <p:sp>
        <p:nvSpPr>
          <p:cNvPr id="7" name="Rectangle 6">
            <a:extLst>
              <a:ext uri="{FF2B5EF4-FFF2-40B4-BE49-F238E27FC236}">
                <a16:creationId xmlns:a16="http://schemas.microsoft.com/office/drawing/2014/main" id="{7E358426-9B4C-EC9A-8812-21E8B12A6441}"/>
              </a:ext>
            </a:extLst>
          </p:cNvPr>
          <p:cNvSpPr/>
          <p:nvPr/>
        </p:nvSpPr>
        <p:spPr>
          <a:xfrm>
            <a:off x="2518042" y="136525"/>
            <a:ext cx="45719" cy="1066796"/>
          </a:xfrm>
          <a:prstGeom prst="rect">
            <a:avLst/>
          </a:prstGeom>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lide Number Placeholder 9">
            <a:extLst>
              <a:ext uri="{FF2B5EF4-FFF2-40B4-BE49-F238E27FC236}">
                <a16:creationId xmlns:a16="http://schemas.microsoft.com/office/drawing/2014/main" id="{A7F289FA-FDC1-0213-E969-FDBFAEF90110}"/>
              </a:ext>
            </a:extLst>
          </p:cNvPr>
          <p:cNvSpPr>
            <a:spLocks noGrp="1"/>
          </p:cNvSpPr>
          <p:nvPr>
            <p:ph type="sldNum" sz="quarter" idx="12"/>
          </p:nvPr>
        </p:nvSpPr>
        <p:spPr/>
        <p:txBody>
          <a:bodyPr/>
          <a:lstStyle/>
          <a:p>
            <a:fld id="{D9A7D006-ABB2-49CA-8719-33DD1EDD3861}" type="slidenum">
              <a:rPr lang="en-US" smtClean="0"/>
              <a:t>8</a:t>
            </a:fld>
            <a:endParaRPr lang="en-US"/>
          </a:p>
        </p:txBody>
      </p:sp>
      <p:graphicFrame>
        <p:nvGraphicFramePr>
          <p:cNvPr id="13" name="Content Placeholder 4"/>
          <p:cNvGraphicFramePr>
            <a:graphicFrameLocks noGrp="1"/>
          </p:cNvGraphicFramePr>
          <p:nvPr>
            <p:ph idx="1"/>
            <p:extLst>
              <p:ext uri="{D42A27DB-BD31-4B8C-83A1-F6EECF244321}">
                <p14:modId xmlns:p14="http://schemas.microsoft.com/office/powerpoint/2010/main" val="657077675"/>
              </p:ext>
            </p:extLst>
          </p:nvPr>
        </p:nvGraphicFramePr>
        <p:xfrm>
          <a:off x="1510360" y="2816860"/>
          <a:ext cx="9628477" cy="36033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2" name="Picture 1"/>
          <p:cNvPicPr>
            <a:picLocks noChangeAspect="1" noChangeArrowheads="1"/>
          </p:cNvPicPr>
          <p:nvPr/>
        </p:nvPicPr>
        <p:blipFill>
          <a:blip r:embed="rId7" cstate="hqprint">
            <a:extLst>
              <a:ext uri="{28A0092B-C50C-407E-A947-70E740481C1C}">
                <a14:useLocalDpi xmlns:a14="http://schemas.microsoft.com/office/drawing/2010/main" val="0"/>
              </a:ext>
            </a:extLst>
          </a:blip>
          <a:srcRect/>
          <a:stretch>
            <a:fillRect/>
          </a:stretch>
        </p:blipFill>
        <p:spPr bwMode="auto">
          <a:xfrm>
            <a:off x="688158" y="136525"/>
            <a:ext cx="1300898" cy="10667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Rectangle 13">
            <a:extLst>
              <a:ext uri="{FF2B5EF4-FFF2-40B4-BE49-F238E27FC236}">
                <a16:creationId xmlns:a16="http://schemas.microsoft.com/office/drawing/2014/main" id="{670F8837-793A-3F84-0969-27AB1D1D7BF4}"/>
              </a:ext>
            </a:extLst>
          </p:cNvPr>
          <p:cNvSpPr/>
          <p:nvPr/>
        </p:nvSpPr>
        <p:spPr>
          <a:xfrm>
            <a:off x="2563761" y="1"/>
            <a:ext cx="9290714" cy="1618040"/>
          </a:xfrm>
          <a:prstGeom prst="rect">
            <a:avLst/>
          </a:prstGeom>
          <a:noFill/>
          <a:ln>
            <a:noFill/>
          </a:ln>
          <a:effectLst>
            <a:innerShdw blurRad="63500" dist="50800" dir="2700000">
              <a:prstClr val="black">
                <a:alpha val="50000"/>
              </a:prstClr>
            </a:innerShdw>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TRƯỜNG ĐẠI HỌC </a:t>
            </a:r>
            <a:r>
              <a:rPr lang="vi-VN" sz="2200" b="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CÔNG THƯƠNG</a:t>
            </a:r>
            <a:r>
              <a:rPr lang="en-US" sz="2200" b="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TP.H</a:t>
            </a:r>
            <a:r>
              <a:rPr lang="vi-VN" sz="2200"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Ồ CHÍ MINH</a:t>
            </a:r>
            <a:r>
              <a:rPr lang="en-US" sz="2200"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p>
          <a:p>
            <a:pPr algn="ctr"/>
            <a:r>
              <a:rPr lang="en-US" sz="28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KHOA CHÍNH TRỊ - LUẬT</a:t>
            </a:r>
          </a:p>
          <a:p>
            <a:pPr algn="ctr"/>
            <a:r>
              <a:rPr lang="en-US" sz="2800" dirty="0">
                <a:solidFill>
                  <a:schemeClr val="accent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BỘ MÔN CHÍNH TRỊ XÃ HỘI</a:t>
            </a:r>
          </a:p>
          <a:p>
            <a:pPr algn="ctr"/>
            <a:endParaRPr lang="en-US" sz="28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84847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barn(inVertical)">
                                      <p:cBhvr>
                                        <p:cTn id="1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13" grpId="0">
        <p:bldAsOne/>
      </p:bldGraphic>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TotalTime>
  <Words>528</Words>
  <Application>Microsoft Office PowerPoint</Application>
  <PresentationFormat>Widescreen</PresentationFormat>
  <Paragraphs>72</Paragraphs>
  <Slides>8</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8</vt:i4>
      </vt:variant>
    </vt:vector>
  </HeadingPairs>
  <TitlesOfParts>
    <vt:vector size="18" baseType="lpstr">
      <vt:lpstr>SimSun</vt:lpstr>
      <vt:lpstr>Arial</vt:lpstr>
      <vt:lpstr>Calibri</vt:lpstr>
      <vt:lpstr>Calibri Light</vt:lpstr>
      <vt:lpstr>等线</vt:lpstr>
      <vt:lpstr>等线 Light</vt:lpstr>
      <vt:lpstr>Tahoma</vt:lpstr>
      <vt:lpstr>Times New Roman</vt:lpstr>
      <vt:lpstr>Wingdings 2</vt:lpstr>
      <vt:lpstr>Office Theme</vt:lpstr>
      <vt:lpstr>Chương mở đầu  ĐỐI TƯỢNG, CHỨC NĂNG, NHIỆM VỤ, NỘI DUNG VÀ PHƯƠNG PHÁP NGHIÊN CỨU, HỌC TẬP LỊCH SỬ ĐẢNG CỘNG SẢN  VIỆT NAM </vt:lpstr>
      <vt:lpstr> NỘI DUNG BÀI GIẢNG </vt:lpstr>
      <vt:lpstr>I. Đối tượng nghiên cứu của môn học LSĐCSVN</vt:lpstr>
      <vt:lpstr> II. Chức năng, nhiệm vụ của môn học Lịch sử Đảng Cộng sản Việt Nam 1. Chức năng của khoa học Lịch sử Đảng 2. Nhiệm vụ của khoa học Lịch sử Đảng</vt:lpstr>
      <vt:lpstr>PowerPoint Presentation</vt:lpstr>
      <vt:lpstr>PowerPoint Presentation</vt:lpstr>
      <vt:lpstr>PowerPoint Presentation</vt:lpstr>
      <vt:lpstr>3. Ý nghĩa học tập môn học</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Tien Huy</dc:creator>
  <cp:lastModifiedBy>Admin</cp:lastModifiedBy>
  <cp:revision>22</cp:revision>
  <dcterms:created xsi:type="dcterms:W3CDTF">2022-06-11T11:11:16Z</dcterms:created>
  <dcterms:modified xsi:type="dcterms:W3CDTF">2023-08-03T02:30:01Z</dcterms:modified>
</cp:coreProperties>
</file>