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4" r:id="rId3"/>
    <p:sldId id="270" r:id="rId4"/>
    <p:sldId id="266" r:id="rId5"/>
    <p:sldId id="262" r:id="rId6"/>
    <p:sldId id="271" r:id="rId7"/>
    <p:sldId id="272" r:id="rId8"/>
    <p:sldId id="26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2443E5-F515-4501-B201-3A434B26FC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27968FC7-6CAE-4084-8D5A-9513D4D7D848}">
      <dgm:prSet phldrT="[Text]" custT="1">
        <dgm:style>
          <a:lnRef idx="2">
            <a:schemeClr val="accent2"/>
          </a:lnRef>
          <a:fillRef idx="1">
            <a:schemeClr val="lt1"/>
          </a:fillRef>
          <a:effectRef idx="0">
            <a:schemeClr val="accent2"/>
          </a:effectRef>
          <a:fontRef idx="minor">
            <a:schemeClr val="dk1"/>
          </a:fontRef>
        </dgm:style>
      </dgm:prSet>
      <dgm:spPr/>
      <dgm:t>
        <a:bodyPr/>
        <a:lstStyle/>
        <a:p>
          <a:pPr algn="just"/>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Đối</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tượng</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nghiên</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cứu</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của</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môn</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học</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LSĐCSVN</a:t>
          </a:r>
          <a:endParaRPr lang="en-US" sz="3200" b="1" dirty="0">
            <a:solidFill>
              <a:schemeClr val="tx2"/>
            </a:solidFill>
            <a:latin typeface="Times New Roman" panose="02020603050405020304" pitchFamily="18" charset="0"/>
            <a:cs typeface="Times New Roman" panose="02020603050405020304" pitchFamily="18" charset="0"/>
          </a:endParaRPr>
        </a:p>
      </dgm:t>
    </dgm:pt>
    <dgm:pt modelId="{E8762775-0A93-4E03-9CBC-7A8C7842CAE0}" type="parTrans" cxnId="{5CE7B879-DFBD-4EFD-80B6-452C13AC7EB6}">
      <dgm:prSet/>
      <dgm:spPr/>
      <dgm:t>
        <a:bodyPr/>
        <a:lstStyle/>
        <a:p>
          <a:endParaRPr lang="en-US"/>
        </a:p>
      </dgm:t>
    </dgm:pt>
    <dgm:pt modelId="{0F360431-8F7D-4257-85DA-79E09AAE1898}" type="sibTrans" cxnId="{5CE7B879-DFBD-4EFD-80B6-452C13AC7EB6}">
      <dgm:prSet/>
      <dgm:spPr/>
      <dgm:t>
        <a:bodyPr/>
        <a:lstStyle/>
        <a:p>
          <a:endParaRPr lang="en-US"/>
        </a:p>
      </dgm:t>
    </dgm:pt>
    <dgm:pt modelId="{43EF27E7-3554-44C9-904F-FC29F9329E0A}">
      <dgm:prSet phldrT="[Text]" custT="1">
        <dgm:style>
          <a:lnRef idx="2">
            <a:schemeClr val="accent2"/>
          </a:lnRef>
          <a:fillRef idx="1">
            <a:schemeClr val="lt1"/>
          </a:fillRef>
          <a:effectRef idx="0">
            <a:schemeClr val="accent2"/>
          </a:effectRef>
          <a:fontRef idx="minor">
            <a:schemeClr val="dk1"/>
          </a:fontRef>
        </dgm:style>
      </dgm:prSet>
      <dgm:spPr/>
      <dgm:t>
        <a:bodyPr/>
        <a:lstStyle/>
        <a:p>
          <a:pPr algn="l"/>
          <a:r>
            <a:rPr lang="en-US" sz="3200" b="1" dirty="0" err="1">
              <a:solidFill>
                <a:schemeClr val="tx1"/>
              </a:solidFill>
              <a:latin typeface="Times New Roman" panose="02020603050405020304" pitchFamily="18" charset="0"/>
              <a:cs typeface="Times New Roman" panose="02020603050405020304" pitchFamily="18" charset="0"/>
            </a:rPr>
            <a:t>Chức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năng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nhiệm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vụ</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của</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môn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học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Lịch</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sử</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Đảng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Cộng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sản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Việt</a:t>
          </a:r>
          <a:r>
            <a:rPr lang="en-US" sz="3200" b="1" dirty="0">
              <a:solidFill>
                <a:schemeClr val="tx1"/>
              </a:solidFill>
              <a:latin typeface="Times New Roman" panose="02020603050405020304" pitchFamily="18" charset="0"/>
              <a:cs typeface="Times New Roman" panose="02020603050405020304" pitchFamily="18" charset="0"/>
            </a:rPr>
            <a:t> Nam</a:t>
          </a:r>
          <a:r>
            <a:rPr lang="en-US" sz="3200" dirty="0">
              <a:solidFill>
                <a:schemeClr val="tx1"/>
              </a:solidFill>
            </a:rPr>
            <a:t/>
          </a:r>
          <a:br>
            <a:rPr lang="en-US" sz="3200" dirty="0">
              <a:solidFill>
                <a:schemeClr val="tx1"/>
              </a:solidFill>
            </a:rPr>
          </a:br>
          <a:endParaRPr lang="en-US" sz="3200" b="1" dirty="0">
            <a:solidFill>
              <a:schemeClr val="tx2"/>
            </a:solidFill>
            <a:latin typeface="Times New Roman" panose="02020603050405020304" pitchFamily="18" charset="0"/>
            <a:cs typeface="Times New Roman" panose="02020603050405020304" pitchFamily="18" charset="0"/>
          </a:endParaRPr>
        </a:p>
      </dgm:t>
    </dgm:pt>
    <dgm:pt modelId="{8AA01F3B-0EE5-45EF-A2E1-35004A9C5C54}" type="parTrans" cxnId="{271E4DC0-8CE4-49CF-907C-185013C64345}">
      <dgm:prSet/>
      <dgm:spPr/>
      <dgm:t>
        <a:bodyPr/>
        <a:lstStyle/>
        <a:p>
          <a:endParaRPr lang="en-US"/>
        </a:p>
      </dgm:t>
    </dgm:pt>
    <dgm:pt modelId="{7B2C1246-D560-4997-9EE6-32A618F20961}" type="sibTrans" cxnId="{271E4DC0-8CE4-49CF-907C-185013C64345}">
      <dgm:prSet/>
      <dgm:spPr/>
      <dgm:t>
        <a:bodyPr/>
        <a:lstStyle/>
        <a:p>
          <a:endParaRPr lang="en-US"/>
        </a:p>
      </dgm:t>
    </dgm:pt>
    <dgm:pt modelId="{E58B3043-4CAE-4803-AC3B-64E8BA6D427B}" type="pres">
      <dgm:prSet presAssocID="{9C2443E5-F515-4501-B201-3A434B26FCF1}" presName="Name0" presStyleCnt="0">
        <dgm:presLayoutVars>
          <dgm:chMax val="7"/>
          <dgm:chPref val="7"/>
          <dgm:dir/>
        </dgm:presLayoutVars>
      </dgm:prSet>
      <dgm:spPr/>
      <dgm:t>
        <a:bodyPr/>
        <a:lstStyle/>
        <a:p>
          <a:endParaRPr lang="en-US"/>
        </a:p>
      </dgm:t>
    </dgm:pt>
    <dgm:pt modelId="{2B586D0E-C993-4F97-AEAB-40027A2B6B57}" type="pres">
      <dgm:prSet presAssocID="{9C2443E5-F515-4501-B201-3A434B26FCF1}" presName="Name1" presStyleCnt="0"/>
      <dgm:spPr/>
    </dgm:pt>
    <dgm:pt modelId="{2087BD71-B953-46EB-8440-3EACAB4E8BE1}" type="pres">
      <dgm:prSet presAssocID="{9C2443E5-F515-4501-B201-3A434B26FCF1}" presName="cycle" presStyleCnt="0"/>
      <dgm:spPr/>
    </dgm:pt>
    <dgm:pt modelId="{47E3CCCD-3D0D-4205-8996-8FB4F0B625A3}" type="pres">
      <dgm:prSet presAssocID="{9C2443E5-F515-4501-B201-3A434B26FCF1}" presName="srcNode" presStyleLbl="node1" presStyleIdx="0" presStyleCnt="2"/>
      <dgm:spPr/>
    </dgm:pt>
    <dgm:pt modelId="{347BFC91-1736-4F27-B261-EC74F6A8C976}" type="pres">
      <dgm:prSet presAssocID="{9C2443E5-F515-4501-B201-3A434B26FCF1}" presName="conn" presStyleLbl="parChTrans1D2" presStyleIdx="0" presStyleCnt="1"/>
      <dgm:spPr/>
      <dgm:t>
        <a:bodyPr/>
        <a:lstStyle/>
        <a:p>
          <a:endParaRPr lang="en-US"/>
        </a:p>
      </dgm:t>
    </dgm:pt>
    <dgm:pt modelId="{C214DE82-8876-4BD9-BDC7-B734B36DF906}" type="pres">
      <dgm:prSet presAssocID="{9C2443E5-F515-4501-B201-3A434B26FCF1}" presName="extraNode" presStyleLbl="node1" presStyleIdx="0" presStyleCnt="2"/>
      <dgm:spPr/>
    </dgm:pt>
    <dgm:pt modelId="{DCD02F95-7C6E-4484-8782-C37D932915F2}" type="pres">
      <dgm:prSet presAssocID="{9C2443E5-F515-4501-B201-3A434B26FCF1}" presName="dstNode" presStyleLbl="node1" presStyleIdx="0" presStyleCnt="2"/>
      <dgm:spPr/>
    </dgm:pt>
    <dgm:pt modelId="{68B1C590-FA4C-4521-BA21-CDBA602483C1}" type="pres">
      <dgm:prSet presAssocID="{27968FC7-6CAE-4084-8D5A-9513D4D7D848}" presName="text_1" presStyleLbl="node1" presStyleIdx="0" presStyleCnt="2" custLinFactNeighborX="-1861" custLinFactNeighborY="256">
        <dgm:presLayoutVars>
          <dgm:bulletEnabled val="1"/>
        </dgm:presLayoutVars>
      </dgm:prSet>
      <dgm:spPr/>
      <dgm:t>
        <a:bodyPr/>
        <a:lstStyle/>
        <a:p>
          <a:endParaRPr lang="en-US"/>
        </a:p>
      </dgm:t>
    </dgm:pt>
    <dgm:pt modelId="{E92C7AA3-FD03-48AE-A429-C87CB62EA195}" type="pres">
      <dgm:prSet presAssocID="{27968FC7-6CAE-4084-8D5A-9513D4D7D848}" presName="accent_1" presStyleCnt="0"/>
      <dgm:spPr/>
    </dgm:pt>
    <dgm:pt modelId="{7BCC4E72-2343-4576-9F52-53C9BDC6C950}" type="pres">
      <dgm:prSet presAssocID="{27968FC7-6CAE-4084-8D5A-9513D4D7D848}" presName="accentRepeatNode" presStyleLbl="solidFgAcc1" presStyleIdx="0" presStyleCnt="2"/>
      <dgm:spPr/>
    </dgm:pt>
    <dgm:pt modelId="{BEA5D8E4-C348-4056-86BD-D367D7260C0D}" type="pres">
      <dgm:prSet presAssocID="{43EF27E7-3554-44C9-904F-FC29F9329E0A}" presName="text_2" presStyleLbl="node1" presStyleIdx="1" presStyleCnt="2">
        <dgm:presLayoutVars>
          <dgm:bulletEnabled val="1"/>
        </dgm:presLayoutVars>
      </dgm:prSet>
      <dgm:spPr/>
      <dgm:t>
        <a:bodyPr/>
        <a:lstStyle/>
        <a:p>
          <a:endParaRPr lang="en-US"/>
        </a:p>
      </dgm:t>
    </dgm:pt>
    <dgm:pt modelId="{B8792A63-59FA-44F6-BD9F-16E50993FB4F}" type="pres">
      <dgm:prSet presAssocID="{43EF27E7-3554-44C9-904F-FC29F9329E0A}" presName="accent_2" presStyleCnt="0"/>
      <dgm:spPr/>
    </dgm:pt>
    <dgm:pt modelId="{65E977BA-81D1-4B94-A176-DF1D02B96AAB}" type="pres">
      <dgm:prSet presAssocID="{43EF27E7-3554-44C9-904F-FC29F9329E0A}" presName="accentRepeatNode" presStyleLbl="solidFgAcc1" presStyleIdx="1" presStyleCnt="2"/>
      <dgm:spPr>
        <a:blipFill rotWithShape="0">
          <a:blip xmlns:r="http://schemas.openxmlformats.org/officeDocument/2006/relationships" r:embed="rId1"/>
          <a:stretch>
            <a:fillRect/>
          </a:stretch>
        </a:blipFill>
      </dgm:spPr>
    </dgm:pt>
  </dgm:ptLst>
  <dgm:cxnLst>
    <dgm:cxn modelId="{5CE7B879-DFBD-4EFD-80B6-452C13AC7EB6}" srcId="{9C2443E5-F515-4501-B201-3A434B26FCF1}" destId="{27968FC7-6CAE-4084-8D5A-9513D4D7D848}" srcOrd="0" destOrd="0" parTransId="{E8762775-0A93-4E03-9CBC-7A8C7842CAE0}" sibTransId="{0F360431-8F7D-4257-85DA-79E09AAE1898}"/>
    <dgm:cxn modelId="{271E4DC0-8CE4-49CF-907C-185013C64345}" srcId="{9C2443E5-F515-4501-B201-3A434B26FCF1}" destId="{43EF27E7-3554-44C9-904F-FC29F9329E0A}" srcOrd="1" destOrd="0" parTransId="{8AA01F3B-0EE5-45EF-A2E1-35004A9C5C54}" sibTransId="{7B2C1246-D560-4997-9EE6-32A618F20961}"/>
    <dgm:cxn modelId="{A3F8EADA-20DB-4B31-A6FC-50B196A2FBB9}" type="presOf" srcId="{9C2443E5-F515-4501-B201-3A434B26FCF1}" destId="{E58B3043-4CAE-4803-AC3B-64E8BA6D427B}" srcOrd="0" destOrd="0" presId="urn:microsoft.com/office/officeart/2008/layout/VerticalCurvedList"/>
    <dgm:cxn modelId="{14A335D6-333F-428E-A0AB-BD54664CEBDD}" type="presOf" srcId="{43EF27E7-3554-44C9-904F-FC29F9329E0A}" destId="{BEA5D8E4-C348-4056-86BD-D367D7260C0D}" srcOrd="0" destOrd="0" presId="urn:microsoft.com/office/officeart/2008/layout/VerticalCurvedList"/>
    <dgm:cxn modelId="{EE14237E-7F9C-47C8-BBA5-86F4CEDC2C26}" type="presOf" srcId="{0F360431-8F7D-4257-85DA-79E09AAE1898}" destId="{347BFC91-1736-4F27-B261-EC74F6A8C976}" srcOrd="0" destOrd="0" presId="urn:microsoft.com/office/officeart/2008/layout/VerticalCurvedList"/>
    <dgm:cxn modelId="{2DCC3D62-338C-403C-B065-C7C71C6720CA}" type="presOf" srcId="{27968FC7-6CAE-4084-8D5A-9513D4D7D848}" destId="{68B1C590-FA4C-4521-BA21-CDBA602483C1}" srcOrd="0" destOrd="0" presId="urn:microsoft.com/office/officeart/2008/layout/VerticalCurvedList"/>
    <dgm:cxn modelId="{5987DD09-E47C-4057-B919-413DA6A2CE5E}" type="presParOf" srcId="{E58B3043-4CAE-4803-AC3B-64E8BA6D427B}" destId="{2B586D0E-C993-4F97-AEAB-40027A2B6B57}" srcOrd="0" destOrd="0" presId="urn:microsoft.com/office/officeart/2008/layout/VerticalCurvedList"/>
    <dgm:cxn modelId="{0B45AE38-77D7-4305-B8C5-A8EF40AB8B9B}" type="presParOf" srcId="{2B586D0E-C993-4F97-AEAB-40027A2B6B57}" destId="{2087BD71-B953-46EB-8440-3EACAB4E8BE1}" srcOrd="0" destOrd="0" presId="urn:microsoft.com/office/officeart/2008/layout/VerticalCurvedList"/>
    <dgm:cxn modelId="{ACAFA0CA-AA85-4C37-8590-39B29AB887C1}" type="presParOf" srcId="{2087BD71-B953-46EB-8440-3EACAB4E8BE1}" destId="{47E3CCCD-3D0D-4205-8996-8FB4F0B625A3}" srcOrd="0" destOrd="0" presId="urn:microsoft.com/office/officeart/2008/layout/VerticalCurvedList"/>
    <dgm:cxn modelId="{4B1D4CBF-9435-4636-82FF-796AD7C0244B}" type="presParOf" srcId="{2087BD71-B953-46EB-8440-3EACAB4E8BE1}" destId="{347BFC91-1736-4F27-B261-EC74F6A8C976}" srcOrd="1" destOrd="0" presId="urn:microsoft.com/office/officeart/2008/layout/VerticalCurvedList"/>
    <dgm:cxn modelId="{BCFF10BA-A318-4975-B144-72225185478A}" type="presParOf" srcId="{2087BD71-B953-46EB-8440-3EACAB4E8BE1}" destId="{C214DE82-8876-4BD9-BDC7-B734B36DF906}" srcOrd="2" destOrd="0" presId="urn:microsoft.com/office/officeart/2008/layout/VerticalCurvedList"/>
    <dgm:cxn modelId="{2C4EFF6A-65B5-4F6C-8D37-8347DB3D93F2}" type="presParOf" srcId="{2087BD71-B953-46EB-8440-3EACAB4E8BE1}" destId="{DCD02F95-7C6E-4484-8782-C37D932915F2}" srcOrd="3" destOrd="0" presId="urn:microsoft.com/office/officeart/2008/layout/VerticalCurvedList"/>
    <dgm:cxn modelId="{77ED54C3-7CFA-4B5B-AA62-08A1B8C3826A}" type="presParOf" srcId="{2B586D0E-C993-4F97-AEAB-40027A2B6B57}" destId="{68B1C590-FA4C-4521-BA21-CDBA602483C1}" srcOrd="1" destOrd="0" presId="urn:microsoft.com/office/officeart/2008/layout/VerticalCurvedList"/>
    <dgm:cxn modelId="{B916AC23-100F-4AF5-9186-5A4C1584459E}" type="presParOf" srcId="{2B586D0E-C993-4F97-AEAB-40027A2B6B57}" destId="{E92C7AA3-FD03-48AE-A429-C87CB62EA195}" srcOrd="2" destOrd="0" presId="urn:microsoft.com/office/officeart/2008/layout/VerticalCurvedList"/>
    <dgm:cxn modelId="{AE55535A-ADAC-494F-BC8A-EF830DE3F3F5}" type="presParOf" srcId="{E92C7AA3-FD03-48AE-A429-C87CB62EA195}" destId="{7BCC4E72-2343-4576-9F52-53C9BDC6C950}" srcOrd="0" destOrd="0" presId="urn:microsoft.com/office/officeart/2008/layout/VerticalCurvedList"/>
    <dgm:cxn modelId="{EF077D89-DD07-4B04-A4EB-8635DB3DBCB2}" type="presParOf" srcId="{2B586D0E-C993-4F97-AEAB-40027A2B6B57}" destId="{BEA5D8E4-C348-4056-86BD-D367D7260C0D}" srcOrd="3" destOrd="0" presId="urn:microsoft.com/office/officeart/2008/layout/VerticalCurvedList"/>
    <dgm:cxn modelId="{0D76C715-8D96-4C31-99FC-3A0935562308}" type="presParOf" srcId="{2B586D0E-C993-4F97-AEAB-40027A2B6B57}" destId="{B8792A63-59FA-44F6-BD9F-16E50993FB4F}" srcOrd="4" destOrd="0" presId="urn:microsoft.com/office/officeart/2008/layout/VerticalCurvedList"/>
    <dgm:cxn modelId="{777EA624-8E02-4A7A-A3BA-237C223C3937}" type="presParOf" srcId="{B8792A63-59FA-44F6-BD9F-16E50993FB4F}" destId="{65E977BA-81D1-4B94-A176-DF1D02B96AA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ECD111-7D86-EF44-8DD5-790740BBF027}" type="doc">
      <dgm:prSet loTypeId="urn:microsoft.com/office/officeart/2005/8/layout/radial1" loCatId="" qsTypeId="urn:microsoft.com/office/officeart/2005/8/quickstyle/simple4" qsCatId="simple" csTypeId="urn:microsoft.com/office/officeart/2005/8/colors/colorful3" csCatId="colorful" phldr="1"/>
      <dgm:spPr/>
      <dgm:t>
        <a:bodyPr/>
        <a:lstStyle/>
        <a:p>
          <a:endParaRPr lang="en-US"/>
        </a:p>
      </dgm:t>
    </dgm:pt>
    <dgm:pt modelId="{D4FAA906-6E70-4FAF-9BC7-003512B3C2D3}">
      <dgm:prSet/>
      <dgm:spPr/>
      <dgm:t>
        <a:bodyPr/>
        <a:lstStyle/>
        <a:p>
          <a:r>
            <a:rPr lang="en-US" dirty="0">
              <a:latin typeface="Times New Roman" panose="02020603050405020304" pitchFamily="18" charset="0"/>
              <a:cs typeface="Times New Roman" panose="02020603050405020304" pitchFamily="18" charset="0"/>
            </a:rPr>
            <a:t>SV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nắm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ĐCSVN </a:t>
          </a:r>
          <a:r>
            <a:rPr lang="en-US" dirty="0" err="1">
              <a:latin typeface="Times New Roman" panose="02020603050405020304" pitchFamily="18" charset="0"/>
              <a:cs typeface="Times New Roman" panose="02020603050405020304" pitchFamily="18" charset="0"/>
            </a:rPr>
            <a:t>Cần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a:t>
          </a:r>
        </a:p>
      </dgm:t>
    </dgm:pt>
    <dgm:pt modelId="{899FB734-EA84-46BB-909A-28A83407CDD5}" type="parTrans" cxnId="{2F355A8D-F08C-46DC-8D8E-EAE5507C079C}">
      <dgm:prSet/>
      <dgm:spPr/>
      <dgm:t>
        <a:bodyPr/>
        <a:lstStyle/>
        <a:p>
          <a:endParaRPr lang="en-US"/>
        </a:p>
      </dgm:t>
    </dgm:pt>
    <dgm:pt modelId="{5D055C9A-5A0F-4B9C-8194-2C1BA5689343}" type="sibTrans" cxnId="{2F355A8D-F08C-46DC-8D8E-EAE5507C079C}">
      <dgm:prSet/>
      <dgm:spPr/>
      <dgm:t>
        <a:bodyPr/>
        <a:lstStyle/>
        <a:p>
          <a:endParaRPr lang="en-US"/>
        </a:p>
      </dgm:t>
    </dgm:pt>
    <dgm:pt modelId="{8A7559F0-D9CE-40CF-9E31-6C8C8E5765B6}">
      <dgm:prSet/>
      <dgm:spPr/>
      <dgm:t>
        <a:bodyPr/>
        <a:lstStyle/>
        <a:p>
          <a:endParaRPr lang="en-US"/>
        </a:p>
      </dgm:t>
    </dgm:pt>
    <dgm:pt modelId="{DBDAA155-2D6F-48B6-9EA7-DACA19868B0F}" type="parTrans" cxnId="{0C70DA0B-5058-4FA0-9DAE-3D131C80315C}">
      <dgm:prSet/>
      <dgm:spPr/>
      <dgm:t>
        <a:bodyPr/>
        <a:lstStyle/>
        <a:p>
          <a:endParaRPr lang="en-US"/>
        </a:p>
      </dgm:t>
    </dgm:pt>
    <dgm:pt modelId="{F98A5E6F-4301-4585-AC85-36A075FF7118}" type="sibTrans" cxnId="{0C70DA0B-5058-4FA0-9DAE-3D131C80315C}">
      <dgm:prSet/>
      <dgm:spPr/>
      <dgm:t>
        <a:bodyPr/>
        <a:lstStyle/>
        <a:p>
          <a:endParaRPr lang="en-US"/>
        </a:p>
      </dgm:t>
    </dgm:pt>
    <dgm:pt modelId="{BD8FA121-B507-420A-BD53-1530DF2DFF76}">
      <dgm:prSet/>
      <dgm:spPr/>
      <dgm:t>
        <a:bodyPr/>
        <a:lstStyle/>
        <a:p>
          <a:endParaRPr lang="en-US"/>
        </a:p>
      </dgm:t>
    </dgm:pt>
    <dgm:pt modelId="{E1FC2477-1E68-4372-B8F8-EA81D54BA12B}" type="parTrans" cxnId="{7C0CECBC-B4CA-4DEF-AB86-8D45A2A89A80}">
      <dgm:prSet/>
      <dgm:spPr/>
      <dgm:t>
        <a:bodyPr/>
        <a:lstStyle/>
        <a:p>
          <a:endParaRPr lang="en-US"/>
        </a:p>
      </dgm:t>
    </dgm:pt>
    <dgm:pt modelId="{B22BCD1C-7796-455E-AA28-E84943A552EA}" type="sibTrans" cxnId="{7C0CECBC-B4CA-4DEF-AB86-8D45A2A89A80}">
      <dgm:prSet/>
      <dgm:spPr/>
      <dgm:t>
        <a:bodyPr/>
        <a:lstStyle/>
        <a:p>
          <a:endParaRPr lang="en-US"/>
        </a:p>
      </dgm:t>
    </dgm:pt>
    <dgm:pt modelId="{D4FA02F1-A2D0-48C4-A051-98805FDB0FBF}">
      <dgm:prSet/>
      <dgm:spPr/>
      <dgm:t>
        <a:bodyPr/>
        <a:lstStyle/>
        <a:p>
          <a:endParaRPr lang="en-US"/>
        </a:p>
      </dgm:t>
    </dgm:pt>
    <dgm:pt modelId="{0DC28DDF-64CB-4E5F-BFFD-3AB3C3FBE04B}" type="parTrans" cxnId="{E5C2F9B0-4BA2-45B1-972B-37762147E2A7}">
      <dgm:prSet/>
      <dgm:spPr/>
      <dgm:t>
        <a:bodyPr/>
        <a:lstStyle/>
        <a:p>
          <a:endParaRPr lang="en-US"/>
        </a:p>
      </dgm:t>
    </dgm:pt>
    <dgm:pt modelId="{B0BFEAFB-5C19-477C-993F-C675F2439F12}" type="sibTrans" cxnId="{E5C2F9B0-4BA2-45B1-972B-37762147E2A7}">
      <dgm:prSet/>
      <dgm:spPr/>
      <dgm:t>
        <a:bodyPr/>
        <a:lstStyle/>
        <a:p>
          <a:endParaRPr lang="en-US"/>
        </a:p>
      </dgm:t>
    </dgm:pt>
    <dgm:pt modelId="{5D8C5F5A-0441-4DF7-83FA-E4770B0630F2}">
      <dgm:prSet/>
      <dgm:spPr/>
      <dgm:t>
        <a:bodyPr/>
        <a:lstStyle/>
        <a:p>
          <a:endParaRPr lang="en-US"/>
        </a:p>
      </dgm:t>
    </dgm:pt>
    <dgm:pt modelId="{943EF6B8-216B-4BB4-9DA3-02C4E8A9B5CE}" type="parTrans" cxnId="{E8BAF7CF-DCD8-4A1F-BAF0-1A6E66DB460C}">
      <dgm:prSet/>
      <dgm:spPr/>
      <dgm:t>
        <a:bodyPr/>
        <a:lstStyle/>
        <a:p>
          <a:endParaRPr lang="en-US"/>
        </a:p>
      </dgm:t>
    </dgm:pt>
    <dgm:pt modelId="{1CC39176-BB15-4029-92CE-964140027BCD}" type="sibTrans" cxnId="{E8BAF7CF-DCD8-4A1F-BAF0-1A6E66DB460C}">
      <dgm:prSet/>
      <dgm:spPr/>
      <dgm:t>
        <a:bodyPr/>
        <a:lstStyle/>
        <a:p>
          <a:endParaRPr lang="en-US"/>
        </a:p>
      </dgm:t>
    </dgm:pt>
    <dgm:pt modelId="{3A96CEE6-F64B-A240-82EE-74FDF3A6405A}" type="pres">
      <dgm:prSet presAssocID="{A6ECD111-7D86-EF44-8DD5-790740BBF027}" presName="cycle" presStyleCnt="0">
        <dgm:presLayoutVars>
          <dgm:chMax val="1"/>
          <dgm:dir/>
          <dgm:animLvl val="ctr"/>
          <dgm:resizeHandles val="exact"/>
        </dgm:presLayoutVars>
      </dgm:prSet>
      <dgm:spPr/>
      <dgm:t>
        <a:bodyPr/>
        <a:lstStyle/>
        <a:p>
          <a:endParaRPr lang="en-US"/>
        </a:p>
      </dgm:t>
    </dgm:pt>
    <dgm:pt modelId="{7D833C0A-C461-4BA7-A2F9-3CC30FACB630}" type="pres">
      <dgm:prSet presAssocID="{D4FAA906-6E70-4FAF-9BC7-003512B3C2D3}" presName="centerShape" presStyleLbl="node0" presStyleIdx="0" presStyleCnt="1" custScaleX="267363" custLinFactNeighborX="248" custLinFactNeighborY="-1312"/>
      <dgm:spPr/>
      <dgm:t>
        <a:bodyPr/>
        <a:lstStyle/>
        <a:p>
          <a:endParaRPr lang="en-US"/>
        </a:p>
      </dgm:t>
    </dgm:pt>
  </dgm:ptLst>
  <dgm:cxnLst>
    <dgm:cxn modelId="{E8BAF7CF-DCD8-4A1F-BAF0-1A6E66DB460C}" srcId="{A6ECD111-7D86-EF44-8DD5-790740BBF027}" destId="{5D8C5F5A-0441-4DF7-83FA-E4770B0630F2}" srcOrd="4" destOrd="0" parTransId="{943EF6B8-216B-4BB4-9DA3-02C4E8A9B5CE}" sibTransId="{1CC39176-BB15-4029-92CE-964140027BCD}"/>
    <dgm:cxn modelId="{2F355A8D-F08C-46DC-8D8E-EAE5507C079C}" srcId="{A6ECD111-7D86-EF44-8DD5-790740BBF027}" destId="{D4FAA906-6E70-4FAF-9BC7-003512B3C2D3}" srcOrd="0" destOrd="0" parTransId="{899FB734-EA84-46BB-909A-28A83407CDD5}" sibTransId="{5D055C9A-5A0F-4B9C-8194-2C1BA5689343}"/>
    <dgm:cxn modelId="{E5C2F9B0-4BA2-45B1-972B-37762147E2A7}" srcId="{A6ECD111-7D86-EF44-8DD5-790740BBF027}" destId="{D4FA02F1-A2D0-48C4-A051-98805FDB0FBF}" srcOrd="3" destOrd="0" parTransId="{0DC28DDF-64CB-4E5F-BFFD-3AB3C3FBE04B}" sibTransId="{B0BFEAFB-5C19-477C-993F-C675F2439F12}"/>
    <dgm:cxn modelId="{8D3427B1-180D-47CD-8CB3-BB5CC72AB2A7}" type="presOf" srcId="{A6ECD111-7D86-EF44-8DD5-790740BBF027}" destId="{3A96CEE6-F64B-A240-82EE-74FDF3A6405A}" srcOrd="0" destOrd="0" presId="urn:microsoft.com/office/officeart/2005/8/layout/radial1"/>
    <dgm:cxn modelId="{86A50ECD-8C11-4B1C-BF5D-39928F354A77}" type="presOf" srcId="{D4FAA906-6E70-4FAF-9BC7-003512B3C2D3}" destId="{7D833C0A-C461-4BA7-A2F9-3CC30FACB630}" srcOrd="0" destOrd="0" presId="urn:microsoft.com/office/officeart/2005/8/layout/radial1"/>
    <dgm:cxn modelId="{0C70DA0B-5058-4FA0-9DAE-3D131C80315C}" srcId="{A6ECD111-7D86-EF44-8DD5-790740BBF027}" destId="{8A7559F0-D9CE-40CF-9E31-6C8C8E5765B6}" srcOrd="1" destOrd="0" parTransId="{DBDAA155-2D6F-48B6-9EA7-DACA19868B0F}" sibTransId="{F98A5E6F-4301-4585-AC85-36A075FF7118}"/>
    <dgm:cxn modelId="{7C0CECBC-B4CA-4DEF-AB86-8D45A2A89A80}" srcId="{A6ECD111-7D86-EF44-8DD5-790740BBF027}" destId="{BD8FA121-B507-420A-BD53-1530DF2DFF76}" srcOrd="2" destOrd="0" parTransId="{E1FC2477-1E68-4372-B8F8-EA81D54BA12B}" sibTransId="{B22BCD1C-7796-455E-AA28-E84943A552EA}"/>
    <dgm:cxn modelId="{71207CD8-12C2-4DC6-8B0D-3CEEE6FBDE85}" type="presParOf" srcId="{3A96CEE6-F64B-A240-82EE-74FDF3A6405A}" destId="{7D833C0A-C461-4BA7-A2F9-3CC30FACB630}" srcOrd="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7BFC91-1736-4F27-B261-EC74F6A8C976}">
      <dsp:nvSpPr>
        <dsp:cNvPr id="0" name=""/>
        <dsp:cNvSpPr/>
      </dsp:nvSpPr>
      <dsp:spPr>
        <a:xfrm>
          <a:off x="-4340390" y="-670618"/>
          <a:ext cx="5208784" cy="5208784"/>
        </a:xfrm>
        <a:prstGeom prst="blockArc">
          <a:avLst>
            <a:gd name="adj1" fmla="val 18900000"/>
            <a:gd name="adj2" fmla="val 2700000"/>
            <a:gd name="adj3" fmla="val 415"/>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B1C590-FA4C-4521-BA21-CDBA602483C1}">
      <dsp:nvSpPr>
        <dsp:cNvPr id="0" name=""/>
        <dsp:cNvSpPr/>
      </dsp:nvSpPr>
      <dsp:spPr>
        <a:xfrm>
          <a:off x="554037" y="555346"/>
          <a:ext cx="8431754" cy="1104881"/>
        </a:xfrm>
        <a:prstGeom prst="rect">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999" tIns="81280" rIns="81280" bIns="81280" numCol="1" spcCol="1270" anchor="ctr" anchorCtr="0">
          <a:noAutofit/>
        </a:bodyPr>
        <a:lstStyle/>
        <a:p>
          <a:pPr lvl="0" algn="just" defTabSz="1422400">
            <a:lnSpc>
              <a:spcPct val="90000"/>
            </a:lnSpc>
            <a:spcBef>
              <a:spcPct val="0"/>
            </a:spcBef>
            <a:spcAft>
              <a:spcPct val="35000"/>
            </a:spcAft>
          </a:pP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Đối</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tượng</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nghiên</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cứu</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của</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môn</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kern="1200"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học</a:t>
          </a:r>
          <a:r>
            <a:rPr kumimoji="0" lang="en-US" altLang="zh-CN" sz="3200" b="1" i="0" u="none" strike="noStrike" kern="1200"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LSĐCSVN</a:t>
          </a:r>
          <a:endParaRPr lang="en-US" sz="3200" b="1" kern="1200" dirty="0">
            <a:solidFill>
              <a:schemeClr val="tx2"/>
            </a:solidFill>
            <a:latin typeface="Times New Roman" panose="02020603050405020304" pitchFamily="18" charset="0"/>
            <a:cs typeface="Times New Roman" panose="02020603050405020304" pitchFamily="18" charset="0"/>
          </a:endParaRPr>
        </a:p>
      </dsp:txBody>
      <dsp:txXfrm>
        <a:off x="554037" y="555346"/>
        <a:ext cx="8431754" cy="1104881"/>
      </dsp:txXfrm>
    </dsp:sp>
    <dsp:sp modelId="{7BCC4E72-2343-4576-9F52-53C9BDC6C950}">
      <dsp:nvSpPr>
        <dsp:cNvPr id="0" name=""/>
        <dsp:cNvSpPr/>
      </dsp:nvSpPr>
      <dsp:spPr>
        <a:xfrm>
          <a:off x="20401" y="414407"/>
          <a:ext cx="1381101" cy="1381101"/>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A5D8E4-C348-4056-86BD-D367D7260C0D}">
      <dsp:nvSpPr>
        <dsp:cNvPr id="0" name=""/>
        <dsp:cNvSpPr/>
      </dsp:nvSpPr>
      <dsp:spPr>
        <a:xfrm>
          <a:off x="710952" y="2210148"/>
          <a:ext cx="8431754" cy="1104881"/>
        </a:xfrm>
        <a:prstGeom prst="rect">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876999" tIns="81280" rIns="81280" bIns="81280" numCol="1" spcCol="1270" anchor="ctr" anchorCtr="0">
          <a:noAutofit/>
        </a:bodyPr>
        <a:lstStyle/>
        <a:p>
          <a:pPr lvl="0" algn="l" defTabSz="1422400">
            <a:lnSpc>
              <a:spcPct val="90000"/>
            </a:lnSpc>
            <a:spcBef>
              <a:spcPct val="0"/>
            </a:spcBef>
            <a:spcAft>
              <a:spcPct val="35000"/>
            </a:spcAft>
          </a:pPr>
          <a:r>
            <a:rPr lang="en-US" sz="3200" b="1" kern="1200" dirty="0" err="1">
              <a:solidFill>
                <a:schemeClr val="tx1"/>
              </a:solidFill>
              <a:latin typeface="Times New Roman" panose="02020603050405020304" pitchFamily="18" charset="0"/>
              <a:cs typeface="Times New Roman" panose="02020603050405020304" pitchFamily="18" charset="0"/>
            </a:rPr>
            <a:t>Chức</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năng</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nhiệm</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vụ</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của</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môn</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học</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Lịch</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sử</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Đảng</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Cộng</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sản</a:t>
          </a:r>
          <a:r>
            <a:rPr lang="en-US" sz="3200" b="1" kern="1200" dirty="0">
              <a:solidFill>
                <a:schemeClr val="tx1"/>
              </a:solidFill>
              <a:latin typeface="Times New Roman" panose="02020603050405020304" pitchFamily="18" charset="0"/>
              <a:cs typeface="Times New Roman" panose="02020603050405020304" pitchFamily="18" charset="0"/>
            </a:rPr>
            <a:t> </a:t>
          </a:r>
          <a:r>
            <a:rPr lang="en-US" sz="3200" b="1" kern="1200" dirty="0" err="1">
              <a:solidFill>
                <a:schemeClr val="tx1"/>
              </a:solidFill>
              <a:latin typeface="Times New Roman" panose="02020603050405020304" pitchFamily="18" charset="0"/>
              <a:cs typeface="Times New Roman" panose="02020603050405020304" pitchFamily="18" charset="0"/>
            </a:rPr>
            <a:t>Việt</a:t>
          </a:r>
          <a:r>
            <a:rPr lang="en-US" sz="3200" b="1" kern="1200" dirty="0">
              <a:solidFill>
                <a:schemeClr val="tx1"/>
              </a:solidFill>
              <a:latin typeface="Times New Roman" panose="02020603050405020304" pitchFamily="18" charset="0"/>
              <a:cs typeface="Times New Roman" panose="02020603050405020304" pitchFamily="18" charset="0"/>
            </a:rPr>
            <a:t> Nam</a:t>
          </a:r>
          <a:r>
            <a:rPr lang="en-US" sz="3200" kern="1200" dirty="0">
              <a:solidFill>
                <a:schemeClr val="tx1"/>
              </a:solidFill>
            </a:rPr>
            <a:t/>
          </a:r>
          <a:br>
            <a:rPr lang="en-US" sz="3200" kern="1200" dirty="0">
              <a:solidFill>
                <a:schemeClr val="tx1"/>
              </a:solidFill>
            </a:rPr>
          </a:br>
          <a:endParaRPr lang="en-US" sz="3200" b="1" kern="1200" dirty="0">
            <a:solidFill>
              <a:schemeClr val="tx2"/>
            </a:solidFill>
            <a:latin typeface="Times New Roman" panose="02020603050405020304" pitchFamily="18" charset="0"/>
            <a:cs typeface="Times New Roman" panose="02020603050405020304" pitchFamily="18" charset="0"/>
          </a:endParaRPr>
        </a:p>
      </dsp:txBody>
      <dsp:txXfrm>
        <a:off x="710952" y="2210148"/>
        <a:ext cx="8431754" cy="1104881"/>
      </dsp:txXfrm>
    </dsp:sp>
    <dsp:sp modelId="{65E977BA-81D1-4B94-A176-DF1D02B96AAB}">
      <dsp:nvSpPr>
        <dsp:cNvPr id="0" name=""/>
        <dsp:cNvSpPr/>
      </dsp:nvSpPr>
      <dsp:spPr>
        <a:xfrm>
          <a:off x="20401" y="2072038"/>
          <a:ext cx="1381101" cy="1381101"/>
        </a:xfrm>
        <a:prstGeom prst="ellipse">
          <a:avLst/>
        </a:prstGeom>
        <a:blipFill rotWithShape="0">
          <a:blip xmlns:r="http://schemas.openxmlformats.org/officeDocument/2006/relationships" r:embed="rId1"/>
          <a:stretch>
            <a:fillRect/>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833C0A-C461-4BA7-A2F9-3CC30FACB630}">
      <dsp:nvSpPr>
        <dsp:cNvPr id="0" name=""/>
        <dsp:cNvSpPr/>
      </dsp:nvSpPr>
      <dsp:spPr>
        <a:xfrm>
          <a:off x="12567" y="0"/>
          <a:ext cx="9615909" cy="3596574"/>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a:latin typeface="Times New Roman" panose="02020603050405020304" pitchFamily="18" charset="0"/>
              <a:cs typeface="Times New Roman" panose="02020603050405020304" pitchFamily="18" charset="0"/>
            </a:rPr>
            <a:t>SV </a:t>
          </a:r>
          <a:r>
            <a:rPr lang="en-US" sz="3700" kern="1200" dirty="0" err="1">
              <a:latin typeface="Times New Roman" panose="02020603050405020304" pitchFamily="18" charset="0"/>
              <a:cs typeface="Times New Roman" panose="02020603050405020304" pitchFamily="18" charset="0"/>
            </a:rPr>
            <a:t>cần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nắm</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vững</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có</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hệ</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thống</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những</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vấn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đề</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cơ</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bản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của</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lịch</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sử</a:t>
          </a:r>
          <a:r>
            <a:rPr lang="en-US" sz="3700" kern="1200" dirty="0">
              <a:latin typeface="Times New Roman" panose="02020603050405020304" pitchFamily="18" charset="0"/>
              <a:cs typeface="Times New Roman" panose="02020603050405020304" pitchFamily="18" charset="0"/>
            </a:rPr>
            <a:t> ĐCSVN </a:t>
          </a:r>
          <a:r>
            <a:rPr lang="en-US" sz="3700" kern="1200" dirty="0" err="1">
              <a:latin typeface="Times New Roman" panose="02020603050405020304" pitchFamily="18" charset="0"/>
              <a:cs typeface="Times New Roman" panose="02020603050405020304" pitchFamily="18" charset="0"/>
            </a:rPr>
            <a:t>Cần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hiểu</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được</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hoàn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cảnh</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lịch</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sử</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những</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khó</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khăn</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thách</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thức</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của</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thời</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kỳ</a:t>
          </a:r>
          <a:r>
            <a:rPr lang="en-US" sz="3700" kern="1200" dirty="0">
              <a:latin typeface="Times New Roman" panose="02020603050405020304" pitchFamily="18" charset="0"/>
              <a:cs typeface="Times New Roman" panose="02020603050405020304" pitchFamily="18" charset="0"/>
            </a:rPr>
            <a:t> </a:t>
          </a:r>
          <a:r>
            <a:rPr lang="en-US" sz="3700" kern="1200" dirty="0" err="1">
              <a:latin typeface="Times New Roman" panose="02020603050405020304" pitchFamily="18" charset="0"/>
              <a:cs typeface="Times New Roman" panose="02020603050405020304" pitchFamily="18" charset="0"/>
            </a:rPr>
            <a:t>mới</a:t>
          </a:r>
          <a:r>
            <a:rPr lang="en-US" sz="3700" kern="1200" dirty="0">
              <a:latin typeface="Times New Roman" panose="02020603050405020304" pitchFamily="18" charset="0"/>
              <a:cs typeface="Times New Roman" panose="02020603050405020304" pitchFamily="18" charset="0"/>
            </a:rPr>
            <a:t>.</a:t>
          </a:r>
        </a:p>
      </dsp:txBody>
      <dsp:txXfrm>
        <a:off x="1420784" y="526706"/>
        <a:ext cx="6799475" cy="254316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9A6E7F-9A55-4CDC-B2B8-2D4D3031AE77}" type="datetimeFigureOut">
              <a:rPr lang="en-US" smtClean="0"/>
              <a:t>8/3/2023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97566-27E9-4F78-B3A2-06A08E8D8CD6}" type="slidenum">
              <a:rPr lang="en-US" smtClean="0"/>
              <a:t>‹#›</a:t>
            </a:fld>
            <a:endParaRPr lang="en-US"/>
          </a:p>
        </p:txBody>
      </p:sp>
    </p:spTree>
    <p:extLst>
      <p:ext uri="{BB962C8B-B14F-4D97-AF65-F5344CB8AC3E}">
        <p14:creationId xmlns:p14="http://schemas.microsoft.com/office/powerpoint/2010/main" val="3135816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C2A5-CC84-C5C3-11A2-16756C26C0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D020F0-CE83-D8E5-30A5-F292B6D8FE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A41713-B6AA-79E0-FECC-D1B874D40AB3}"/>
              </a:ext>
            </a:extLst>
          </p:cNvPr>
          <p:cNvSpPr>
            <a:spLocks noGrp="1"/>
          </p:cNvSpPr>
          <p:nvPr>
            <p:ph type="dt" sz="half" idx="10"/>
          </p:nvPr>
        </p:nvSpPr>
        <p:spPr/>
        <p:txBody>
          <a:bodyPr/>
          <a:lstStyle/>
          <a:p>
            <a:fld id="{167A0DCD-E520-4C19-98EF-D85D4645D3F3}" type="datetime1">
              <a:rPr lang="en-US" smtClean="0"/>
              <a:t>8/3/2023</a:t>
            </a:fld>
            <a:endParaRPr lang="en-US"/>
          </a:p>
        </p:txBody>
      </p:sp>
      <p:sp>
        <p:nvSpPr>
          <p:cNvPr id="5" name="Footer Placeholder 4">
            <a:extLst>
              <a:ext uri="{FF2B5EF4-FFF2-40B4-BE49-F238E27FC236}">
                <a16:creationId xmlns:a16="http://schemas.microsoft.com/office/drawing/2014/main" id="{07C6C4DE-07F6-6D5C-595A-A81FE7119908}"/>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FC604C99-2D45-5754-217C-748BB21E395D}"/>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18016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5AA3B-D8E5-3017-4E23-E025EEA12A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649C5F-C5D2-D3F4-754E-A5183F777B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A4583-A4C1-74A8-4F4D-3CA91C648307}"/>
              </a:ext>
            </a:extLst>
          </p:cNvPr>
          <p:cNvSpPr>
            <a:spLocks noGrp="1"/>
          </p:cNvSpPr>
          <p:nvPr>
            <p:ph type="dt" sz="half" idx="10"/>
          </p:nvPr>
        </p:nvSpPr>
        <p:spPr/>
        <p:txBody>
          <a:bodyPr/>
          <a:lstStyle/>
          <a:p>
            <a:fld id="{C8DE8CFA-63D8-40CF-8183-E69B3F5A40FA}" type="datetime1">
              <a:rPr lang="en-US" smtClean="0"/>
              <a:t>8/3/2023</a:t>
            </a:fld>
            <a:endParaRPr lang="en-US"/>
          </a:p>
        </p:txBody>
      </p:sp>
      <p:sp>
        <p:nvSpPr>
          <p:cNvPr id="5" name="Footer Placeholder 4">
            <a:extLst>
              <a:ext uri="{FF2B5EF4-FFF2-40B4-BE49-F238E27FC236}">
                <a16:creationId xmlns:a16="http://schemas.microsoft.com/office/drawing/2014/main" id="{55C8B1B8-34DE-712F-E223-1170904E2C82}"/>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A79ADC4A-375E-429F-A491-28B7B4C0A506}"/>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411523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C49FBE-BF61-9DF1-10FA-9DC3772491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B157F0-3D08-32DF-FB64-249B48969B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9578B-FC0A-364A-7089-44BDE73D757A}"/>
              </a:ext>
            </a:extLst>
          </p:cNvPr>
          <p:cNvSpPr>
            <a:spLocks noGrp="1"/>
          </p:cNvSpPr>
          <p:nvPr>
            <p:ph type="dt" sz="half" idx="10"/>
          </p:nvPr>
        </p:nvSpPr>
        <p:spPr/>
        <p:txBody>
          <a:bodyPr/>
          <a:lstStyle/>
          <a:p>
            <a:fld id="{A41B013A-26E8-4880-BEE7-2AA7CA106498}" type="datetime1">
              <a:rPr lang="en-US" smtClean="0"/>
              <a:t>8/3/2023</a:t>
            </a:fld>
            <a:endParaRPr lang="en-US"/>
          </a:p>
        </p:txBody>
      </p:sp>
      <p:sp>
        <p:nvSpPr>
          <p:cNvPr id="5" name="Footer Placeholder 4">
            <a:extLst>
              <a:ext uri="{FF2B5EF4-FFF2-40B4-BE49-F238E27FC236}">
                <a16:creationId xmlns:a16="http://schemas.microsoft.com/office/drawing/2014/main" id="{F75321A8-D2A9-A54B-BC05-7BB64F340C45}"/>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EF2473A5-432F-B79A-83AE-87DD26125509}"/>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459185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CFE6C-4C27-BFB7-0698-9EFE4A2262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786252-46E4-0082-4AB0-AC735177DF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C92C5-690E-7773-3A47-ABFE88745D4F}"/>
              </a:ext>
            </a:extLst>
          </p:cNvPr>
          <p:cNvSpPr>
            <a:spLocks noGrp="1"/>
          </p:cNvSpPr>
          <p:nvPr>
            <p:ph type="dt" sz="half" idx="10"/>
          </p:nvPr>
        </p:nvSpPr>
        <p:spPr/>
        <p:txBody>
          <a:bodyPr/>
          <a:lstStyle/>
          <a:p>
            <a:fld id="{0FB7EB1A-D2A4-4890-A185-8CF10E644359}" type="datetime1">
              <a:rPr lang="en-US" smtClean="0"/>
              <a:t>8/3/2023</a:t>
            </a:fld>
            <a:endParaRPr lang="en-US"/>
          </a:p>
        </p:txBody>
      </p:sp>
      <p:sp>
        <p:nvSpPr>
          <p:cNvPr id="5" name="Footer Placeholder 4">
            <a:extLst>
              <a:ext uri="{FF2B5EF4-FFF2-40B4-BE49-F238E27FC236}">
                <a16:creationId xmlns:a16="http://schemas.microsoft.com/office/drawing/2014/main" id="{BEA2E00F-0FC0-5C8A-177A-BF82134B1293}"/>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9AD6F33D-C220-F34A-52B1-30AEF761EA11}"/>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26795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9A0E9-C11F-2013-4959-36BD7DE24F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7D0E14-B676-7E9A-3030-1085AAE9B0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0EED64-9D02-6B23-FB9B-D6EC8AAAE654}"/>
              </a:ext>
            </a:extLst>
          </p:cNvPr>
          <p:cNvSpPr>
            <a:spLocks noGrp="1"/>
          </p:cNvSpPr>
          <p:nvPr>
            <p:ph type="dt" sz="half" idx="10"/>
          </p:nvPr>
        </p:nvSpPr>
        <p:spPr/>
        <p:txBody>
          <a:bodyPr/>
          <a:lstStyle/>
          <a:p>
            <a:fld id="{80729B0A-C373-4BFE-9D83-A3C635CB0A48}" type="datetime1">
              <a:rPr lang="en-US" smtClean="0"/>
              <a:t>8/3/2023</a:t>
            </a:fld>
            <a:endParaRPr lang="en-US"/>
          </a:p>
        </p:txBody>
      </p:sp>
      <p:sp>
        <p:nvSpPr>
          <p:cNvPr id="5" name="Footer Placeholder 4">
            <a:extLst>
              <a:ext uri="{FF2B5EF4-FFF2-40B4-BE49-F238E27FC236}">
                <a16:creationId xmlns:a16="http://schemas.microsoft.com/office/drawing/2014/main" id="{7C34589C-B290-3E8E-B928-CD40D29F690C}"/>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E2FC6077-0188-FB17-E3F0-74BCC4B4C019}"/>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4221492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4F410-FA7D-57BD-B05F-4394CB3EB9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AF1B65-36A9-52F4-B6D7-21A2EC8B58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23A4BC-B91C-4382-8C41-56F36103E2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436CDD-88B8-E6A7-D8B7-F3E139912AF5}"/>
              </a:ext>
            </a:extLst>
          </p:cNvPr>
          <p:cNvSpPr>
            <a:spLocks noGrp="1"/>
          </p:cNvSpPr>
          <p:nvPr>
            <p:ph type="dt" sz="half" idx="10"/>
          </p:nvPr>
        </p:nvSpPr>
        <p:spPr/>
        <p:txBody>
          <a:bodyPr/>
          <a:lstStyle/>
          <a:p>
            <a:fld id="{2DBE8B05-E54F-4590-9905-7FEE3AD32E3A}" type="datetime1">
              <a:rPr lang="en-US" smtClean="0"/>
              <a:t>8/3/2023</a:t>
            </a:fld>
            <a:endParaRPr lang="en-US"/>
          </a:p>
        </p:txBody>
      </p:sp>
      <p:sp>
        <p:nvSpPr>
          <p:cNvPr id="6" name="Footer Placeholder 5">
            <a:extLst>
              <a:ext uri="{FF2B5EF4-FFF2-40B4-BE49-F238E27FC236}">
                <a16:creationId xmlns:a16="http://schemas.microsoft.com/office/drawing/2014/main" id="{770BD1B0-8C8F-6A90-B48C-C117FA093432}"/>
              </a:ext>
            </a:extLst>
          </p:cNvPr>
          <p:cNvSpPr>
            <a:spLocks noGrp="1"/>
          </p:cNvSpPr>
          <p:nvPr>
            <p:ph type="ftr" sz="quarter" idx="11"/>
          </p:nvPr>
        </p:nvSpPr>
        <p:spPr/>
        <p:txBody>
          <a:bodyPr/>
          <a:lstStyle/>
          <a:p>
            <a:r>
              <a:rPr lang="vi-VN"/>
              <a:t>301003- Chương Mở đầu</a:t>
            </a:r>
            <a:endParaRPr lang="en-US"/>
          </a:p>
        </p:txBody>
      </p:sp>
      <p:sp>
        <p:nvSpPr>
          <p:cNvPr id="7" name="Slide Number Placeholder 6">
            <a:extLst>
              <a:ext uri="{FF2B5EF4-FFF2-40B4-BE49-F238E27FC236}">
                <a16:creationId xmlns:a16="http://schemas.microsoft.com/office/drawing/2014/main" id="{2002EA45-E0E1-A686-8360-D1D5A3344225}"/>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407633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7AEC7-0ED8-8CAD-8BAA-2350DDD291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1CBE98-ECD8-8529-B4B0-14417967CF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078E3A-DED5-4A8F-7C00-68EB23B1B1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A7FBA3-6035-0BA5-3796-268B6D3EFE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ECD721-E3B4-6A27-AC5C-674A24E79A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04DFA3-8BD1-5FD6-84FE-804B9B3E00D2}"/>
              </a:ext>
            </a:extLst>
          </p:cNvPr>
          <p:cNvSpPr>
            <a:spLocks noGrp="1"/>
          </p:cNvSpPr>
          <p:nvPr>
            <p:ph type="dt" sz="half" idx="10"/>
          </p:nvPr>
        </p:nvSpPr>
        <p:spPr/>
        <p:txBody>
          <a:bodyPr/>
          <a:lstStyle/>
          <a:p>
            <a:fld id="{9BE9A898-BD34-4450-ABD9-6387E0D08371}" type="datetime1">
              <a:rPr lang="en-US" smtClean="0"/>
              <a:t>8/3/2023</a:t>
            </a:fld>
            <a:endParaRPr lang="en-US"/>
          </a:p>
        </p:txBody>
      </p:sp>
      <p:sp>
        <p:nvSpPr>
          <p:cNvPr id="8" name="Footer Placeholder 7">
            <a:extLst>
              <a:ext uri="{FF2B5EF4-FFF2-40B4-BE49-F238E27FC236}">
                <a16:creationId xmlns:a16="http://schemas.microsoft.com/office/drawing/2014/main" id="{129594FD-2769-4FD3-6F42-6EA5274EE78C}"/>
              </a:ext>
            </a:extLst>
          </p:cNvPr>
          <p:cNvSpPr>
            <a:spLocks noGrp="1"/>
          </p:cNvSpPr>
          <p:nvPr>
            <p:ph type="ftr" sz="quarter" idx="11"/>
          </p:nvPr>
        </p:nvSpPr>
        <p:spPr/>
        <p:txBody>
          <a:bodyPr/>
          <a:lstStyle/>
          <a:p>
            <a:r>
              <a:rPr lang="vi-VN"/>
              <a:t>301003- Chương Mở đầu</a:t>
            </a:r>
            <a:endParaRPr lang="en-US"/>
          </a:p>
        </p:txBody>
      </p:sp>
      <p:sp>
        <p:nvSpPr>
          <p:cNvPr id="9" name="Slide Number Placeholder 8">
            <a:extLst>
              <a:ext uri="{FF2B5EF4-FFF2-40B4-BE49-F238E27FC236}">
                <a16:creationId xmlns:a16="http://schemas.microsoft.com/office/drawing/2014/main" id="{E7379E93-7D8C-184B-0A0D-2C5DE6198867}"/>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89653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A7542-8B15-A02D-C40D-7912FF4A6A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B927D7-473C-A3C7-56ED-A9B5C0697592}"/>
              </a:ext>
            </a:extLst>
          </p:cNvPr>
          <p:cNvSpPr>
            <a:spLocks noGrp="1"/>
          </p:cNvSpPr>
          <p:nvPr>
            <p:ph type="dt" sz="half" idx="10"/>
          </p:nvPr>
        </p:nvSpPr>
        <p:spPr/>
        <p:txBody>
          <a:bodyPr/>
          <a:lstStyle/>
          <a:p>
            <a:fld id="{BB43662B-E195-45E7-8842-74443E8B58B4}" type="datetime1">
              <a:rPr lang="en-US" smtClean="0"/>
              <a:t>8/3/2023</a:t>
            </a:fld>
            <a:endParaRPr lang="en-US"/>
          </a:p>
        </p:txBody>
      </p:sp>
      <p:sp>
        <p:nvSpPr>
          <p:cNvPr id="4" name="Footer Placeholder 3">
            <a:extLst>
              <a:ext uri="{FF2B5EF4-FFF2-40B4-BE49-F238E27FC236}">
                <a16:creationId xmlns:a16="http://schemas.microsoft.com/office/drawing/2014/main" id="{D2D6EC50-4FC5-0B7B-D862-C1B520EE9CB9}"/>
              </a:ext>
            </a:extLst>
          </p:cNvPr>
          <p:cNvSpPr>
            <a:spLocks noGrp="1"/>
          </p:cNvSpPr>
          <p:nvPr>
            <p:ph type="ftr" sz="quarter" idx="11"/>
          </p:nvPr>
        </p:nvSpPr>
        <p:spPr/>
        <p:txBody>
          <a:bodyPr/>
          <a:lstStyle/>
          <a:p>
            <a:r>
              <a:rPr lang="vi-VN"/>
              <a:t>301003- Chương Mở đầu</a:t>
            </a:r>
            <a:endParaRPr lang="en-US"/>
          </a:p>
        </p:txBody>
      </p:sp>
      <p:sp>
        <p:nvSpPr>
          <p:cNvPr id="5" name="Slide Number Placeholder 4">
            <a:extLst>
              <a:ext uri="{FF2B5EF4-FFF2-40B4-BE49-F238E27FC236}">
                <a16:creationId xmlns:a16="http://schemas.microsoft.com/office/drawing/2014/main" id="{DA14B8E2-766F-3456-8409-E7DCBEE7E123}"/>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386007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767254-1786-9945-AF81-3C454AFA0B85}"/>
              </a:ext>
            </a:extLst>
          </p:cNvPr>
          <p:cNvSpPr>
            <a:spLocks noGrp="1"/>
          </p:cNvSpPr>
          <p:nvPr>
            <p:ph type="dt" sz="half" idx="10"/>
          </p:nvPr>
        </p:nvSpPr>
        <p:spPr/>
        <p:txBody>
          <a:bodyPr/>
          <a:lstStyle/>
          <a:p>
            <a:fld id="{A301689E-31CE-4811-A32B-C50CB349AFB9}" type="datetime1">
              <a:rPr lang="en-US" smtClean="0"/>
              <a:t>8/3/2023</a:t>
            </a:fld>
            <a:endParaRPr lang="en-US"/>
          </a:p>
        </p:txBody>
      </p:sp>
      <p:sp>
        <p:nvSpPr>
          <p:cNvPr id="3" name="Footer Placeholder 2">
            <a:extLst>
              <a:ext uri="{FF2B5EF4-FFF2-40B4-BE49-F238E27FC236}">
                <a16:creationId xmlns:a16="http://schemas.microsoft.com/office/drawing/2014/main" id="{04082B2F-D6D3-D747-26DE-E899B19FE07A}"/>
              </a:ext>
            </a:extLst>
          </p:cNvPr>
          <p:cNvSpPr>
            <a:spLocks noGrp="1"/>
          </p:cNvSpPr>
          <p:nvPr>
            <p:ph type="ftr" sz="quarter" idx="11"/>
          </p:nvPr>
        </p:nvSpPr>
        <p:spPr/>
        <p:txBody>
          <a:bodyPr/>
          <a:lstStyle/>
          <a:p>
            <a:r>
              <a:rPr lang="vi-VN"/>
              <a:t>301003- Chương Mở đầu</a:t>
            </a:r>
            <a:endParaRPr lang="en-US"/>
          </a:p>
        </p:txBody>
      </p:sp>
      <p:sp>
        <p:nvSpPr>
          <p:cNvPr id="4" name="Slide Number Placeholder 3">
            <a:extLst>
              <a:ext uri="{FF2B5EF4-FFF2-40B4-BE49-F238E27FC236}">
                <a16:creationId xmlns:a16="http://schemas.microsoft.com/office/drawing/2014/main" id="{964C469D-EFD2-10DB-0AA8-7C04833AE3A7}"/>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1861158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57E44-21ED-8808-17F4-8B0B848EAE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4773B3-D9CF-9A30-4F92-8B51A6BDF0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05ECB4-04D8-E5FB-0117-147FE9C0F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844B15-836C-3A84-0194-57A21EA5D41A}"/>
              </a:ext>
            </a:extLst>
          </p:cNvPr>
          <p:cNvSpPr>
            <a:spLocks noGrp="1"/>
          </p:cNvSpPr>
          <p:nvPr>
            <p:ph type="dt" sz="half" idx="10"/>
          </p:nvPr>
        </p:nvSpPr>
        <p:spPr/>
        <p:txBody>
          <a:bodyPr/>
          <a:lstStyle/>
          <a:p>
            <a:fld id="{B2363ED7-2483-4047-86CA-9FD57C299123}" type="datetime1">
              <a:rPr lang="en-US" smtClean="0"/>
              <a:t>8/3/2023</a:t>
            </a:fld>
            <a:endParaRPr lang="en-US"/>
          </a:p>
        </p:txBody>
      </p:sp>
      <p:sp>
        <p:nvSpPr>
          <p:cNvPr id="6" name="Footer Placeholder 5">
            <a:extLst>
              <a:ext uri="{FF2B5EF4-FFF2-40B4-BE49-F238E27FC236}">
                <a16:creationId xmlns:a16="http://schemas.microsoft.com/office/drawing/2014/main" id="{4B9F3303-2752-AD54-CBB2-99F4471EAA25}"/>
              </a:ext>
            </a:extLst>
          </p:cNvPr>
          <p:cNvSpPr>
            <a:spLocks noGrp="1"/>
          </p:cNvSpPr>
          <p:nvPr>
            <p:ph type="ftr" sz="quarter" idx="11"/>
          </p:nvPr>
        </p:nvSpPr>
        <p:spPr/>
        <p:txBody>
          <a:bodyPr/>
          <a:lstStyle/>
          <a:p>
            <a:r>
              <a:rPr lang="vi-VN"/>
              <a:t>301003- Chương Mở đầu</a:t>
            </a:r>
            <a:endParaRPr lang="en-US"/>
          </a:p>
        </p:txBody>
      </p:sp>
      <p:sp>
        <p:nvSpPr>
          <p:cNvPr id="7" name="Slide Number Placeholder 6">
            <a:extLst>
              <a:ext uri="{FF2B5EF4-FFF2-40B4-BE49-F238E27FC236}">
                <a16:creationId xmlns:a16="http://schemas.microsoft.com/office/drawing/2014/main" id="{DE466D8B-0F25-BD17-EA47-246A6ABD9ACE}"/>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3325172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B6D0D-7610-BABA-F0FD-48BEF46FFC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4264CF-8DEC-B026-73A9-8BBC3D0D79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FDFB13-6180-ADFC-0BB3-B9DA619DC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6B6A3-92C7-C6A5-C7BB-06E904B0011C}"/>
              </a:ext>
            </a:extLst>
          </p:cNvPr>
          <p:cNvSpPr>
            <a:spLocks noGrp="1"/>
          </p:cNvSpPr>
          <p:nvPr>
            <p:ph type="dt" sz="half" idx="10"/>
          </p:nvPr>
        </p:nvSpPr>
        <p:spPr/>
        <p:txBody>
          <a:bodyPr/>
          <a:lstStyle/>
          <a:p>
            <a:fld id="{D65CA0AB-D335-4239-82B1-D64A6FD0CC2B}" type="datetime1">
              <a:rPr lang="en-US" smtClean="0"/>
              <a:t>8/3/2023</a:t>
            </a:fld>
            <a:endParaRPr lang="en-US"/>
          </a:p>
        </p:txBody>
      </p:sp>
      <p:sp>
        <p:nvSpPr>
          <p:cNvPr id="6" name="Footer Placeholder 5">
            <a:extLst>
              <a:ext uri="{FF2B5EF4-FFF2-40B4-BE49-F238E27FC236}">
                <a16:creationId xmlns:a16="http://schemas.microsoft.com/office/drawing/2014/main" id="{F3854D37-A3C6-FF4B-961A-9078A3DD2E86}"/>
              </a:ext>
            </a:extLst>
          </p:cNvPr>
          <p:cNvSpPr>
            <a:spLocks noGrp="1"/>
          </p:cNvSpPr>
          <p:nvPr>
            <p:ph type="ftr" sz="quarter" idx="11"/>
          </p:nvPr>
        </p:nvSpPr>
        <p:spPr/>
        <p:txBody>
          <a:bodyPr/>
          <a:lstStyle/>
          <a:p>
            <a:r>
              <a:rPr lang="vi-VN"/>
              <a:t>301003- Chương Mở đầu</a:t>
            </a:r>
            <a:endParaRPr lang="en-US"/>
          </a:p>
        </p:txBody>
      </p:sp>
      <p:sp>
        <p:nvSpPr>
          <p:cNvPr id="7" name="Slide Number Placeholder 6">
            <a:extLst>
              <a:ext uri="{FF2B5EF4-FFF2-40B4-BE49-F238E27FC236}">
                <a16:creationId xmlns:a16="http://schemas.microsoft.com/office/drawing/2014/main" id="{10330415-0C8D-9BBA-16E9-9D0FB23A6598}"/>
              </a:ext>
            </a:extLst>
          </p:cNvPr>
          <p:cNvSpPr>
            <a:spLocks noGrp="1"/>
          </p:cNvSpPr>
          <p:nvPr>
            <p:ph type="sldNum" sz="quarter" idx="12"/>
          </p:nvPr>
        </p:nvSpPr>
        <p:spPr/>
        <p:txBody>
          <a:bodyPr/>
          <a:lstStyle/>
          <a:p>
            <a:fld id="{D9A7D006-ABB2-49CA-8719-33DD1EDD3861}" type="slidenum">
              <a:rPr lang="en-US" smtClean="0"/>
              <a:t>‹#›</a:t>
            </a:fld>
            <a:endParaRPr lang="en-US"/>
          </a:p>
        </p:txBody>
      </p:sp>
    </p:spTree>
    <p:extLst>
      <p:ext uri="{BB962C8B-B14F-4D97-AF65-F5344CB8AC3E}">
        <p14:creationId xmlns:p14="http://schemas.microsoft.com/office/powerpoint/2010/main" val="299515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E341B9-4750-E8D7-D854-0CA9F9B78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B833E6-F56D-A731-93D0-61AB7652EE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913945-DDF9-0D75-0E19-3C11EC7D7C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4CB46-E226-49F5-B6D9-1A1319B113A4}" type="datetime1">
              <a:rPr lang="en-US" smtClean="0"/>
              <a:t>8/3/2023</a:t>
            </a:fld>
            <a:endParaRPr lang="en-US"/>
          </a:p>
        </p:txBody>
      </p:sp>
      <p:sp>
        <p:nvSpPr>
          <p:cNvPr id="5" name="Footer Placeholder 4">
            <a:extLst>
              <a:ext uri="{FF2B5EF4-FFF2-40B4-BE49-F238E27FC236}">
                <a16:creationId xmlns:a16="http://schemas.microsoft.com/office/drawing/2014/main" id="{8D37156E-3832-3A56-E1F6-6C042E66A0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vi-VN"/>
              <a:t>301003- Chương Mở đầu</a:t>
            </a:r>
            <a:endParaRPr lang="en-US"/>
          </a:p>
        </p:txBody>
      </p:sp>
      <p:sp>
        <p:nvSpPr>
          <p:cNvPr id="6" name="Slide Number Placeholder 5">
            <a:extLst>
              <a:ext uri="{FF2B5EF4-FFF2-40B4-BE49-F238E27FC236}">
                <a16:creationId xmlns:a16="http://schemas.microsoft.com/office/drawing/2014/main" id="{650DF196-AD9B-984F-AEAB-C5CE389A9A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7D006-ABB2-49CA-8719-33DD1EDD3861}" type="slidenum">
              <a:rPr lang="en-US" smtClean="0"/>
              <a:t>‹#›</a:t>
            </a:fld>
            <a:endParaRPr lang="en-US"/>
          </a:p>
        </p:txBody>
      </p:sp>
    </p:spTree>
    <p:extLst>
      <p:ext uri="{BB962C8B-B14F-4D97-AF65-F5344CB8AC3E}">
        <p14:creationId xmlns:p14="http://schemas.microsoft.com/office/powerpoint/2010/main" val="3776768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B649-9916-DD52-6DFF-23DE841C9A28}"/>
              </a:ext>
            </a:extLst>
          </p:cNvPr>
          <p:cNvSpPr>
            <a:spLocks noGrp="1"/>
          </p:cNvSpPr>
          <p:nvPr>
            <p:ph type="ctrTitle"/>
          </p:nvPr>
        </p:nvSpPr>
        <p:spPr>
          <a:xfrm>
            <a:off x="168901" y="2904370"/>
            <a:ext cx="11944627" cy="2619529"/>
          </a:xfrm>
        </p:spPr>
        <p:txBody>
          <a:bodyPr>
            <a:noAutofit/>
          </a:bodyPr>
          <a:lstStyle/>
          <a:p>
            <a:pPr lvl="0" eaLnBrk="0" fontAlgn="base" hangingPunct="0">
              <a:lnSpc>
                <a:spcPct val="100000"/>
              </a:lnSpc>
              <a:spcAft>
                <a:spcPct val="0"/>
              </a:spcAft>
            </a:pPr>
            <a:r>
              <a:rPr lang="en-US" sz="3600" b="1" dirty="0" err="1">
                <a:solidFill>
                  <a:srgbClr val="FF0000"/>
                </a:solidFill>
                <a:latin typeface="Times New Roman" panose="02020603050405020304" pitchFamily="18" charset="0"/>
                <a:cs typeface="Times New Roman" panose="02020603050405020304" pitchFamily="18" charset="0"/>
              </a:rPr>
              <a:t>Chương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mở</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đầu</a:t>
            </a:r>
            <a:r>
              <a:rPr lang="en-US" sz="3600" b="1" dirty="0">
                <a:solidFill>
                  <a:srgbClr val="FF0000"/>
                </a:solidFill>
                <a:latin typeface="Times New Roman" panose="02020603050405020304" pitchFamily="18" charset="0"/>
                <a:cs typeface="Times New Roman" panose="02020603050405020304" pitchFamily="18" charset="0"/>
              </a:rPr>
              <a:t/>
            </a:r>
            <a:br>
              <a:rPr lang="en-US" sz="3600" b="1" dirty="0">
                <a:solidFill>
                  <a:srgbClr val="FF0000"/>
                </a:solidFill>
                <a:latin typeface="Times New Roman" panose="02020603050405020304" pitchFamily="18" charset="0"/>
                <a:cs typeface="Times New Roman" panose="02020603050405020304" pitchFamily="18" charset="0"/>
              </a:rPr>
            </a:br>
            <a:r>
              <a:rPr lang="en-US" sz="3600" b="1" dirty="0">
                <a:solidFill>
                  <a:srgbClr val="FF0000"/>
                </a:solidFill>
                <a:ea typeface="Tahoma" panose="020B0604030504040204" pitchFamily="34" charset="0"/>
                <a:cs typeface="Tahoma" panose="020B0604030504040204" pitchFamily="34" charset="0"/>
              </a:rPr>
              <a:t/>
            </a:r>
            <a:br>
              <a:rPr lang="en-US" sz="3600" b="1" dirty="0">
                <a:solidFill>
                  <a:srgbClr val="FF0000"/>
                </a:solidFill>
                <a:ea typeface="Tahoma" panose="020B0604030504040204" pitchFamily="34" charset="0"/>
                <a:cs typeface="Tahoma" panose="020B0604030504040204" pitchFamily="34" charset="0"/>
              </a:rPr>
            </a:br>
            <a: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ĐỐI TƯỢNG, CHỨC NĂNG, NHIỆM VỤ,</a:t>
            </a:r>
            <a:r>
              <a:rPr lang="en-US" altLang="zh-CN" sz="3600" dirty="0">
                <a:solidFill>
                  <a:srgbClr val="FF0000"/>
                </a:solidFill>
                <a:latin typeface="Times New Roman" panose="02020603050405020304" pitchFamily="18" charset="0"/>
                <a:cs typeface="Times New Roman" panose="02020603050405020304" pitchFamily="18" charset="0"/>
              </a:rPr>
              <a:t/>
            </a:r>
            <a:br>
              <a:rPr lang="en-US" altLang="zh-CN" sz="3600" dirty="0">
                <a:solidFill>
                  <a:srgbClr val="FF0000"/>
                </a:solidFill>
                <a:latin typeface="Times New Roman" panose="02020603050405020304" pitchFamily="18" charset="0"/>
                <a:cs typeface="Times New Roman" panose="02020603050405020304" pitchFamily="18" charset="0"/>
              </a:rPr>
            </a:br>
            <a: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NỘI DUNG VÀ PHƯƠNG PHÁP NGHIÊN CỨU,</a:t>
            </a:r>
            <a:b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br>
            <a: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HỌC TẬP LỊCH SỬ ĐẢNG CỘNG SẢN </a:t>
            </a:r>
            <a:b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br>
            <a:r>
              <a:rPr lang="en-US" altLang="zh-CN" sz="3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VIỆT NAM</a:t>
            </a:r>
            <a:r>
              <a:rPr lang="en-US" altLang="zh-CN" sz="3600" dirty="0">
                <a:solidFill>
                  <a:srgbClr val="FF0000"/>
                </a:solidFill>
                <a:latin typeface="Times New Roman" panose="02020603050405020304" pitchFamily="18" charset="0"/>
                <a:cs typeface="Times New Roman" panose="02020603050405020304" pitchFamily="18" charset="0"/>
              </a:rPr>
              <a:t/>
            </a:r>
            <a:br>
              <a:rPr lang="en-US" altLang="zh-CN" sz="3600" dirty="0">
                <a:solidFill>
                  <a:srgbClr val="FF0000"/>
                </a:solidFill>
                <a:latin typeface="Times New Roman" panose="02020603050405020304" pitchFamily="18" charset="0"/>
                <a:cs typeface="Times New Roman" panose="02020603050405020304" pitchFamily="18" charset="0"/>
              </a:rPr>
            </a:b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dirty="0"/>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199" y="1298135"/>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1</a:t>
            </a:fld>
            <a:endParaRPr lang="en-US"/>
          </a:p>
        </p:txBody>
      </p:sp>
      <p:sp>
        <p:nvSpPr>
          <p:cNvPr id="12" name="Rectangle 11">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3"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000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199" y="1203321"/>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2</a:t>
            </a:fld>
            <a:endParaRPr lang="en-US"/>
          </a:p>
        </p:txBody>
      </p:sp>
      <p:sp>
        <p:nvSpPr>
          <p:cNvPr id="3" name="Title 2"/>
          <p:cNvSpPr>
            <a:spLocks noGrp="1"/>
          </p:cNvSpPr>
          <p:nvPr>
            <p:ph type="ctrTitle"/>
          </p:nvPr>
        </p:nvSpPr>
        <p:spPr>
          <a:xfrm>
            <a:off x="987381" y="1203321"/>
            <a:ext cx="11204619" cy="1214003"/>
          </a:xfrm>
        </p:spPr>
        <p:txBody>
          <a:bodyPr>
            <a:normAutofit fontScale="90000"/>
          </a:bodyPr>
          <a:lstStyle/>
          <a:p>
            <a:pPr>
              <a:lnSpc>
                <a:spcPct val="150000"/>
              </a:lnSpc>
            </a:pPr>
            <a:r>
              <a:rPr lang="en-US" sz="4400" b="1" dirty="0">
                <a:solidFill>
                  <a:srgbClr val="FF0000"/>
                </a:solidFill>
                <a:latin typeface="Times New Roman" pitchFamily="18" charset="0"/>
                <a:cs typeface="Times New Roman" pitchFamily="18" charset="0"/>
              </a:rPr>
              <a:t> </a:t>
            </a:r>
            <a:r>
              <a:rPr lang="en-US" altLang="en-US" sz="33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NỘI DUNG BÀI GIẢNG</a:t>
            </a:r>
            <a:br>
              <a:rPr lang="en-US" altLang="en-US" sz="33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br>
            <a:endParaRPr lang="en-US" sz="2700" dirty="0">
              <a:solidFill>
                <a:schemeClr val="accent1"/>
              </a:solidFill>
              <a:latin typeface="Times New Roman" pitchFamily="18" charset="0"/>
              <a:cs typeface="Times New Roman" pitchFamily="18" charset="0"/>
            </a:endParaRPr>
          </a:p>
        </p:txBody>
      </p:sp>
      <p:grpSp>
        <p:nvGrpSpPr>
          <p:cNvPr id="16" name="Group 15"/>
          <p:cNvGrpSpPr/>
          <p:nvPr/>
        </p:nvGrpSpPr>
        <p:grpSpPr>
          <a:xfrm>
            <a:off x="2008136" y="1458300"/>
            <a:ext cx="9163108" cy="3867548"/>
            <a:chOff x="899592" y="1340768"/>
            <a:chExt cx="7560840" cy="4752528"/>
          </a:xfrm>
        </p:grpSpPr>
        <p:graphicFrame>
          <p:nvGraphicFramePr>
            <p:cNvPr id="17" name="Diagram 16"/>
            <p:cNvGraphicFramePr/>
            <p:nvPr>
              <p:extLst>
                <p:ext uri="{D42A27DB-BD31-4B8C-83A1-F6EECF244321}">
                  <p14:modId xmlns:p14="http://schemas.microsoft.com/office/powerpoint/2010/main" val="2483916637"/>
                </p:ext>
              </p:extLst>
            </p:nvPr>
          </p:nvGraphicFramePr>
          <p:xfrm>
            <a:off x="899592" y="1340768"/>
            <a:ext cx="756084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TextBox 17"/>
            <p:cNvSpPr txBox="1"/>
            <p:nvPr/>
          </p:nvSpPr>
          <p:spPr bwMode="auto">
            <a:xfrm>
              <a:off x="1128192" y="2348880"/>
              <a:ext cx="1139019" cy="869866"/>
            </a:xfrm>
            <a:prstGeom prst="rect">
              <a:avLst/>
            </a:prstGeom>
            <a:noFill/>
          </p:spPr>
          <p:txBody>
            <a:bodyPr wrap="square">
              <a:spAutoFit/>
            </a:bodyPr>
            <a:lstStyle/>
            <a:p>
              <a:pPr algn="ctr">
                <a:defRPr/>
              </a:pPr>
              <a:r>
                <a:rPr lang="en-US" sz="4000" b="1" dirty="0">
                  <a:ln w="22225">
                    <a:solidFill>
                      <a:srgbClr val="BAAA12"/>
                    </a:solidFill>
                    <a:prstDash val="solid"/>
                  </a:ln>
                  <a:solidFill>
                    <a:srgbClr val="BAAA12">
                      <a:lumMod val="40000"/>
                      <a:lumOff val="60000"/>
                    </a:srgbClr>
                  </a:solidFill>
                  <a:latin typeface="Times New Roman" panose="02020603050405020304" pitchFamily="18" charset="0"/>
                  <a:cs typeface="Times New Roman" panose="02020603050405020304" pitchFamily="18" charset="0"/>
                </a:rPr>
                <a:t>I.</a:t>
              </a:r>
            </a:p>
          </p:txBody>
        </p:sp>
        <p:sp>
          <p:nvSpPr>
            <p:cNvPr id="19" name="TextBox 18"/>
            <p:cNvSpPr txBox="1"/>
            <p:nvPr/>
          </p:nvSpPr>
          <p:spPr bwMode="auto">
            <a:xfrm>
              <a:off x="1313981" y="4305290"/>
              <a:ext cx="953763" cy="794226"/>
            </a:xfrm>
            <a:prstGeom prst="rect">
              <a:avLst/>
            </a:prstGeom>
            <a:noFill/>
          </p:spPr>
          <p:txBody>
            <a:bodyPr wrap="square">
              <a:spAutoFit/>
            </a:bodyPr>
            <a:lstStyle/>
            <a:p>
              <a:pPr>
                <a:defRPr/>
              </a:pPr>
              <a:r>
                <a:rPr lang="en-US" sz="3600" b="1" dirty="0">
                  <a:ln w="22225">
                    <a:solidFill>
                      <a:srgbClr val="BAAA12"/>
                    </a:solidFill>
                    <a:prstDash val="solid"/>
                  </a:ln>
                  <a:solidFill>
                    <a:srgbClr val="BAAA12">
                      <a:lumMod val="40000"/>
                      <a:lumOff val="60000"/>
                    </a:srgbClr>
                  </a:solidFill>
                  <a:latin typeface="Times New Roman" panose="02020603050405020304" pitchFamily="18" charset="0"/>
                  <a:cs typeface="Times New Roman" panose="02020603050405020304" pitchFamily="18" charset="0"/>
                </a:rPr>
                <a:t>II.</a:t>
              </a:r>
            </a:p>
          </p:txBody>
        </p:sp>
      </p:grpSp>
      <p:sp>
        <p:nvSpPr>
          <p:cNvPr id="20" name="Oval 19"/>
          <p:cNvSpPr/>
          <p:nvPr/>
        </p:nvSpPr>
        <p:spPr>
          <a:xfrm>
            <a:off x="1085447" y="4794597"/>
            <a:ext cx="1647911" cy="1527413"/>
          </a:xfrm>
          <a:prstGeom prst="ellipse">
            <a:avLst/>
          </a:prstGeom>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TextBox 20"/>
          <p:cNvSpPr txBox="1"/>
          <p:nvPr/>
        </p:nvSpPr>
        <p:spPr bwMode="auto">
          <a:xfrm>
            <a:off x="1310902" y="5223080"/>
            <a:ext cx="877598" cy="646331"/>
          </a:xfrm>
          <a:prstGeom prst="rect">
            <a:avLst/>
          </a:prstGeom>
          <a:noFill/>
        </p:spPr>
        <p:txBody>
          <a:bodyPr>
            <a:spAutoFit/>
          </a:bodyPr>
          <a:lstStyle/>
          <a:p>
            <a:pPr algn="ctr">
              <a:defRPr/>
            </a:pPr>
            <a:r>
              <a:rPr lang="en-US" sz="3600" b="1" dirty="0">
                <a:ln w="22225">
                  <a:solidFill>
                    <a:srgbClr val="BAAA12"/>
                  </a:solidFill>
                  <a:prstDash val="solid"/>
                </a:ln>
                <a:solidFill>
                  <a:srgbClr val="BAAA12">
                    <a:lumMod val="40000"/>
                    <a:lumOff val="60000"/>
                  </a:srgbClr>
                </a:solidFill>
                <a:latin typeface="Times New Roman" panose="02020603050405020304" pitchFamily="18" charset="0"/>
                <a:cs typeface="Times New Roman" panose="02020603050405020304" pitchFamily="18" charset="0"/>
              </a:rPr>
              <a:t>III.</a:t>
            </a:r>
          </a:p>
        </p:txBody>
      </p:sp>
      <p:grpSp>
        <p:nvGrpSpPr>
          <p:cNvPr id="23" name="Group 22"/>
          <p:cNvGrpSpPr/>
          <p:nvPr/>
        </p:nvGrpSpPr>
        <p:grpSpPr>
          <a:xfrm>
            <a:off x="2516323" y="4879453"/>
            <a:ext cx="8396486" cy="1357702"/>
            <a:chOff x="992435" y="2727938"/>
            <a:chExt cx="9505992" cy="1357702"/>
          </a:xfrm>
        </p:grpSpPr>
        <p:sp>
          <p:nvSpPr>
            <p:cNvPr id="24" name="Rectangle 23"/>
            <p:cNvSpPr/>
            <p:nvPr/>
          </p:nvSpPr>
          <p:spPr>
            <a:xfrm>
              <a:off x="1238150" y="2727938"/>
              <a:ext cx="9260277" cy="1357702"/>
            </a:xfrm>
            <a:prstGeom prst="rect">
              <a:avLst/>
            </a:prstGeom>
          </p:spPr>
          <p:style>
            <a:lnRef idx="2">
              <a:schemeClr val="accent2"/>
            </a:lnRef>
            <a:fillRef idx="1">
              <a:schemeClr val="lt1"/>
            </a:fillRef>
            <a:effectRef idx="0">
              <a:schemeClr val="accent2"/>
            </a:effectRef>
            <a:fontRef idx="minor">
              <a:schemeClr val="dk1"/>
            </a:fontRef>
          </p:style>
        </p:sp>
        <p:sp>
          <p:nvSpPr>
            <p:cNvPr id="25" name="Rectangle 24"/>
            <p:cNvSpPr/>
            <p:nvPr/>
          </p:nvSpPr>
          <p:spPr>
            <a:xfrm>
              <a:off x="992435" y="2727938"/>
              <a:ext cx="9505992" cy="1357702"/>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077676" tIns="81280" rIns="81280" bIns="81280" numCol="1" spcCol="1270" anchor="ctr" anchorCtr="0">
              <a:no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Phương</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pháp</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nghiên</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cứu</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học</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tập</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môn</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học</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Lịch</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sử</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Đảng</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Cộng</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sản</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32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Việt</a:t>
              </a:r>
              <a:r>
                <a:rPr kumimoji="0" lang="en-US" altLang="zh-CN" sz="3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Nam </a:t>
              </a:r>
              <a:endParaRPr kumimoji="0" lang="en-US" altLang="zh-CN"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pSp>
      <p:pic>
        <p:nvPicPr>
          <p:cNvPr id="22" name="Picture 1"/>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25">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61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B649-9916-DD52-6DFF-23DE841C9A28}"/>
              </a:ext>
            </a:extLst>
          </p:cNvPr>
          <p:cNvSpPr>
            <a:spLocks noGrp="1"/>
          </p:cNvSpPr>
          <p:nvPr>
            <p:ph type="ctrTitle"/>
          </p:nvPr>
        </p:nvSpPr>
        <p:spPr>
          <a:xfrm>
            <a:off x="960116" y="1519706"/>
            <a:ext cx="11033765" cy="342733"/>
          </a:xfrm>
        </p:spPr>
        <p:txBody>
          <a:bodyPr>
            <a:noAutofit/>
          </a:bodyPr>
          <a:lstStyle/>
          <a:p>
            <a:pPr algn="l"/>
            <a:r>
              <a:rPr lang="en-US" sz="2600" b="1" dirty="0">
                <a:solidFill>
                  <a:srgbClr val="FF0000"/>
                </a:solidFill>
                <a:latin typeface="Times New Roman" pitchFamily="18" charset="0"/>
                <a:cs typeface="Times New Roman" pitchFamily="18" charset="0"/>
              </a:rPr>
              <a:t>I.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Đối</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tượng</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nghiên</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cứu</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của</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môn</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600" b="1"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học</a:t>
            </a:r>
            <a:r>
              <a:rPr lang="en-US" altLang="zh-CN" sz="2600" b="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LSĐCSVN</a:t>
            </a:r>
            <a:endParaRPr lang="en-US" sz="2600" b="1" dirty="0">
              <a:solidFill>
                <a:srgbClr val="FF0000"/>
              </a:solidFill>
            </a:endParaRPr>
          </a:p>
        </p:txBody>
      </p:sp>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200" y="1237733"/>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3</a:t>
            </a:fld>
            <a:endParaRPr lang="en-US"/>
          </a:p>
        </p:txBody>
      </p:sp>
      <p:graphicFrame>
        <p:nvGraphicFramePr>
          <p:cNvPr id="12" name="Table 11">
            <a:extLst>
              <a:ext uri="{FF2B5EF4-FFF2-40B4-BE49-F238E27FC236}">
                <a16:creationId xmlns:a16="http://schemas.microsoft.com/office/drawing/2014/main" id="{1169B23F-0C13-2504-6549-02477595C4A6}"/>
              </a:ext>
            </a:extLst>
          </p:cNvPr>
          <p:cNvGraphicFramePr>
            <a:graphicFrameLocks noGrp="1"/>
          </p:cNvGraphicFramePr>
          <p:nvPr>
            <p:extLst>
              <p:ext uri="{D42A27DB-BD31-4B8C-83A1-F6EECF244321}">
                <p14:modId xmlns:p14="http://schemas.microsoft.com/office/powerpoint/2010/main" val="2674551959"/>
              </p:ext>
            </p:extLst>
          </p:nvPr>
        </p:nvGraphicFramePr>
        <p:xfrm>
          <a:off x="1191435" y="2081596"/>
          <a:ext cx="9809130" cy="5029200"/>
        </p:xfrm>
        <a:graphic>
          <a:graphicData uri="http://schemas.openxmlformats.org/drawingml/2006/table">
            <a:tbl>
              <a:tblPr/>
              <a:tblGrid>
                <a:gridCol w="1685140">
                  <a:extLst>
                    <a:ext uri="{9D8B030D-6E8A-4147-A177-3AD203B41FA5}">
                      <a16:colId xmlns:a16="http://schemas.microsoft.com/office/drawing/2014/main" val="20000"/>
                    </a:ext>
                  </a:extLst>
                </a:gridCol>
                <a:gridCol w="1712102">
                  <a:extLst>
                    <a:ext uri="{9D8B030D-6E8A-4147-A177-3AD203B41FA5}">
                      <a16:colId xmlns:a16="http://schemas.microsoft.com/office/drawing/2014/main" val="20001"/>
                    </a:ext>
                  </a:extLst>
                </a:gridCol>
                <a:gridCol w="2239293">
                  <a:extLst>
                    <a:ext uri="{9D8B030D-6E8A-4147-A177-3AD203B41FA5}">
                      <a16:colId xmlns:a16="http://schemas.microsoft.com/office/drawing/2014/main" val="20002"/>
                    </a:ext>
                  </a:extLst>
                </a:gridCol>
                <a:gridCol w="2646377">
                  <a:extLst>
                    <a:ext uri="{9D8B030D-6E8A-4147-A177-3AD203B41FA5}">
                      <a16:colId xmlns:a16="http://schemas.microsoft.com/office/drawing/2014/main" val="20003"/>
                    </a:ext>
                  </a:extLst>
                </a:gridCol>
                <a:gridCol w="1526218">
                  <a:extLst>
                    <a:ext uri="{9D8B030D-6E8A-4147-A177-3AD203B41FA5}">
                      <a16:colId xmlns:a16="http://schemas.microsoft.com/office/drawing/2014/main" val="20004"/>
                    </a:ext>
                  </a:extLst>
                </a:gridCol>
              </a:tblGrid>
              <a:tr h="2671225">
                <a:tc>
                  <a:txBody>
                    <a:bodyPr/>
                    <a:lstStyle>
                      <a:lvl1pPr>
                        <a:spcBef>
                          <a:spcPts val="575"/>
                        </a:spcBef>
                        <a:buClr>
                          <a:schemeClr val="accent1"/>
                        </a:buClr>
                        <a:buSzPct val="85000"/>
                        <a:buFont typeface="Wingdings 2" panose="05020102010507070707" pitchFamily="18" charset="2"/>
                        <a:tabLst>
                          <a:tab pos="152400" algn="l"/>
                        </a:tabLst>
                        <a:defRPr sz="22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tabLst>
                          <a:tab pos="152400" algn="l"/>
                        </a:tabLst>
                        <a:defRPr sz="20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tabLst>
                          <a:tab pos="152400" algn="l"/>
                        </a:tabLst>
                        <a:defRPr>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tabLst>
                          <a:tab pos="152400" algn="l"/>
                        </a:tabLst>
                        <a:defRPr>
                          <a:solidFill>
                            <a:schemeClr val="tx1"/>
                          </a:solidFill>
                          <a:latin typeface="Perpetua" panose="02020502060401020303" pitchFamily="18" charset="0"/>
                        </a:defRPr>
                      </a:lvl4pPr>
                      <a:lvl5pPr marL="2057400" indent="-228600">
                        <a:spcBef>
                          <a:spcPts val="375"/>
                        </a:spcBef>
                        <a:buClr>
                          <a:srgbClr val="A28E6A"/>
                        </a:buClr>
                        <a:tabLst>
                          <a:tab pos="152400" algn="l"/>
                        </a:tabLst>
                        <a:defRPr>
                          <a:solidFill>
                            <a:schemeClr val="tx1"/>
                          </a:solidFill>
                          <a:latin typeface="Perpetua" panose="02020502060401020303" pitchFamily="18" charset="0"/>
                        </a:defRPr>
                      </a:lvl5pPr>
                      <a:lvl6pPr marL="25146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6pPr>
                      <a:lvl7pPr marL="29718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7pPr>
                      <a:lvl8pPr marL="34290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8pPr>
                      <a:lvl9pPr marL="38862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r>
                        <a:rPr kumimoji="0" lang="en-US" sz="3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Đối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tượng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nghiên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cứu</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trước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hết</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sự</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kiện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lịch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575"/>
                        </a:spcBef>
                        <a:buClr>
                          <a:schemeClr val="accent1"/>
                        </a:buClr>
                        <a:buSzPct val="85000"/>
                        <a:buFont typeface="Wingdings 2" panose="05020102010507070707" pitchFamily="18" charset="2"/>
                        <a:tabLst>
                          <a:tab pos="152400" algn="l"/>
                        </a:tabLst>
                        <a:defRPr sz="22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tabLst>
                          <a:tab pos="152400" algn="l"/>
                        </a:tabLst>
                        <a:defRPr sz="20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tabLst>
                          <a:tab pos="152400" algn="l"/>
                        </a:tabLst>
                        <a:defRPr>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tabLst>
                          <a:tab pos="152400" algn="l"/>
                        </a:tabLst>
                        <a:defRPr>
                          <a:solidFill>
                            <a:schemeClr val="tx1"/>
                          </a:solidFill>
                          <a:latin typeface="Perpetua" panose="02020502060401020303" pitchFamily="18" charset="0"/>
                        </a:defRPr>
                      </a:lvl4pPr>
                      <a:lvl5pPr marL="2057400" indent="-228600">
                        <a:spcBef>
                          <a:spcPts val="375"/>
                        </a:spcBef>
                        <a:buClr>
                          <a:srgbClr val="A28E6A"/>
                        </a:buClr>
                        <a:tabLst>
                          <a:tab pos="152400" algn="l"/>
                        </a:tabLst>
                        <a:defRPr>
                          <a:solidFill>
                            <a:schemeClr val="tx1"/>
                          </a:solidFill>
                          <a:latin typeface="Perpetua" panose="02020502060401020303" pitchFamily="18" charset="0"/>
                        </a:defRPr>
                      </a:lvl5pPr>
                      <a:lvl6pPr marL="25146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6pPr>
                      <a:lvl7pPr marL="29718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7pPr>
                      <a:lvl8pPr marL="34290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8pPr>
                      <a:lvl9pPr marL="38862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r>
                        <a:rPr kumimoji="0" lang="en-US" sz="3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2.</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lãnh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đạo</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mạng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giải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phóng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dân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tộc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xây</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dựng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và</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phát</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triển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đất</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nước</a:t>
                      </a: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575"/>
                        </a:spcBef>
                        <a:buClr>
                          <a:schemeClr val="accent1"/>
                        </a:buClr>
                        <a:buSzPct val="85000"/>
                        <a:buFont typeface="Wingdings 2" panose="05020102010507070707" pitchFamily="18" charset="2"/>
                        <a:tabLst>
                          <a:tab pos="152400" algn="l"/>
                        </a:tabLst>
                        <a:defRPr sz="22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tabLst>
                          <a:tab pos="152400" algn="l"/>
                        </a:tabLst>
                        <a:defRPr sz="20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tabLst>
                          <a:tab pos="152400" algn="l"/>
                        </a:tabLst>
                        <a:defRPr>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tabLst>
                          <a:tab pos="152400" algn="l"/>
                        </a:tabLst>
                        <a:defRPr>
                          <a:solidFill>
                            <a:schemeClr val="tx1"/>
                          </a:solidFill>
                          <a:latin typeface="Perpetua" panose="02020502060401020303" pitchFamily="18" charset="0"/>
                        </a:defRPr>
                      </a:lvl4pPr>
                      <a:lvl5pPr marL="2057400" indent="-228600">
                        <a:spcBef>
                          <a:spcPts val="375"/>
                        </a:spcBef>
                        <a:buClr>
                          <a:srgbClr val="A28E6A"/>
                        </a:buClr>
                        <a:tabLst>
                          <a:tab pos="152400" algn="l"/>
                        </a:tabLst>
                        <a:defRPr>
                          <a:solidFill>
                            <a:schemeClr val="tx1"/>
                          </a:solidFill>
                          <a:latin typeface="Perpetua" panose="02020502060401020303" pitchFamily="18" charset="0"/>
                        </a:defRPr>
                      </a:lvl5pPr>
                      <a:lvl6pPr marL="25146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6pPr>
                      <a:lvl7pPr marL="29718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7pPr>
                      <a:lvl8pPr marL="34290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8pPr>
                      <a:lvl9pPr marL="38862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r>
                        <a:rPr kumimoji="0" lang="en-US" sz="3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3.</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Đối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tượng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nghiên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cứu</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lịch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quá</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trình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lãnh</a:t>
                      </a:r>
                      <a:r>
                        <a:rPr kumimoji="0" lang="en-US"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đạo</a:t>
                      </a:r>
                      <a:r>
                        <a:rPr kumimoji="0" lang="en-US"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chỉ</a:t>
                      </a:r>
                      <a:r>
                        <a:rPr kumimoji="0" lang="en-US"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đạo</a:t>
                      </a:r>
                      <a:r>
                        <a:rPr kumimoji="0" lang="en-US"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tổ</a:t>
                      </a:r>
                      <a:r>
                        <a:rPr kumimoji="0" lang="en-US"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1"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chức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thực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tiễn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trong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tiến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trình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mạng</a:t>
                      </a:r>
                      <a:endParaRPr kumimoji="0" lang="pt-BR"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575"/>
                        </a:spcBef>
                        <a:buClr>
                          <a:schemeClr val="accent1"/>
                        </a:buClr>
                        <a:buSzPct val="85000"/>
                        <a:buFont typeface="Wingdings 2" panose="05020102010507070707" pitchFamily="18" charset="2"/>
                        <a:tabLst>
                          <a:tab pos="152400" algn="l"/>
                        </a:tabLst>
                        <a:defRPr sz="22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tabLst>
                          <a:tab pos="152400" algn="l"/>
                        </a:tabLst>
                        <a:defRPr sz="20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tabLst>
                          <a:tab pos="152400" algn="l"/>
                        </a:tabLst>
                        <a:defRPr>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tabLst>
                          <a:tab pos="152400" algn="l"/>
                        </a:tabLst>
                        <a:defRPr>
                          <a:solidFill>
                            <a:schemeClr val="tx1"/>
                          </a:solidFill>
                          <a:latin typeface="Perpetua" panose="02020502060401020303" pitchFamily="18" charset="0"/>
                        </a:defRPr>
                      </a:lvl4pPr>
                      <a:lvl5pPr marL="2057400" indent="-228600">
                        <a:spcBef>
                          <a:spcPts val="375"/>
                        </a:spcBef>
                        <a:buClr>
                          <a:srgbClr val="A28E6A"/>
                        </a:buClr>
                        <a:tabLst>
                          <a:tab pos="152400" algn="l"/>
                        </a:tabLst>
                        <a:defRPr>
                          <a:solidFill>
                            <a:schemeClr val="tx1"/>
                          </a:solidFill>
                          <a:latin typeface="Perpetua" panose="02020502060401020303" pitchFamily="18" charset="0"/>
                        </a:defRPr>
                      </a:lvl5pPr>
                      <a:lvl6pPr marL="25146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6pPr>
                      <a:lvl7pPr marL="29718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7pPr>
                      <a:lvl8pPr marL="34290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8pPr>
                      <a:lvl9pPr marL="38862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9pPr>
                    </a:lstStyle>
                    <a:p>
                      <a:pPr marL="0" marR="0" lvl="0" indent="0" algn="just"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r>
                        <a:rPr kumimoji="0" lang="en-US" sz="3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4.</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Đối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tượng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nghiên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cứu</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lịch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nghiên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cứu</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làm</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rõ</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tổ</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chức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của</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công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tác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xây</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dựng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Đảng</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qua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các</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giai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đoạn</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và</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thời</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kỳ</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lịch</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0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sử</a:t>
                      </a:r>
                      <a:r>
                        <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575"/>
                        </a:spcBef>
                        <a:buClr>
                          <a:schemeClr val="accent1"/>
                        </a:buClr>
                        <a:buSzPct val="85000"/>
                        <a:buFont typeface="Wingdings 2" panose="05020102010507070707" pitchFamily="18" charset="2"/>
                        <a:tabLst>
                          <a:tab pos="152400" algn="l"/>
                        </a:tabLst>
                        <a:defRPr sz="2200">
                          <a:solidFill>
                            <a:schemeClr val="tx1"/>
                          </a:solidFill>
                          <a:latin typeface="Perpetua" panose="02020502060401020303" pitchFamily="18" charset="0"/>
                        </a:defRPr>
                      </a:lvl1pPr>
                      <a:lvl2pPr marL="742950" indent="-285750">
                        <a:spcBef>
                          <a:spcPts val="375"/>
                        </a:spcBef>
                        <a:buClr>
                          <a:schemeClr val="accent2"/>
                        </a:buClr>
                        <a:buSzPct val="85000"/>
                        <a:buFont typeface="Wingdings 2" panose="05020102010507070707" pitchFamily="18" charset="2"/>
                        <a:tabLst>
                          <a:tab pos="152400" algn="l"/>
                        </a:tabLst>
                        <a:defRPr sz="2000">
                          <a:solidFill>
                            <a:schemeClr val="tx1"/>
                          </a:solidFill>
                          <a:latin typeface="Perpetua" panose="02020502060401020303" pitchFamily="18" charset="0"/>
                        </a:defRPr>
                      </a:lvl2pPr>
                      <a:lvl3pPr marL="1143000" indent="-228600">
                        <a:spcBef>
                          <a:spcPts val="375"/>
                        </a:spcBef>
                        <a:buClr>
                          <a:srgbClr val="E6B1AB"/>
                        </a:buClr>
                        <a:buSzPct val="85000"/>
                        <a:buFont typeface="Wingdings 2" panose="05020102010507070707" pitchFamily="18" charset="2"/>
                        <a:tabLst>
                          <a:tab pos="152400" algn="l"/>
                        </a:tabLst>
                        <a:defRPr>
                          <a:solidFill>
                            <a:schemeClr val="tx1"/>
                          </a:solidFill>
                          <a:latin typeface="Perpetua" panose="02020502060401020303" pitchFamily="18" charset="0"/>
                        </a:defRPr>
                      </a:lvl3pPr>
                      <a:lvl4pPr marL="1600200" indent="-228600">
                        <a:spcBef>
                          <a:spcPts val="375"/>
                        </a:spcBef>
                        <a:buClr>
                          <a:srgbClr val="A28E6A"/>
                        </a:buClr>
                        <a:buSzPct val="80000"/>
                        <a:buFont typeface="Wingdings 2" panose="05020102010507070707" pitchFamily="18" charset="2"/>
                        <a:tabLst>
                          <a:tab pos="152400" algn="l"/>
                        </a:tabLst>
                        <a:defRPr>
                          <a:solidFill>
                            <a:schemeClr val="tx1"/>
                          </a:solidFill>
                          <a:latin typeface="Perpetua" panose="02020502060401020303" pitchFamily="18" charset="0"/>
                        </a:defRPr>
                      </a:lvl4pPr>
                      <a:lvl5pPr marL="2057400" indent="-228600">
                        <a:spcBef>
                          <a:spcPts val="375"/>
                        </a:spcBef>
                        <a:buClr>
                          <a:srgbClr val="A28E6A"/>
                        </a:buClr>
                        <a:tabLst>
                          <a:tab pos="152400" algn="l"/>
                        </a:tabLst>
                        <a:defRPr>
                          <a:solidFill>
                            <a:schemeClr val="tx1"/>
                          </a:solidFill>
                          <a:latin typeface="Perpetua" panose="02020502060401020303" pitchFamily="18" charset="0"/>
                        </a:defRPr>
                      </a:lvl5pPr>
                      <a:lvl6pPr marL="25146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6pPr>
                      <a:lvl7pPr marL="29718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7pPr>
                      <a:lvl8pPr marL="34290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8pPr>
                      <a:lvl9pPr marL="3886200" indent="-228600" fontAlgn="base">
                        <a:spcBef>
                          <a:spcPts val="375"/>
                        </a:spcBef>
                        <a:spcAft>
                          <a:spcPct val="0"/>
                        </a:spcAft>
                        <a:buClr>
                          <a:srgbClr val="A28E6A"/>
                        </a:buClr>
                        <a:tabLst>
                          <a:tab pos="152400" algn="l"/>
                        </a:tabLst>
                        <a:defRPr>
                          <a:solidFill>
                            <a:schemeClr val="tx1"/>
                          </a:solidFill>
                          <a:latin typeface="Perpetua" panose="02020502060401020303" pitchFamily="18" charset="0"/>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panose="05020102010507070707"/>
                        <a:buNone/>
                        <a:tabLst/>
                        <a:defRPr/>
                      </a:pPr>
                      <a:endParaRPr kumimoji="0" lang="en-US" sz="3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bl>
          </a:graphicData>
        </a:graphic>
      </p:graphicFrame>
      <p:pic>
        <p:nvPicPr>
          <p:cNvPr id="13"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88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200" y="1373018"/>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4</a:t>
            </a:fld>
            <a:endParaRPr lang="en-US"/>
          </a:p>
        </p:txBody>
      </p:sp>
      <p:sp>
        <p:nvSpPr>
          <p:cNvPr id="3" name="Title 2"/>
          <p:cNvSpPr>
            <a:spLocks noGrp="1"/>
          </p:cNvSpPr>
          <p:nvPr>
            <p:ph type="ctrTitle"/>
          </p:nvPr>
        </p:nvSpPr>
        <p:spPr>
          <a:xfrm>
            <a:off x="669234" y="-999330"/>
            <a:ext cx="12039600" cy="4028259"/>
          </a:xfrm>
        </p:spPr>
        <p:txBody>
          <a:bodyPr>
            <a:noAutofit/>
          </a:bodyPr>
          <a:lstStyle/>
          <a:p>
            <a:pPr algn="l"/>
            <a:r>
              <a:rPr lang="en-US" sz="4000" b="1" dirty="0">
                <a:solidFill>
                  <a:srgbClr val="FF0000"/>
                </a:solidFill>
                <a:latin typeface="Times New Roman" pitchFamily="18" charset="0"/>
                <a:cs typeface="Times New Roman" pitchFamily="18" charset="0"/>
              </a:rPr>
              <a:t> </a:t>
            </a:r>
            <a:r>
              <a:rPr lang="en-US" sz="2800" b="1" dirty="0">
                <a:solidFill>
                  <a:srgbClr val="FF0000"/>
                </a:solidFill>
                <a:latin typeface="Times New Roman" panose="02020603050405020304" pitchFamily="18" charset="0"/>
                <a:cs typeface="Times New Roman" panose="02020603050405020304" pitchFamily="18" charset="0"/>
              </a:rPr>
              <a:t>II. </a:t>
            </a:r>
            <a:r>
              <a:rPr lang="en-US" sz="2800" b="1" dirty="0" err="1">
                <a:solidFill>
                  <a:srgbClr val="FF0000"/>
                </a:solidFill>
                <a:latin typeface="Times New Roman" panose="02020603050405020304" pitchFamily="18" charset="0"/>
                <a:cs typeface="Times New Roman" panose="02020603050405020304" pitchFamily="18" charset="0"/>
              </a:rPr>
              <a:t>Chức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năng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nhiệm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vụ</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môn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Lịch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sử</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Đảng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Cộng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sản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Việt</a:t>
            </a:r>
            <a:r>
              <a:rPr lang="en-US" sz="2800" b="1" dirty="0">
                <a:solidFill>
                  <a:srgbClr val="FF0000"/>
                </a:solidFill>
                <a:latin typeface="Times New Roman" panose="02020603050405020304" pitchFamily="18" charset="0"/>
                <a:cs typeface="Times New Roman" panose="02020603050405020304" pitchFamily="18" charset="0"/>
              </a:rPr>
              <a:t> Nam</a:t>
            </a:r>
            <a:br>
              <a:rPr lang="en-US" sz="2800" b="1" dirty="0">
                <a:solidFill>
                  <a:srgbClr val="FF0000"/>
                </a:solidFill>
                <a:latin typeface="Times New Roman" panose="02020603050405020304" pitchFamily="18" charset="0"/>
                <a:cs typeface="Times New Roman" panose="02020603050405020304" pitchFamily="18" charset="0"/>
              </a:rPr>
            </a:br>
            <a:r>
              <a:rPr lang="en-US" sz="2800" b="1" i="1" dirty="0">
                <a:latin typeface="Times New Roman" panose="02020603050405020304" pitchFamily="18" charset="0"/>
                <a:cs typeface="Times New Roman" panose="02020603050405020304" pitchFamily="18" charset="0"/>
              </a:rPr>
              <a:t>1. </a:t>
            </a:r>
            <a:r>
              <a:rPr lang="en-US" sz="2800" b="1" i="1" dirty="0" err="1">
                <a:latin typeface="Times New Roman" panose="02020603050405020304" pitchFamily="18" charset="0"/>
                <a:cs typeface="Times New Roman" panose="02020603050405020304" pitchFamily="18" charset="0"/>
              </a:rPr>
              <a:t>Chức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năng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của</a:t>
            </a:r>
            <a:r>
              <a:rPr lang="en-US" sz="2800" b="1" i="1" dirty="0">
                <a:latin typeface="Times New Roman" panose="02020603050405020304" pitchFamily="18" charset="0"/>
                <a:cs typeface="Times New Roman" panose="02020603050405020304" pitchFamily="18" charset="0"/>
              </a:rPr>
              <a:t> khoa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Lịch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sử</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Đảng</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b="1" i="1" dirty="0">
                <a:latin typeface="Times New Roman" panose="02020603050405020304" pitchFamily="18" charset="0"/>
                <a:cs typeface="Times New Roman" panose="02020603050405020304" pitchFamily="18" charset="0"/>
              </a:rPr>
              <a:t>2. </a:t>
            </a:r>
            <a:r>
              <a:rPr lang="en-US" sz="2800" b="1" i="1" dirty="0" err="1">
                <a:latin typeface="Times New Roman" panose="02020603050405020304" pitchFamily="18" charset="0"/>
                <a:cs typeface="Times New Roman" panose="02020603050405020304" pitchFamily="18" charset="0"/>
              </a:rPr>
              <a:t>Nhiệm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vụ</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của</a:t>
            </a:r>
            <a:r>
              <a:rPr lang="en-US" sz="2800" b="1" i="1" dirty="0">
                <a:latin typeface="Times New Roman" panose="02020603050405020304" pitchFamily="18" charset="0"/>
                <a:cs typeface="Times New Roman" panose="02020603050405020304" pitchFamily="18" charset="0"/>
              </a:rPr>
              <a:t> khoa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Lịch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sử</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Đảng</a:t>
            </a:r>
            <a:endParaRPr lang="en-US" sz="2800" dirty="0">
              <a:latin typeface="Times New Roman" pitchFamily="18" charset="0"/>
              <a:cs typeface="Times New Roman" pitchFamily="18" charset="0"/>
            </a:endParaRPr>
          </a:p>
        </p:txBody>
      </p:sp>
      <p:pic>
        <p:nvPicPr>
          <p:cNvPr id="9"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47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200" y="1618041"/>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5</a:t>
            </a:fld>
            <a:endParaRPr lang="en-US"/>
          </a:p>
        </p:txBody>
      </p:sp>
      <p:sp>
        <p:nvSpPr>
          <p:cNvPr id="12" name="Subtitle 1">
            <a:extLst>
              <a:ext uri="{FF2B5EF4-FFF2-40B4-BE49-F238E27FC236}">
                <a16:creationId xmlns:a16="http://schemas.microsoft.com/office/drawing/2014/main" id="{62DD8BE1-A125-4343-C2CE-AC04B78C1829}"/>
              </a:ext>
            </a:extLst>
          </p:cNvPr>
          <p:cNvSpPr>
            <a:spLocks noGrp="1"/>
          </p:cNvSpPr>
          <p:nvPr>
            <p:ph type="subTitle" idx="1"/>
          </p:nvPr>
        </p:nvSpPr>
        <p:spPr>
          <a:xfrm>
            <a:off x="79511" y="2081596"/>
            <a:ext cx="12112489" cy="2207069"/>
          </a:xfrm>
          <a:ln>
            <a:solidFill>
              <a:schemeClr val="accent1"/>
            </a:solidFill>
          </a:ln>
        </p:spPr>
        <p:style>
          <a:lnRef idx="2">
            <a:schemeClr val="dk1"/>
          </a:lnRef>
          <a:fillRef idx="1">
            <a:schemeClr val="lt1"/>
          </a:fillRef>
          <a:effectRef idx="0">
            <a:schemeClr val="dk1"/>
          </a:effectRef>
          <a:fontRef idx="minor">
            <a:schemeClr val="dk1"/>
          </a:fontRef>
        </p:style>
        <p:txBody>
          <a:bodyPr>
            <a:normAutofit/>
          </a:bodyPr>
          <a:lstStyle/>
          <a:p>
            <a:pPr algn="just">
              <a:lnSpc>
                <a:spcPct val="120000"/>
              </a:lnSpc>
              <a:spcBef>
                <a:spcPts val="600"/>
              </a:spcBef>
            </a:pPr>
            <a:r>
              <a:rPr lang="en-US" b="1" dirty="0">
                <a:solidFill>
                  <a:schemeClr val="accent1"/>
                </a:solidFill>
                <a:latin typeface="Times New Roman" panose="02020603050405020304" pitchFamily="18" charset="0"/>
                <a:cs typeface="Times New Roman" panose="02020603050405020304" pitchFamily="18" charset="0"/>
              </a:rPr>
              <a:t>1. </a:t>
            </a:r>
            <a:r>
              <a:rPr lang="en-US" b="1" i="1" dirty="0" err="1">
                <a:latin typeface="Times New Roman" panose="02020603050405020304" pitchFamily="18" charset="0"/>
                <a:cs typeface="Times New Roman" panose="02020603050405020304" pitchFamily="18" charset="0"/>
              </a:rPr>
              <a:t>Chức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năng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của</a:t>
            </a:r>
            <a:r>
              <a:rPr lang="en-US" b="1" i="1" dirty="0">
                <a:latin typeface="Times New Roman" panose="02020603050405020304" pitchFamily="18" charset="0"/>
                <a:cs typeface="Times New Roman" panose="02020603050405020304" pitchFamily="18" charset="0"/>
              </a:rPr>
              <a:t> khoa </a:t>
            </a:r>
            <a:r>
              <a:rPr lang="en-US" b="1" i="1" dirty="0" err="1">
                <a:latin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Lịch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sử</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Đảng</a:t>
            </a:r>
            <a:endParaRPr lang="en-US" b="1" dirty="0">
              <a:solidFill>
                <a:schemeClr val="accent1"/>
              </a:solidFill>
              <a:latin typeface="Times New Roman" panose="02020603050405020304" pitchFamily="18" charset="0"/>
              <a:cs typeface="Times New Roman" panose="02020603050405020304" pitchFamily="18" charset="0"/>
            </a:endParaRPr>
          </a:p>
          <a:p>
            <a:pPr algn="just">
              <a:lnSpc>
                <a:spcPct val="120000"/>
              </a:lnSpc>
              <a:spcBef>
                <a:spcPts val="600"/>
              </a:spcBef>
            </a:pPr>
            <a:r>
              <a:rPr lang="en-US" b="1" dirty="0">
                <a:solidFill>
                  <a:schemeClr val="accent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ea typeface="SimSun" panose="02010600030101010101" pitchFamily="2" charset="-122"/>
                <a:cs typeface="Times New Roman" panose="02020603050405020304" pitchFamily="18" charset="0"/>
              </a:rPr>
              <a:t>Chức</a:t>
            </a:r>
            <a:r>
              <a:rPr lang="en-US"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chemeClr val="tx1"/>
                </a:solidFill>
                <a:latin typeface="Times New Roman" panose="02020603050405020304" pitchFamily="18" charset="0"/>
                <a:ea typeface="SimSun" panose="02010600030101010101" pitchFamily="2" charset="-122"/>
                <a:cs typeface="Times New Roman" panose="02020603050405020304" pitchFamily="18" charset="0"/>
              </a:rPr>
              <a:t>năng</a:t>
            </a:r>
            <a:r>
              <a:rPr lang="en-US"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chemeClr val="tx1"/>
                </a:solidFill>
                <a:latin typeface="Times New Roman" panose="02020603050405020304" pitchFamily="18" charset="0"/>
                <a:ea typeface="SimSun" panose="02010600030101010101" pitchFamily="2" charset="-122"/>
                <a:cs typeface="Times New Roman" panose="02020603050405020304" pitchFamily="18" charset="0"/>
              </a:rPr>
              <a:t>nhận</a:t>
            </a:r>
            <a:r>
              <a:rPr lang="en-US"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en-US" dirty="0" err="1">
                <a:solidFill>
                  <a:schemeClr val="tx1"/>
                </a:solidFill>
                <a:latin typeface="Times New Roman" panose="02020603050405020304" pitchFamily="18" charset="0"/>
                <a:ea typeface="SimSun" panose="02010600030101010101" pitchFamily="2" charset="-122"/>
                <a:cs typeface="Times New Roman" panose="02020603050405020304" pitchFamily="18" charset="0"/>
              </a:rPr>
              <a:t>thức</a:t>
            </a:r>
            <a:endParaRPr lang="vi-VN"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20000"/>
              </a:lnSpc>
              <a:spcBef>
                <a:spcPts val="600"/>
              </a:spcBef>
            </a:pP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Chức</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năng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giáo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dục</a:t>
            </a:r>
            <a:endParaRPr lang="en-US" dirty="0">
              <a:solidFill>
                <a:schemeClr val="tx1"/>
              </a:solidFill>
              <a:latin typeface="Times New Roman" panose="02020603050405020304" pitchFamily="18" charset="0"/>
              <a:cs typeface="Times New Roman" panose="02020603050405020304" pitchFamily="18" charset="0"/>
            </a:endParaRPr>
          </a:p>
          <a:p>
            <a:pPr>
              <a:lnSpc>
                <a:spcPct val="150000"/>
              </a:lnSpc>
              <a:spcBef>
                <a:spcPts val="600"/>
              </a:spcBef>
            </a:pPr>
            <a:endParaRPr lang="en-US" sz="4000" dirty="0">
              <a:solidFill>
                <a:srgbClr val="0070C0"/>
              </a:solidFill>
              <a:latin typeface="Times New Roman" pitchFamily="18" charset="0"/>
              <a:cs typeface="Times New Roman" pitchFamily="18" charset="0"/>
            </a:endParaRPr>
          </a:p>
        </p:txBody>
      </p:sp>
      <p:pic>
        <p:nvPicPr>
          <p:cNvPr id="9"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84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 calcmode="lin" valueType="num">
                                      <p:cBhvr additive="base">
                                        <p:cTn id="19"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BFFAFC-922A-DDA0-8CE8-AF2304F08D44}"/>
              </a:ext>
            </a:extLst>
          </p:cNvPr>
          <p:cNvSpPr>
            <a:spLocks noGrp="1"/>
          </p:cNvSpPr>
          <p:nvPr>
            <p:ph idx="1"/>
          </p:nvPr>
        </p:nvSpPr>
        <p:spPr/>
        <p:txBody>
          <a:bodyPr/>
          <a:lstStyle/>
          <a:p>
            <a:pPr marL="0" indent="0">
              <a:buNone/>
            </a:pPr>
            <a:r>
              <a:rPr lang="en-US" sz="2800" b="1" i="1" dirty="0">
                <a:latin typeface="Times New Roman" panose="02020603050405020304" pitchFamily="18" charset="0"/>
                <a:cs typeface="Times New Roman" panose="02020603050405020304" pitchFamily="18" charset="0"/>
              </a:rPr>
              <a:t>2. </a:t>
            </a:r>
            <a:r>
              <a:rPr lang="en-US" sz="2800" b="1" i="1" dirty="0" err="1">
                <a:latin typeface="Times New Roman" panose="02020603050405020304" pitchFamily="18" charset="0"/>
                <a:cs typeface="Times New Roman" panose="02020603050405020304" pitchFamily="18" charset="0"/>
              </a:rPr>
              <a:t>Nhiệm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vụ</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của</a:t>
            </a:r>
            <a:r>
              <a:rPr lang="en-US" sz="2800" b="1" i="1" dirty="0">
                <a:latin typeface="Times New Roman" panose="02020603050405020304" pitchFamily="18" charset="0"/>
                <a:cs typeface="Times New Roman" panose="02020603050405020304" pitchFamily="18" charset="0"/>
              </a:rPr>
              <a:t> khoa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Lịch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sử</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Đảng</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lĩnh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Đảng</a:t>
            </a:r>
            <a:r>
              <a:rPr lang="en-US" sz="2800" dirty="0">
                <a:latin typeface="Times New Roman" panose="02020603050405020304" pitchFamily="18" charset="0"/>
                <a:cs typeface="Times New Roman" panose="02020603050405020304" pitchFamily="18" charset="0"/>
              </a:rPr>
              <a:t>. </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đấu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Đảng</a:t>
            </a:r>
            <a:r>
              <a:rPr lang="en-US" sz="2800" dirty="0">
                <a:latin typeface="Times New Roman" panose="02020603050405020304" pitchFamily="18" charset="0"/>
                <a:cs typeface="Times New Roman" panose="02020603050405020304" pitchFamily="18" charset="0"/>
              </a:rPr>
              <a:t>.</a:t>
            </a:r>
          </a:p>
          <a:p>
            <a:pPr marL="0" indent="0" algn="just">
              <a:buNone/>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Đảng</a:t>
            </a:r>
            <a:r>
              <a:rPr lang="en-US" sz="2800" dirty="0">
                <a:latin typeface="Times New Roman" panose="02020603050405020304" pitchFamily="18" charset="0"/>
                <a:cs typeface="Times New Roman" panose="02020603050405020304" pitchFamily="18" charset="0"/>
              </a:rPr>
              <a:t>. </a:t>
            </a:r>
            <a:endParaRPr lang="en-US" altLang="en-US" sz="2800" b="1" dirty="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Date Placeholder 3">
            <a:extLst>
              <a:ext uri="{FF2B5EF4-FFF2-40B4-BE49-F238E27FC236}">
                <a16:creationId xmlns:a16="http://schemas.microsoft.com/office/drawing/2014/main" id="{A445923A-B9B9-F8F8-8920-783A316A7508}"/>
              </a:ext>
            </a:extLst>
          </p:cNvPr>
          <p:cNvSpPr>
            <a:spLocks noGrp="1"/>
          </p:cNvSpPr>
          <p:nvPr>
            <p:ph type="dt" sz="half" idx="10"/>
          </p:nvPr>
        </p:nvSpPr>
        <p:spPr/>
        <p:txBody>
          <a:bodyPr/>
          <a:lstStyle/>
          <a:p>
            <a:fld id="{0FB7EB1A-D2A4-4890-A185-8CF10E644359}" type="datetime1">
              <a:rPr lang="en-US" smtClean="0"/>
              <a:t>8/3/2023</a:t>
            </a:fld>
            <a:endParaRPr lang="en-US"/>
          </a:p>
        </p:txBody>
      </p:sp>
      <p:sp>
        <p:nvSpPr>
          <p:cNvPr id="5" name="Footer Placeholder 4">
            <a:extLst>
              <a:ext uri="{FF2B5EF4-FFF2-40B4-BE49-F238E27FC236}">
                <a16:creationId xmlns:a16="http://schemas.microsoft.com/office/drawing/2014/main" id="{EABA3617-72C5-AF02-7065-432AEFA2C05C}"/>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C49E3B10-CB67-DD81-A538-5AEC13D831C8}"/>
              </a:ext>
            </a:extLst>
          </p:cNvPr>
          <p:cNvSpPr>
            <a:spLocks noGrp="1"/>
          </p:cNvSpPr>
          <p:nvPr>
            <p:ph type="sldNum" sz="quarter" idx="12"/>
          </p:nvPr>
        </p:nvSpPr>
        <p:spPr/>
        <p:txBody>
          <a:bodyPr/>
          <a:lstStyle/>
          <a:p>
            <a:fld id="{D9A7D006-ABB2-49CA-8719-33DD1EDD3861}" type="slidenum">
              <a:rPr lang="en-US" smtClean="0"/>
              <a:t>6</a:t>
            </a:fld>
            <a:endParaRPr lang="en-US"/>
          </a:p>
        </p:txBody>
      </p:sp>
      <p:pic>
        <p:nvPicPr>
          <p:cNvPr id="8"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670F8837-793A-3F84-0969-27AB1D1D7BF4}"/>
              </a:ext>
            </a:extLst>
          </p:cNvPr>
          <p:cNvSpPr/>
          <p:nvPr/>
        </p:nvSpPr>
        <p:spPr>
          <a:xfrm>
            <a:off x="2563761" y="207585"/>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8862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397345-ED02-5F45-95E8-13D9A51AC503}"/>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III.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Phương</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pháp</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nghiên</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cứu</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học</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tập</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môn</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học</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Lịch</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sử</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Đảng</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Cộng</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sản</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Việt</a:t>
            </a:r>
            <a:r>
              <a:rPr kumimoji="0" lang="en-US" altLang="zh-CN" sz="28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Nam </a:t>
            </a:r>
            <a:endParaRPr kumimoji="0" lang="en-US" altLang="zh-CN"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514350" marR="0" lvl="0" indent="-514350" algn="l" defTabSz="914400" rtl="0" eaLnBrk="0" fontAlgn="base" latinLnBrk="0" hangingPunct="0">
              <a:lnSpc>
                <a:spcPct val="100000"/>
              </a:lnSpc>
              <a:spcBef>
                <a:spcPct val="0"/>
              </a:spcBef>
              <a:spcAft>
                <a:spcPct val="0"/>
              </a:spcAft>
              <a:buClrTx/>
              <a:buSzTx/>
              <a:buFontTx/>
              <a:buAutoNum type="arabicPeriod"/>
            </a:pP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Quán</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triệt</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phương</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pháp</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luận</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sử</a:t>
            </a:r>
            <a:r>
              <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zh-CN" sz="2800" b="1" i="1"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học</a:t>
            </a:r>
            <a:endParaRPr kumimoji="0" lang="en-US" altLang="zh-CN" sz="2800" b="1"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514350" marR="0" lvl="0" indent="-514350" algn="l" defTabSz="914400" rtl="0" eaLnBrk="0" fontAlgn="base" latinLnBrk="0" hangingPunct="0">
              <a:lnSpc>
                <a:spcPct val="100000"/>
              </a:lnSpc>
              <a:spcBef>
                <a:spcPct val="0"/>
              </a:spcBef>
              <a:spcAft>
                <a:spcPct val="0"/>
              </a:spcAft>
              <a:buClrTx/>
              <a:buSzTx/>
              <a:buFontTx/>
              <a:buAutoNum type="arabicPeriod"/>
            </a:pPr>
            <a:r>
              <a:rPr lang="en-US" b="1" i="1" dirty="0" err="1">
                <a:solidFill>
                  <a:schemeClr val="tx1"/>
                </a:solidFill>
                <a:latin typeface="Times New Roman" panose="02020603050405020304" pitchFamily="18" charset="0"/>
                <a:cs typeface="Times New Roman" panose="02020603050405020304" pitchFamily="18" charset="0"/>
              </a:rPr>
              <a:t>Các</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phương</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pháp</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cụ</a:t>
            </a:r>
            <a:r>
              <a:rPr lang="en-US" b="1" i="1" dirty="0">
                <a:solidFill>
                  <a:schemeClr val="tx1"/>
                </a:solidFill>
                <a:latin typeface="Times New Roman" panose="02020603050405020304" pitchFamily="18" charset="0"/>
                <a:cs typeface="Times New Roman" panose="02020603050405020304" pitchFamily="18" charset="0"/>
              </a:rPr>
              <a:t> </a:t>
            </a:r>
            <a:r>
              <a:rPr lang="en-US" b="1" i="1" dirty="0" err="1">
                <a:solidFill>
                  <a:schemeClr val="tx1"/>
                </a:solidFill>
                <a:latin typeface="Times New Roman" panose="02020603050405020304" pitchFamily="18" charset="0"/>
                <a:cs typeface="Times New Roman" panose="02020603050405020304" pitchFamily="18" charset="0"/>
              </a:rPr>
              <a:t>thể</a:t>
            </a:r>
            <a:endParaRPr lang="en-US" b="1" i="1" dirty="0">
              <a:solidFill>
                <a:schemeClr val="tx1"/>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logic</a:t>
            </a:r>
          </a:p>
          <a:p>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so </a:t>
            </a:r>
            <a:r>
              <a:rPr lang="en-US" sz="2800" dirty="0" err="1">
                <a:latin typeface="Times New Roman" panose="02020603050405020304" pitchFamily="18" charset="0"/>
                <a:cs typeface="Times New Roman" panose="02020603050405020304" pitchFamily="18" charset="0"/>
              </a:rPr>
              <a:t>sánh</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endParaRPr lang="en-US" sz="2800"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None/>
            </a:pPr>
            <a:endParaRPr kumimoji="0" lang="en-US" altLang="zh-CN" sz="28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6524CFF1-120A-189E-BE5A-8B3CD89EE6AC}"/>
              </a:ext>
            </a:extLst>
          </p:cNvPr>
          <p:cNvSpPr>
            <a:spLocks noGrp="1"/>
          </p:cNvSpPr>
          <p:nvPr>
            <p:ph type="dt" sz="half" idx="10"/>
          </p:nvPr>
        </p:nvSpPr>
        <p:spPr/>
        <p:txBody>
          <a:bodyPr/>
          <a:lstStyle/>
          <a:p>
            <a:fld id="{0FB7EB1A-D2A4-4890-A185-8CF10E644359}" type="datetime1">
              <a:rPr lang="en-US" smtClean="0"/>
              <a:t>8/3/2023</a:t>
            </a:fld>
            <a:endParaRPr lang="en-US"/>
          </a:p>
        </p:txBody>
      </p:sp>
      <p:sp>
        <p:nvSpPr>
          <p:cNvPr id="5" name="Footer Placeholder 4">
            <a:extLst>
              <a:ext uri="{FF2B5EF4-FFF2-40B4-BE49-F238E27FC236}">
                <a16:creationId xmlns:a16="http://schemas.microsoft.com/office/drawing/2014/main" id="{E63F7778-D2FE-EB30-A630-1ABF782D4DDD}"/>
              </a:ext>
            </a:extLst>
          </p:cNvPr>
          <p:cNvSpPr>
            <a:spLocks noGrp="1"/>
          </p:cNvSpPr>
          <p:nvPr>
            <p:ph type="ftr" sz="quarter" idx="11"/>
          </p:nvPr>
        </p:nvSpPr>
        <p:spPr/>
        <p:txBody>
          <a:bodyPr/>
          <a:lstStyle/>
          <a:p>
            <a:r>
              <a:rPr lang="vi-VN"/>
              <a:t>301003- Chương Mở đầu</a:t>
            </a:r>
            <a:endParaRPr lang="en-US"/>
          </a:p>
        </p:txBody>
      </p:sp>
      <p:sp>
        <p:nvSpPr>
          <p:cNvPr id="6" name="Slide Number Placeholder 5">
            <a:extLst>
              <a:ext uri="{FF2B5EF4-FFF2-40B4-BE49-F238E27FC236}">
                <a16:creationId xmlns:a16="http://schemas.microsoft.com/office/drawing/2014/main" id="{88DF6EF6-0BB2-8293-BD4E-F9A86C1A372B}"/>
              </a:ext>
            </a:extLst>
          </p:cNvPr>
          <p:cNvSpPr>
            <a:spLocks noGrp="1"/>
          </p:cNvSpPr>
          <p:nvPr>
            <p:ph type="sldNum" sz="quarter" idx="12"/>
          </p:nvPr>
        </p:nvSpPr>
        <p:spPr/>
        <p:txBody>
          <a:bodyPr/>
          <a:lstStyle/>
          <a:p>
            <a:fld id="{D9A7D006-ABB2-49CA-8719-33DD1EDD3861}" type="slidenum">
              <a:rPr lang="en-US" smtClean="0"/>
              <a:t>7</a:t>
            </a:fld>
            <a:endParaRPr lang="en-US"/>
          </a:p>
        </p:txBody>
      </p:sp>
      <p:pic>
        <p:nvPicPr>
          <p:cNvPr id="9" name="Picture 1"/>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670F8837-793A-3F84-0969-27AB1D1D7BF4}"/>
              </a:ext>
            </a:extLst>
          </p:cNvPr>
          <p:cNvSpPr/>
          <p:nvPr/>
        </p:nvSpPr>
        <p:spPr>
          <a:xfrm>
            <a:off x="2573188" y="207585"/>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44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DB649-9916-DD52-6DFF-23DE841C9A28}"/>
              </a:ext>
            </a:extLst>
          </p:cNvPr>
          <p:cNvSpPr>
            <a:spLocks noGrp="1"/>
          </p:cNvSpPr>
          <p:nvPr>
            <p:ph type="ctrTitle"/>
          </p:nvPr>
        </p:nvSpPr>
        <p:spPr>
          <a:xfrm>
            <a:off x="152400" y="808738"/>
            <a:ext cx="11219645" cy="994758"/>
          </a:xfrm>
        </p:spPr>
        <p:txBody>
          <a:bodyPr>
            <a:noAutofit/>
          </a:bodyPr>
          <a:lstStyle/>
          <a:p>
            <a:r>
              <a:rPr lang="en-US" sz="2800" b="1" i="1" dirty="0">
                <a:solidFill>
                  <a:srgbClr val="FF0000"/>
                </a:solidFill>
                <a:latin typeface="Times New Roman" panose="02020603050405020304" pitchFamily="18" charset="0"/>
                <a:cs typeface="Times New Roman" panose="02020603050405020304" pitchFamily="18" charset="0"/>
              </a:rPr>
              <a:t>3. Ý </a:t>
            </a:r>
            <a:r>
              <a:rPr lang="en-US" sz="2800" b="1" i="1" dirty="0" err="1">
                <a:solidFill>
                  <a:srgbClr val="FF0000"/>
                </a:solidFill>
                <a:latin typeface="Times New Roman" panose="02020603050405020304" pitchFamily="18" charset="0"/>
                <a:cs typeface="Times New Roman" panose="02020603050405020304" pitchFamily="18" charset="0"/>
              </a:rPr>
              <a:t>nghĩa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tập</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môn</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endParaRPr lang="en-US" sz="2800" b="1" i="1" dirty="0">
              <a:solidFill>
                <a:srgbClr val="FF0000"/>
              </a:solidFill>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C923D8C-60CA-BF52-382A-FD25761C0742}"/>
              </a:ext>
            </a:extLst>
          </p:cNvPr>
          <p:cNvSpPr>
            <a:spLocks noGrp="1"/>
          </p:cNvSpPr>
          <p:nvPr>
            <p:ph type="dt" sz="half" idx="10"/>
          </p:nvPr>
        </p:nvSpPr>
        <p:spPr>
          <a:xfrm>
            <a:off x="457200" y="6356350"/>
            <a:ext cx="2133600" cy="365125"/>
          </a:xfrm>
        </p:spPr>
        <p:txBody>
          <a:bodyPr/>
          <a:lstStyle/>
          <a:p>
            <a:fld id="{ED766DFD-0909-4074-B576-57675EF8B808}" type="datetime1">
              <a:rPr lang="en-US" smtClean="0"/>
              <a:t>8/3/2023</a:t>
            </a:fld>
            <a:endParaRPr lang="en-US"/>
          </a:p>
        </p:txBody>
      </p:sp>
      <p:cxnSp>
        <p:nvCxnSpPr>
          <p:cNvPr id="6" name="Straight Connector 5">
            <a:extLst>
              <a:ext uri="{FF2B5EF4-FFF2-40B4-BE49-F238E27FC236}">
                <a16:creationId xmlns:a16="http://schemas.microsoft.com/office/drawing/2014/main" id="{1804EEAF-3A7A-2F18-FC39-46249C7E5649}"/>
              </a:ext>
            </a:extLst>
          </p:cNvPr>
          <p:cNvCxnSpPr>
            <a:cxnSpLocks/>
          </p:cNvCxnSpPr>
          <p:nvPr/>
        </p:nvCxnSpPr>
        <p:spPr>
          <a:xfrm>
            <a:off x="457199" y="1373019"/>
            <a:ext cx="11734801"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Rectangle 6">
            <a:extLst>
              <a:ext uri="{FF2B5EF4-FFF2-40B4-BE49-F238E27FC236}">
                <a16:creationId xmlns:a16="http://schemas.microsoft.com/office/drawing/2014/main" id="{7E358426-9B4C-EC9A-8812-21E8B12A6441}"/>
              </a:ext>
            </a:extLst>
          </p:cNvPr>
          <p:cNvSpPr/>
          <p:nvPr/>
        </p:nvSpPr>
        <p:spPr>
          <a:xfrm>
            <a:off x="2518042" y="136525"/>
            <a:ext cx="45719" cy="1066796"/>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a:extLst>
              <a:ext uri="{FF2B5EF4-FFF2-40B4-BE49-F238E27FC236}">
                <a16:creationId xmlns:a16="http://schemas.microsoft.com/office/drawing/2014/main" id="{A7F289FA-FDC1-0213-E969-FDBFAEF90110}"/>
              </a:ext>
            </a:extLst>
          </p:cNvPr>
          <p:cNvSpPr>
            <a:spLocks noGrp="1"/>
          </p:cNvSpPr>
          <p:nvPr>
            <p:ph type="sldNum" sz="quarter" idx="12"/>
          </p:nvPr>
        </p:nvSpPr>
        <p:spPr/>
        <p:txBody>
          <a:bodyPr/>
          <a:lstStyle/>
          <a:p>
            <a:fld id="{D9A7D006-ABB2-49CA-8719-33DD1EDD3861}" type="slidenum">
              <a:rPr lang="en-US" smtClean="0"/>
              <a:t>8</a:t>
            </a:fld>
            <a:endParaRPr lang="en-US"/>
          </a:p>
        </p:txBody>
      </p:sp>
      <p:graphicFrame>
        <p:nvGraphicFramePr>
          <p:cNvPr id="13" name="Content Placeholder 4"/>
          <p:cNvGraphicFramePr>
            <a:graphicFrameLocks noGrp="1"/>
          </p:cNvGraphicFramePr>
          <p:nvPr>
            <p:ph idx="1"/>
            <p:extLst>
              <p:ext uri="{D42A27DB-BD31-4B8C-83A1-F6EECF244321}">
                <p14:modId xmlns:p14="http://schemas.microsoft.com/office/powerpoint/2010/main" val="657077675"/>
              </p:ext>
            </p:extLst>
          </p:nvPr>
        </p:nvGraphicFramePr>
        <p:xfrm>
          <a:off x="1510360" y="2816860"/>
          <a:ext cx="9628477" cy="36033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688158" y="136525"/>
            <a:ext cx="1300898" cy="106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a:extLst>
              <a:ext uri="{FF2B5EF4-FFF2-40B4-BE49-F238E27FC236}">
                <a16:creationId xmlns:a16="http://schemas.microsoft.com/office/drawing/2014/main" id="{670F8837-793A-3F84-0969-27AB1D1D7BF4}"/>
              </a:ext>
            </a:extLst>
          </p:cNvPr>
          <p:cNvSpPr/>
          <p:nvPr/>
        </p:nvSpPr>
        <p:spPr>
          <a:xfrm>
            <a:off x="2563761" y="1"/>
            <a:ext cx="9290714" cy="1618040"/>
          </a:xfrm>
          <a:prstGeom prst="rect">
            <a:avLst/>
          </a:prstGeom>
          <a:noFill/>
          <a:ln>
            <a:noFill/>
          </a:ln>
          <a:effectLst>
            <a:innerShdw blurRad="63500" dist="50800" dir="2700000">
              <a:prstClr val="black">
                <a:alpha val="50000"/>
              </a:prstClr>
            </a:inn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TRƯỜNG ĐẠI HỌC </a:t>
            </a:r>
            <a:r>
              <a:rPr lang="vi-VN"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CÔNG THƯƠNG</a:t>
            </a:r>
            <a:r>
              <a:rPr lang="en-US" sz="2200"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TP.H</a:t>
            </a:r>
            <a:r>
              <a:rPr lang="vi-VN"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Ồ CHÍ MINH</a:t>
            </a:r>
            <a:r>
              <a:rPr lang="en-US" sz="2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r>
              <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KHOA CHÍNH TRỊ - LUẬT</a:t>
            </a:r>
          </a:p>
          <a:p>
            <a:pPr algn="ctr"/>
            <a:r>
              <a:rPr lang="en-US" sz="2800"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BỘ MÔN CHÍNH TRỊ XÃ HỘI</a:t>
            </a:r>
          </a:p>
          <a:p>
            <a:pPr algn="ctr"/>
            <a:endParaRPr lang="en-US" sz="2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484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3"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528</Words>
  <Application>Microsoft Office PowerPoint</Application>
  <PresentationFormat>Widescreen</PresentationFormat>
  <Paragraphs>72</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SimSun</vt:lpstr>
      <vt:lpstr>Arial</vt:lpstr>
      <vt:lpstr>Calibri</vt:lpstr>
      <vt:lpstr>Calibri Light</vt:lpstr>
      <vt:lpstr>等线</vt:lpstr>
      <vt:lpstr>等线 Light</vt:lpstr>
      <vt:lpstr>Tahoma</vt:lpstr>
      <vt:lpstr>Times New Roman</vt:lpstr>
      <vt:lpstr>Wingdings 2</vt:lpstr>
      <vt:lpstr>Office Theme</vt:lpstr>
      <vt:lpstr>Chương mở đầu  ĐỐI TƯỢNG, CHỨC NĂNG, NHIỆM VỤ, NỘI DUNG VÀ PHƯƠNG PHÁP NGHIÊN CỨU, HỌC TẬP LỊCH SỬ ĐẢNG CỘNG SẢN  VIỆT NAM </vt:lpstr>
      <vt:lpstr> NỘI DUNG BÀI GIẢNG </vt:lpstr>
      <vt:lpstr>I. Đối tượng nghiên cứu của môn học LSĐCSVN</vt:lpstr>
      <vt:lpstr> II. Chức năng, nhiệm vụ của môn học Lịch sử Đảng Cộng sản Việt Nam 1. Chức năng của khoa học Lịch sử Đảng 2. Nhiệm vụ của khoa học Lịch sử Đảng</vt:lpstr>
      <vt:lpstr>PowerPoint Presentation</vt:lpstr>
      <vt:lpstr>PowerPoint Presentation</vt:lpstr>
      <vt:lpstr>PowerPoint Presentation</vt:lpstr>
      <vt:lpstr>3. Ý nghĩa học tập môn học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Tien Huy</dc:creator>
  <cp:lastModifiedBy>Admin</cp:lastModifiedBy>
  <cp:revision>22</cp:revision>
  <dcterms:created xsi:type="dcterms:W3CDTF">2022-06-11T11:11:16Z</dcterms:created>
  <dcterms:modified xsi:type="dcterms:W3CDTF">2023-08-03T02:30:01Z</dcterms:modified>
</cp:coreProperties>
</file>