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864" r:id="rId2"/>
    <p:sldMasterId id="2147483876" r:id="rId3"/>
    <p:sldMasterId id="2147483888" r:id="rId4"/>
  </p:sldMasterIdLst>
  <p:notesMasterIdLst>
    <p:notesMasterId r:id="rId22"/>
  </p:notesMasterIdLst>
  <p:sldIdLst>
    <p:sldId id="454" r:id="rId5"/>
    <p:sldId id="425" r:id="rId6"/>
    <p:sldId id="428" r:id="rId7"/>
    <p:sldId id="426" r:id="rId8"/>
    <p:sldId id="1590" r:id="rId9"/>
    <p:sldId id="423" r:id="rId10"/>
    <p:sldId id="441" r:id="rId11"/>
    <p:sldId id="442" r:id="rId12"/>
    <p:sldId id="444" r:id="rId13"/>
    <p:sldId id="445" r:id="rId14"/>
    <p:sldId id="446" r:id="rId15"/>
    <p:sldId id="447" r:id="rId16"/>
    <p:sldId id="448" r:id="rId17"/>
    <p:sldId id="443" r:id="rId18"/>
    <p:sldId id="449" r:id="rId19"/>
    <p:sldId id="432" r:id="rId20"/>
    <p:sldId id="450"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8000"/>
    <a:srgbClr val="FF00FF"/>
    <a:srgbClr val="A8CBBE"/>
    <a:srgbClr val="996633"/>
    <a:srgbClr val="1F52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dirty="0">
              <a:solidFill>
                <a:schemeClr val="tx2"/>
              </a:solidFill>
              <a:latin typeface="Times New Roman" pitchFamily="18" charset="0"/>
              <a:cs typeface="Times New Roman" pitchFamily="18" charset="0"/>
            </a:rPr>
            <a:t>1.</a:t>
          </a: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b="1" dirty="0" err="1"/>
            <a:t>Khái</a:t>
          </a:r>
          <a:r>
            <a:rPr lang="en-US" sz="2800" b="1" dirty="0"/>
            <a:t> </a:t>
          </a:r>
          <a:r>
            <a:rPr lang="en-US" sz="2800" b="1" dirty="0" err="1"/>
            <a:t>niệm</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xã</a:t>
          </a:r>
          <a:r>
            <a:rPr lang="en-US" sz="2800" b="1" dirty="0"/>
            <a:t> </a:t>
          </a:r>
          <a:r>
            <a:rPr lang="en-US" sz="2800" b="1" dirty="0" err="1"/>
            <a:t>hội</a:t>
          </a:r>
          <a:r>
            <a:rPr lang="en-US" sz="2800" b="1" dirty="0"/>
            <a:t>, ý </a:t>
          </a:r>
          <a:r>
            <a:rPr lang="en-US" sz="2800" b="1" dirty="0" err="1"/>
            <a:t>thức</a:t>
          </a:r>
          <a:r>
            <a:rPr lang="en-US" sz="2800" b="1" dirty="0"/>
            <a:t> </a:t>
          </a:r>
          <a:r>
            <a:rPr lang="en-US" sz="2800" b="1" dirty="0" err="1"/>
            <a:t>xã</a:t>
          </a:r>
          <a:r>
            <a:rPr lang="en-US" sz="2800" b="1" dirty="0"/>
            <a:t> </a:t>
          </a:r>
          <a:r>
            <a:rPr lang="en-US" sz="2800" b="1" dirty="0" err="1"/>
            <a:t>hội</a:t>
          </a:r>
          <a:r>
            <a:rPr lang="en-US" sz="2800" b="1" dirty="0"/>
            <a:t> </a:t>
          </a:r>
          <a:r>
            <a:rPr lang="en-US" sz="2800" b="1" dirty="0" err="1"/>
            <a:t>và</a:t>
          </a:r>
          <a:r>
            <a:rPr lang="en-US" sz="2800" b="1" dirty="0"/>
            <a:t> </a:t>
          </a:r>
          <a:r>
            <a:rPr lang="en-US" sz="2800" b="1" dirty="0" err="1"/>
            <a:t>các</a:t>
          </a:r>
          <a:r>
            <a:rPr lang="en-US" sz="2800" b="1" dirty="0"/>
            <a:t> </a:t>
          </a:r>
          <a:r>
            <a:rPr lang="en-US" sz="2800" b="1" dirty="0" err="1"/>
            <a:t>hình</a:t>
          </a:r>
          <a:r>
            <a:rPr lang="en-US" sz="2800" b="1" dirty="0"/>
            <a:t> </a:t>
          </a:r>
          <a:r>
            <a:rPr lang="en-US" sz="2800" b="1" dirty="0" err="1"/>
            <a:t>thái</a:t>
          </a:r>
          <a:r>
            <a:rPr lang="en-US" sz="2800" b="1" dirty="0"/>
            <a:t> ý </a:t>
          </a:r>
          <a:r>
            <a:rPr lang="en-US" sz="2800" b="1" dirty="0" err="1"/>
            <a:t>thức</a:t>
          </a:r>
          <a:r>
            <a:rPr lang="en-US" sz="2800" b="1" dirty="0"/>
            <a:t> </a:t>
          </a:r>
          <a:r>
            <a:rPr lang="en-US" sz="2800" b="1" dirty="0" err="1"/>
            <a:t>xã</a:t>
          </a:r>
          <a:r>
            <a:rPr lang="en-US" sz="2800" b="1" dirty="0"/>
            <a:t> </a:t>
          </a:r>
          <a:r>
            <a:rPr lang="en-US" sz="2800" b="1" dirty="0" err="1"/>
            <a:t>hội</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dirty="0">
              <a:solidFill>
                <a:schemeClr val="tx2"/>
              </a:solidFill>
              <a:latin typeface="Times New Roman" pitchFamily="18" charset="0"/>
              <a:cs typeface="Times New Roman" pitchFamily="18" charset="0"/>
            </a:rPr>
            <a:t>2.</a:t>
          </a: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b="1" dirty="0" err="1"/>
            <a:t>Vai</a:t>
          </a:r>
          <a:r>
            <a:rPr lang="en-US" sz="2600" b="1" dirty="0"/>
            <a:t> </a:t>
          </a:r>
          <a:r>
            <a:rPr lang="en-US" sz="2600" b="1" dirty="0" err="1"/>
            <a:t>trò</a:t>
          </a:r>
          <a:r>
            <a:rPr lang="en-US" sz="2600" b="1" dirty="0"/>
            <a:t> </a:t>
          </a:r>
          <a:r>
            <a:rPr lang="en-US" sz="2600" b="1" dirty="0" err="1"/>
            <a:t>quyết</a:t>
          </a:r>
          <a:r>
            <a:rPr lang="en-US" sz="2600" b="1" dirty="0"/>
            <a:t> </a:t>
          </a:r>
          <a:r>
            <a:rPr lang="en-US" sz="2600" b="1" dirty="0" err="1"/>
            <a:t>định</a:t>
          </a:r>
          <a:r>
            <a:rPr lang="en-US" sz="2600" b="1" dirty="0"/>
            <a:t> </a:t>
          </a:r>
          <a:r>
            <a:rPr lang="en-US" sz="2600" b="1" dirty="0" err="1"/>
            <a:t>của</a:t>
          </a:r>
          <a:r>
            <a:rPr lang="en-US" sz="2600" b="1" dirty="0"/>
            <a:t> </a:t>
          </a:r>
          <a:r>
            <a:rPr lang="en-US" sz="2600" b="1" dirty="0" err="1"/>
            <a:t>tồn</a:t>
          </a:r>
          <a:r>
            <a:rPr lang="en-US" sz="2600" b="1" dirty="0"/>
            <a:t> </a:t>
          </a:r>
          <a:r>
            <a:rPr lang="en-US" sz="2600" b="1" dirty="0" err="1"/>
            <a:t>tại</a:t>
          </a:r>
          <a:r>
            <a:rPr lang="en-US" sz="2600" b="1" dirty="0"/>
            <a:t> </a:t>
          </a:r>
          <a:r>
            <a:rPr lang="en-US" sz="2600" b="1" dirty="0" err="1"/>
            <a:t>xã</a:t>
          </a:r>
          <a:r>
            <a:rPr lang="en-US" sz="2600" b="1" dirty="0"/>
            <a:t> </a:t>
          </a:r>
          <a:r>
            <a:rPr lang="en-US" sz="2600" b="1" dirty="0" err="1"/>
            <a:t>hội</a:t>
          </a:r>
          <a:r>
            <a:rPr lang="en-US" sz="2600" b="1" dirty="0"/>
            <a:t> </a:t>
          </a:r>
          <a:r>
            <a:rPr lang="en-US" sz="2600" b="1" dirty="0" err="1"/>
            <a:t>đối</a:t>
          </a:r>
          <a:r>
            <a:rPr lang="en-US" sz="2600" b="1" dirty="0"/>
            <a:t> </a:t>
          </a:r>
          <a:r>
            <a:rPr lang="en-US" sz="2600" b="1" dirty="0" err="1"/>
            <a:t>với</a:t>
          </a:r>
          <a:r>
            <a:rPr lang="en-US" sz="2600" b="1" dirty="0"/>
            <a:t> ý </a:t>
          </a:r>
          <a:r>
            <a:rPr lang="en-US" sz="2600" b="1" dirty="0" err="1"/>
            <a:t>thức</a:t>
          </a:r>
          <a:r>
            <a:rPr lang="en-US" sz="2600" b="1" dirty="0"/>
            <a:t> </a:t>
          </a:r>
          <a:r>
            <a:rPr lang="en-US" sz="2600" b="1" dirty="0" err="1"/>
            <a:t>xã</a:t>
          </a:r>
          <a:r>
            <a:rPr lang="en-US" sz="2600" b="1" dirty="0"/>
            <a:t> </a:t>
          </a:r>
          <a:r>
            <a:rPr lang="en-US" sz="2600" b="1" dirty="0" err="1"/>
            <a:t>hội</a:t>
          </a:r>
          <a:r>
            <a:rPr lang="en-US" sz="2600" b="1" dirty="0"/>
            <a:t> </a:t>
          </a:r>
          <a:r>
            <a:rPr lang="en-US" sz="2600" b="1" dirty="0" err="1"/>
            <a:t>và</a:t>
          </a:r>
          <a:r>
            <a:rPr lang="en-US" sz="2600" b="1" dirty="0"/>
            <a:t> </a:t>
          </a:r>
          <a:r>
            <a:rPr lang="en-US" sz="2600" b="1" dirty="0" err="1"/>
            <a:t>tính</a:t>
          </a:r>
          <a:r>
            <a:rPr lang="en-US" sz="2600" b="1" dirty="0"/>
            <a:t> </a:t>
          </a:r>
          <a:r>
            <a:rPr lang="en-US" sz="2600" b="1" dirty="0" err="1"/>
            <a:t>độc</a:t>
          </a:r>
          <a:r>
            <a:rPr lang="en-US" sz="2600" b="1" dirty="0"/>
            <a:t> </a:t>
          </a:r>
          <a:r>
            <a:rPr lang="en-US" sz="2600" b="1" dirty="0" err="1"/>
            <a:t>lập</a:t>
          </a:r>
          <a:r>
            <a:rPr lang="en-US" sz="2600" b="1" dirty="0"/>
            <a:t> </a:t>
          </a:r>
          <a:r>
            <a:rPr lang="en-US" sz="2600" b="1" dirty="0" err="1"/>
            <a:t>tương</a:t>
          </a:r>
          <a:r>
            <a:rPr lang="en-US" sz="2600" b="1" dirty="0"/>
            <a:t> </a:t>
          </a:r>
          <a:r>
            <a:rPr lang="en-US" sz="2600" b="1" dirty="0" err="1"/>
            <a:t>đối</a:t>
          </a:r>
          <a:r>
            <a:rPr lang="en-US" sz="2600" b="1" dirty="0"/>
            <a:t> </a:t>
          </a:r>
          <a:r>
            <a:rPr lang="en-US" sz="2600" b="1" dirty="0" err="1"/>
            <a:t>của</a:t>
          </a:r>
          <a:r>
            <a:rPr lang="en-US" sz="2600" b="1" dirty="0"/>
            <a:t> ý </a:t>
          </a:r>
          <a:r>
            <a:rPr lang="en-US" sz="2600" b="1" dirty="0" err="1"/>
            <a:t>thức</a:t>
          </a:r>
          <a:r>
            <a:rPr lang="en-US" sz="2600" b="1" dirty="0"/>
            <a:t> </a:t>
          </a:r>
          <a:r>
            <a:rPr lang="en-US" sz="2600" b="1" dirty="0" err="1"/>
            <a:t>xã</a:t>
          </a:r>
          <a:r>
            <a:rPr lang="en-US" sz="2600" b="1" dirty="0"/>
            <a:t> </a:t>
          </a:r>
          <a:r>
            <a:rPr lang="en-US" sz="2600" b="1" dirty="0" err="1"/>
            <a:t>hội</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dirty="0">
              <a:solidFill>
                <a:schemeClr val="tx2"/>
              </a:solidFill>
              <a:latin typeface="Times New Roman" panose="02020603050405020304" pitchFamily="18" charset="0"/>
              <a:cs typeface="Times New Roman" panose="02020603050405020304" pitchFamily="18" charset="0"/>
            </a:rPr>
            <a:t>3.</a:t>
          </a: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n-US" sz="2800" b="1" dirty="0" err="1"/>
            <a:t>Xây</a:t>
          </a:r>
          <a:r>
            <a:rPr lang="en-US" sz="2800" b="1" dirty="0"/>
            <a:t> </a:t>
          </a:r>
          <a:r>
            <a:rPr lang="en-US" sz="2800" b="1" dirty="0" err="1"/>
            <a:t>dựng</a:t>
          </a:r>
          <a:r>
            <a:rPr lang="en-US" sz="2800" b="1" dirty="0"/>
            <a:t> </a:t>
          </a:r>
          <a:r>
            <a:rPr lang="en-US" sz="2800" b="1" dirty="0" err="1"/>
            <a:t>nền</a:t>
          </a:r>
          <a:r>
            <a:rPr lang="en-US" sz="2800" b="1" dirty="0"/>
            <a:t> </a:t>
          </a:r>
          <a:r>
            <a:rPr lang="en-US" sz="2800" b="1" dirty="0" err="1"/>
            <a:t>tảng</a:t>
          </a:r>
          <a:r>
            <a:rPr lang="en-US" sz="2800" b="1" dirty="0"/>
            <a:t> </a:t>
          </a:r>
          <a:r>
            <a:rPr lang="en-US" sz="2800" b="1" dirty="0" err="1"/>
            <a:t>tinh</a:t>
          </a:r>
          <a:r>
            <a:rPr lang="en-US" sz="2800" b="1" dirty="0"/>
            <a:t> </a:t>
          </a:r>
          <a:r>
            <a:rPr lang="en-US" sz="2800" b="1" dirty="0" err="1"/>
            <a:t>thần</a:t>
          </a:r>
          <a:r>
            <a:rPr lang="en-US" sz="2800" b="1" dirty="0"/>
            <a:t> </a:t>
          </a:r>
          <a:r>
            <a:rPr lang="en-US" sz="2800" b="1" dirty="0" err="1"/>
            <a:t>trong</a:t>
          </a:r>
          <a:r>
            <a:rPr lang="en-US" sz="2800" b="1" dirty="0"/>
            <a:t> </a:t>
          </a:r>
          <a:r>
            <a:rPr lang="en-US" sz="2800" b="1" dirty="0" err="1"/>
            <a:t>tiến</a:t>
          </a:r>
          <a:r>
            <a:rPr lang="en-US" sz="2800" b="1" dirty="0"/>
            <a:t> </a:t>
          </a:r>
          <a:r>
            <a:rPr lang="en-US" sz="2800" b="1" dirty="0" err="1"/>
            <a:t>trình</a:t>
          </a:r>
          <a:r>
            <a:rPr lang="en-US" sz="2800" b="1" dirty="0"/>
            <a:t> </a:t>
          </a:r>
          <a:r>
            <a:rPr lang="en-US" sz="2800" b="1" dirty="0" err="1"/>
            <a:t>cách</a:t>
          </a:r>
          <a:r>
            <a:rPr lang="en-US" sz="2800" b="1" dirty="0"/>
            <a:t> </a:t>
          </a:r>
          <a:r>
            <a:rPr lang="en-US" sz="2800" b="1" dirty="0" err="1"/>
            <a:t>mạng</a:t>
          </a:r>
          <a:r>
            <a:rPr lang="en-US" sz="2800" b="1" dirty="0"/>
            <a:t> XHCN ở </a:t>
          </a:r>
          <a:r>
            <a:rPr lang="en-US" sz="2800" b="1" dirty="0" err="1"/>
            <a:t>Việt</a:t>
          </a:r>
          <a:r>
            <a:rPr lang="en-US" sz="2800" b="1" dirty="0"/>
            <a:t> Nam </a:t>
          </a:r>
          <a:r>
            <a:rPr lang="en-US" sz="2800" b="1" dirty="0" err="1"/>
            <a:t>hiện</a:t>
          </a:r>
          <a:r>
            <a:rPr lang="en-US" sz="2800" b="1" dirty="0"/>
            <a:t> nay</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custLinFactNeighborX="3274" custLinFactNeighborY="5999">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ScaleY="126590" custLinFactNeighborX="856" custLinFactNeighborY="20137">
        <dgm:presLayoutVars>
          <dgm:bulletEnabled val="1"/>
        </dgm:presLayoutVars>
      </dgm:prSet>
      <dgm:spPr/>
    </dgm:pt>
  </dgm:ptLst>
  <dgm:cxnLst>
    <dgm:cxn modelId="{13F63B1B-B62D-4E29-89E5-06F864E84592}" type="presOf" srcId="{6D78E838-C40B-4A2D-96AB-3C36A2D0DC16}" destId="{A7A3CE45-31EC-4F1E-B460-AE5C11441564}"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DDFF955B-08D1-4AB7-B5FB-A4398D867D22}" type="presOf" srcId="{B96620C5-B12C-4B2A-B9AF-51F546A095D7}" destId="{4B2AED02-D5BC-40AD-B501-D2D53907E6A6}"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0F93F87A-0C18-48EB-8B77-C1B2C7986B5B}" srcId="{06499D92-1B58-4ABB-B177-83C497903464}" destId="{74AA2FE8-A2BD-419C-85C9-E1E6865917A0}" srcOrd="2" destOrd="0" parTransId="{60E0169B-68F1-40D9-B806-7BB15780C9D9}" sibTransId="{03DB28A5-185A-48CB-AFF6-29B22EBB5368}"/>
    <dgm:cxn modelId="{8E39F081-D211-455D-9935-3A897466A766}" type="presOf" srcId="{9FF8373A-6519-49BB-9B1C-267FE05AD0D1}" destId="{D2E498E5-5D32-477C-AD89-F3DFDEA2421E}"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9A2F9BAC-131D-4D5B-90F1-B166F8B9BBA8}" type="presOf" srcId="{06499D92-1B58-4ABB-B177-83C497903464}" destId="{A8385CC5-9E3D-4630-8A14-80529E56AA25}"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3AAD7AB1-5E38-49CA-B30F-6AD9649F60B3}" type="presOf" srcId="{1D3F762B-C24B-4AED-81EC-C5404096EB3B}" destId="{0DAB1469-03E9-4D9F-BEEA-7BAD8D0AC49F}" srcOrd="0" destOrd="0" presId="urn:microsoft.com/office/officeart/2005/8/layout/chevron2"/>
    <dgm:cxn modelId="{0CA5B8C1-3C12-4DC3-8DA1-BA5F312A0FE8}" type="presOf" srcId="{EE87098A-61D7-40D5-AB9C-74ADF2D7BC2A}" destId="{66EE8A80-F4D4-4B0E-81C4-C67A772FA914}"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E0E7F1E7-2439-411E-92A2-2A8710F53F1D}" type="presOf" srcId="{74AA2FE8-A2BD-419C-85C9-E1E6865917A0}" destId="{D0A976F6-7E08-4F35-87C1-B13E36AF9C4D}" srcOrd="0" destOrd="0" presId="urn:microsoft.com/office/officeart/2005/8/layout/chevron2"/>
    <dgm:cxn modelId="{AA0B66B9-73D0-46F9-94B4-4FC8CD5A82B5}" type="presParOf" srcId="{A8385CC5-9E3D-4630-8A14-80529E56AA25}" destId="{983C9849-91B6-45B4-BBE3-096EDDB9258B}" srcOrd="0" destOrd="0" presId="urn:microsoft.com/office/officeart/2005/8/layout/chevron2"/>
    <dgm:cxn modelId="{369DA50E-251B-435B-903C-2F881E2125F9}" type="presParOf" srcId="{983C9849-91B6-45B4-BBE3-096EDDB9258B}" destId="{A7A3CE45-31EC-4F1E-B460-AE5C11441564}" srcOrd="0" destOrd="0" presId="urn:microsoft.com/office/officeart/2005/8/layout/chevron2"/>
    <dgm:cxn modelId="{E6033CDC-C833-4BCC-A3AB-8C6A0C43E744}" type="presParOf" srcId="{983C9849-91B6-45B4-BBE3-096EDDB9258B}" destId="{0DAB1469-03E9-4D9F-BEEA-7BAD8D0AC49F}" srcOrd="1" destOrd="0" presId="urn:microsoft.com/office/officeart/2005/8/layout/chevron2"/>
    <dgm:cxn modelId="{EDD5C8A2-2B5C-493B-8282-CF1A1F717369}" type="presParOf" srcId="{A8385CC5-9E3D-4630-8A14-80529E56AA25}" destId="{263644C0-3AEF-472C-BC5B-C2E99FB885CD}" srcOrd="1" destOrd="0" presId="urn:microsoft.com/office/officeart/2005/8/layout/chevron2"/>
    <dgm:cxn modelId="{9D4CA225-41D3-4B78-926B-AF42FD470E20}" type="presParOf" srcId="{A8385CC5-9E3D-4630-8A14-80529E56AA25}" destId="{0EC25FD6-90FD-4D80-8465-5C87A0822180}" srcOrd="2" destOrd="0" presId="urn:microsoft.com/office/officeart/2005/8/layout/chevron2"/>
    <dgm:cxn modelId="{16AAD68F-B7C6-4C58-B062-C0A336A24342}" type="presParOf" srcId="{0EC25FD6-90FD-4D80-8465-5C87A0822180}" destId="{D2E498E5-5D32-477C-AD89-F3DFDEA2421E}" srcOrd="0" destOrd="0" presId="urn:microsoft.com/office/officeart/2005/8/layout/chevron2"/>
    <dgm:cxn modelId="{902DAA8C-077E-45F3-8C29-716C47FB7079}" type="presParOf" srcId="{0EC25FD6-90FD-4D80-8465-5C87A0822180}" destId="{66EE8A80-F4D4-4B0E-81C4-C67A772FA914}" srcOrd="1" destOrd="0" presId="urn:microsoft.com/office/officeart/2005/8/layout/chevron2"/>
    <dgm:cxn modelId="{26E67FDD-9A7B-4711-9C01-3999E8C32C71}" type="presParOf" srcId="{A8385CC5-9E3D-4630-8A14-80529E56AA25}" destId="{86339035-AE5D-401C-9561-EFA785165AA0}" srcOrd="3" destOrd="0" presId="urn:microsoft.com/office/officeart/2005/8/layout/chevron2"/>
    <dgm:cxn modelId="{4C83302D-306B-4191-955E-F043A4151F6F}" type="presParOf" srcId="{A8385CC5-9E3D-4630-8A14-80529E56AA25}" destId="{DD3FC643-C26B-4E01-8A18-AE496E9C57D8}" srcOrd="4" destOrd="0" presId="urn:microsoft.com/office/officeart/2005/8/layout/chevron2"/>
    <dgm:cxn modelId="{1AAFB880-E9AA-4EEA-9A1F-882D9EFA3BB6}" type="presParOf" srcId="{DD3FC643-C26B-4E01-8A18-AE496E9C57D8}" destId="{D0A976F6-7E08-4F35-87C1-B13E36AF9C4D}" srcOrd="0" destOrd="0" presId="urn:microsoft.com/office/officeart/2005/8/layout/chevron2"/>
    <dgm:cxn modelId="{D95E7ABE-E3B0-4A66-8D81-537C69111815}"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a:solidFill>
                <a:schemeClr val="tx2"/>
              </a:solidFill>
              <a:latin typeface="Times New Roman" pitchFamily="18" charset="0"/>
              <a:cs typeface="Times New Roman" pitchFamily="18" charset="0"/>
            </a:rPr>
            <a:t>a.</a:t>
          </a:r>
          <a:endParaRPr lang="en-US" sz="3200" b="1" dirty="0">
            <a:solidFill>
              <a:schemeClr val="tx2"/>
            </a:solidFill>
            <a:latin typeface="Times New Roman" pitchFamily="18" charset="0"/>
            <a:cs typeface="Times New Roman" pitchFamily="18" charset="0"/>
          </a:endParaRP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i="1" dirty="0" err="1"/>
            <a:t>Khái</a:t>
          </a:r>
          <a:r>
            <a:rPr lang="en-US" sz="2800" i="1" dirty="0"/>
            <a:t> </a:t>
          </a:r>
          <a:r>
            <a:rPr lang="en-US" sz="2800" i="1" dirty="0" err="1"/>
            <a:t>niệm</a:t>
          </a:r>
          <a:r>
            <a:rPr lang="en-US" sz="2800" i="1" dirty="0"/>
            <a:t> </a:t>
          </a:r>
          <a:r>
            <a:rPr lang="en-US" sz="2800" i="1" dirty="0" err="1"/>
            <a:t>tồn</a:t>
          </a:r>
          <a:r>
            <a:rPr lang="en-US" sz="2800" i="1" dirty="0"/>
            <a:t> </a:t>
          </a:r>
          <a:r>
            <a:rPr lang="en-US" sz="2800" i="1" dirty="0" err="1"/>
            <a:t>tại</a:t>
          </a:r>
          <a:r>
            <a:rPr lang="en-US" sz="2800" i="1" dirty="0"/>
            <a:t> </a:t>
          </a:r>
          <a:r>
            <a:rPr lang="en-US" sz="2800" i="1" dirty="0" err="1"/>
            <a:t>xã</a:t>
          </a:r>
          <a:r>
            <a:rPr lang="en-US" sz="2800" i="1" dirty="0"/>
            <a:t> </a:t>
          </a:r>
          <a:r>
            <a:rPr lang="en-US" sz="2800" i="1" dirty="0" err="1"/>
            <a:t>hội</a:t>
          </a:r>
          <a:r>
            <a:rPr lang="en-US" sz="2800" i="1" dirty="0"/>
            <a:t> </a:t>
          </a:r>
          <a:r>
            <a:rPr lang="en-US" sz="2800" i="1" dirty="0" err="1"/>
            <a:t>và</a:t>
          </a:r>
          <a:r>
            <a:rPr lang="en-US" sz="2800" i="1" dirty="0"/>
            <a:t> </a:t>
          </a:r>
          <a:r>
            <a:rPr lang="en-US" sz="2800" i="1" dirty="0" err="1"/>
            <a:t>các</a:t>
          </a:r>
          <a:r>
            <a:rPr lang="en-US" sz="2800" i="1" dirty="0"/>
            <a:t> </a:t>
          </a:r>
          <a:r>
            <a:rPr lang="en-US" sz="2800" i="1" dirty="0" err="1"/>
            <a:t>yếu</a:t>
          </a:r>
          <a:r>
            <a:rPr lang="en-US" sz="2800" i="1" dirty="0"/>
            <a:t> </a:t>
          </a:r>
          <a:r>
            <a:rPr lang="en-US" sz="2800" i="1" dirty="0" err="1"/>
            <a:t>tố</a:t>
          </a:r>
          <a:r>
            <a:rPr lang="en-US" sz="2800" i="1" dirty="0"/>
            <a:t> </a:t>
          </a:r>
          <a:r>
            <a:rPr lang="en-US" sz="2800" i="1" dirty="0" err="1"/>
            <a:t>cơ</a:t>
          </a:r>
          <a:r>
            <a:rPr lang="en-US" sz="2800" i="1" dirty="0"/>
            <a:t> </a:t>
          </a:r>
          <a:r>
            <a:rPr lang="en-US" sz="2800" i="1" dirty="0" err="1"/>
            <a:t>bản</a:t>
          </a:r>
          <a:r>
            <a:rPr lang="en-US" sz="2800" i="1" dirty="0"/>
            <a:t> </a:t>
          </a:r>
          <a:r>
            <a:rPr lang="en-US" sz="2800" i="1" dirty="0" err="1"/>
            <a:t>của</a:t>
          </a:r>
          <a:r>
            <a:rPr lang="en-US" sz="2800" i="1" dirty="0"/>
            <a:t> </a:t>
          </a:r>
          <a:r>
            <a:rPr lang="en-US" sz="2800" i="1" dirty="0" err="1"/>
            <a:t>tồn</a:t>
          </a:r>
          <a:r>
            <a:rPr lang="en-US" sz="2800" i="1" dirty="0"/>
            <a:t> </a:t>
          </a:r>
          <a:r>
            <a:rPr lang="en-US" sz="2800" i="1" dirty="0" err="1"/>
            <a:t>tại</a:t>
          </a:r>
          <a:r>
            <a:rPr lang="en-US" sz="2800" i="1" dirty="0"/>
            <a:t> </a:t>
          </a:r>
          <a:r>
            <a:rPr lang="en-US" sz="2800" i="1" dirty="0" err="1"/>
            <a:t>xã</a:t>
          </a:r>
          <a:r>
            <a:rPr lang="en-US" sz="2800" i="1" dirty="0"/>
            <a:t> </a:t>
          </a:r>
          <a:r>
            <a:rPr lang="en-US" sz="2800" i="1" dirty="0" err="1"/>
            <a:t>hội</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a:solidFill>
                <a:schemeClr val="tx2"/>
              </a:solidFill>
              <a:latin typeface="Times New Roman" pitchFamily="18" charset="0"/>
              <a:cs typeface="Times New Roman" pitchFamily="18" charset="0"/>
            </a:rPr>
            <a:t>b.</a:t>
          </a:r>
          <a:endParaRPr lang="en-US" sz="3200" b="1" dirty="0">
            <a:solidFill>
              <a:schemeClr val="tx2"/>
            </a:solidFill>
            <a:latin typeface="Times New Roman" pitchFamily="18" charset="0"/>
            <a:cs typeface="Times New Roman" pitchFamily="18" charset="0"/>
          </a:endParaRP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i="1" dirty="0"/>
            <a:t>Ý </a:t>
          </a:r>
          <a:r>
            <a:rPr lang="en-US" sz="2600" i="1" dirty="0" err="1"/>
            <a:t>thức</a:t>
          </a:r>
          <a:r>
            <a:rPr lang="en-US" sz="2600" i="1" dirty="0"/>
            <a:t> </a:t>
          </a:r>
          <a:r>
            <a:rPr lang="en-US" sz="2600" i="1" dirty="0" err="1"/>
            <a:t>xã</a:t>
          </a:r>
          <a:r>
            <a:rPr lang="en-US" sz="2600" i="1" dirty="0"/>
            <a:t> </a:t>
          </a:r>
          <a:r>
            <a:rPr lang="en-US" sz="2600" i="1" dirty="0" err="1"/>
            <a:t>hội</a:t>
          </a:r>
          <a:r>
            <a:rPr lang="en-US" sz="2600" i="1" dirty="0"/>
            <a:t> </a:t>
          </a:r>
          <a:r>
            <a:rPr lang="en-US" sz="2600" i="1" dirty="0" err="1"/>
            <a:t>và</a:t>
          </a:r>
          <a:r>
            <a:rPr lang="en-US" sz="2600" i="1" dirty="0"/>
            <a:t> </a:t>
          </a:r>
          <a:r>
            <a:rPr lang="en-US" sz="2600" i="1" dirty="0" err="1"/>
            <a:t>hai</a:t>
          </a:r>
          <a:r>
            <a:rPr lang="en-US" sz="2600" i="1" dirty="0"/>
            <a:t> </a:t>
          </a:r>
          <a:r>
            <a:rPr lang="en-US" sz="2600" i="1" dirty="0" err="1"/>
            <a:t>trình</a:t>
          </a:r>
          <a:r>
            <a:rPr lang="en-US" sz="2600" i="1" dirty="0"/>
            <a:t> </a:t>
          </a:r>
          <a:r>
            <a:rPr lang="en-US" sz="2600" i="1" dirty="0" err="1"/>
            <a:t>độ</a:t>
          </a:r>
          <a:r>
            <a:rPr lang="en-US" sz="2600" i="1" dirty="0"/>
            <a:t> </a:t>
          </a:r>
          <a:r>
            <a:rPr lang="en-US" sz="2600" i="1" dirty="0" err="1"/>
            <a:t>phản</a:t>
          </a:r>
          <a:r>
            <a:rPr lang="en-US" sz="2600" i="1" dirty="0"/>
            <a:t> </a:t>
          </a:r>
          <a:r>
            <a:rPr lang="en-US" sz="2600" i="1" dirty="0" err="1"/>
            <a:t>ánh</a:t>
          </a:r>
          <a:r>
            <a:rPr lang="en-US" sz="2600" i="1" dirty="0"/>
            <a:t> </a:t>
          </a:r>
          <a:r>
            <a:rPr lang="en-US" sz="2600" i="1" dirty="0" err="1"/>
            <a:t>của</a:t>
          </a:r>
          <a:r>
            <a:rPr lang="en-US" sz="2600" i="1" dirty="0"/>
            <a:t> ý </a:t>
          </a:r>
          <a:r>
            <a:rPr lang="en-US" sz="2600" i="1" dirty="0" err="1"/>
            <a:t>thức</a:t>
          </a:r>
          <a:r>
            <a:rPr lang="en-US" sz="2600" i="1" dirty="0"/>
            <a:t> </a:t>
          </a:r>
          <a:r>
            <a:rPr lang="en-US" sz="2600" i="1" dirty="0" err="1"/>
            <a:t>xã</a:t>
          </a:r>
          <a:r>
            <a:rPr lang="en-US" sz="2600" i="1" dirty="0"/>
            <a:t> </a:t>
          </a:r>
          <a:r>
            <a:rPr lang="en-US" sz="2600" i="1" dirty="0" err="1"/>
            <a:t>hội</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a:solidFill>
                <a:schemeClr val="tx2"/>
              </a:solidFill>
              <a:latin typeface="Times New Roman" panose="02020603050405020304" pitchFamily="18" charset="0"/>
              <a:cs typeface="Times New Roman" panose="02020603050405020304" pitchFamily="18" charset="0"/>
            </a:rPr>
            <a:t>c.</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n-US" sz="2800" i="1" dirty="0" err="1"/>
            <a:t>Các</a:t>
          </a:r>
          <a:r>
            <a:rPr lang="en-US" sz="2800" i="1" dirty="0"/>
            <a:t> </a:t>
          </a:r>
          <a:r>
            <a:rPr lang="en-US" sz="2800" dirty="0" err="1"/>
            <a:t>hình</a:t>
          </a:r>
          <a:r>
            <a:rPr lang="en-US" sz="2800" dirty="0"/>
            <a:t> </a:t>
          </a:r>
          <a:r>
            <a:rPr lang="en-US" sz="2800" dirty="0" err="1"/>
            <a:t>thái</a:t>
          </a:r>
          <a:r>
            <a:rPr lang="en-US" sz="2800" dirty="0"/>
            <a:t> ý </a:t>
          </a:r>
          <a:r>
            <a:rPr lang="en-US" sz="2800" dirty="0" err="1"/>
            <a:t>thức</a:t>
          </a:r>
          <a:r>
            <a:rPr lang="en-US" sz="2800" dirty="0"/>
            <a:t> </a:t>
          </a:r>
          <a:r>
            <a:rPr lang="en-US" sz="2800" dirty="0" err="1"/>
            <a:t>xã</a:t>
          </a:r>
          <a:r>
            <a:rPr lang="en-US" sz="2800" dirty="0"/>
            <a:t> </a:t>
          </a:r>
          <a:r>
            <a:rPr lang="en-US" sz="2800" dirty="0" err="1"/>
            <a:t>hội</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LinFactNeighborX="-325" custLinFactNeighborY="23617">
        <dgm:presLayoutVars>
          <dgm:bulletEnabled val="1"/>
        </dgm:presLayoutVars>
      </dgm:prSet>
      <dgm:spPr/>
    </dgm:pt>
  </dgm:ptLst>
  <dgm:cxnLst>
    <dgm:cxn modelId="{94A8D32D-9245-4598-BFC4-41535380054B}" srcId="{06499D92-1B58-4ABB-B177-83C497903464}" destId="{9FF8373A-6519-49BB-9B1C-267FE05AD0D1}" srcOrd="1" destOrd="0" parTransId="{612F8D83-B44F-4931-95F9-3204CC9E1198}" sibTransId="{B3DA407D-0D72-4CE5-B3EF-8307CA7052B0}"/>
    <dgm:cxn modelId="{BE7ACB66-DCD4-47DF-992F-D151188EC994}" srcId="{9FF8373A-6519-49BB-9B1C-267FE05AD0D1}" destId="{EE87098A-61D7-40D5-AB9C-74ADF2D7BC2A}" srcOrd="0" destOrd="0" parTransId="{2805ECA1-21A3-4F8F-AA97-A9F008951F86}" sibTransId="{185FB2E3-4F8B-4609-ACC4-0782EEF88E18}"/>
    <dgm:cxn modelId="{2ACE4067-55B6-44F7-8CF2-A938AC46561A}" type="presOf" srcId="{6D78E838-C40B-4A2D-96AB-3C36A2D0DC16}" destId="{A7A3CE45-31EC-4F1E-B460-AE5C11441564}" srcOrd="0" destOrd="0" presId="urn:microsoft.com/office/officeart/2005/8/layout/chevron2"/>
    <dgm:cxn modelId="{28D92957-E3EC-4927-A46E-3FA64BE85695}" type="presOf" srcId="{1D3F762B-C24B-4AED-81EC-C5404096EB3B}" destId="{0DAB1469-03E9-4D9F-BEEA-7BAD8D0AC49F}" srcOrd="0" destOrd="0" presId="urn:microsoft.com/office/officeart/2005/8/layout/chevron2"/>
    <dgm:cxn modelId="{C077A95A-E57A-41D2-9AD8-EA71EC045A3E}" type="presOf" srcId="{B96620C5-B12C-4B2A-B9AF-51F546A095D7}" destId="{4B2AED02-D5BC-40AD-B501-D2D53907E6A6}"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24B11E87-1812-4D36-9C34-6827CA5064C5}" type="presOf" srcId="{06499D92-1B58-4ABB-B177-83C497903464}" destId="{A8385CC5-9E3D-4630-8A14-80529E56AA25}" srcOrd="0" destOrd="0" presId="urn:microsoft.com/office/officeart/2005/8/layout/chevron2"/>
    <dgm:cxn modelId="{6A209C93-8059-43D0-A4F8-37795DC12FF8}" type="presOf" srcId="{9FF8373A-6519-49BB-9B1C-267FE05AD0D1}" destId="{D2E498E5-5D32-477C-AD89-F3DFDEA2421E}"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9AB38DAF-B29F-4F19-994F-3826BB11E119}" srcId="{06499D92-1B58-4ABB-B177-83C497903464}" destId="{6D78E838-C40B-4A2D-96AB-3C36A2D0DC16}" srcOrd="0" destOrd="0" parTransId="{81DF2ED5-9575-42AD-9EB5-4110B8498BE5}" sibTransId="{4CC4098A-8FBF-41BF-B760-909AFAE0B4B5}"/>
    <dgm:cxn modelId="{52300BD9-F801-45A9-8E7D-CDBADB516744}" type="presOf" srcId="{74AA2FE8-A2BD-419C-85C9-E1E6865917A0}" destId="{D0A976F6-7E08-4F35-87C1-B13E36AF9C4D}"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FB1587FD-24EC-4819-B2CC-40BFBE99204B}" type="presOf" srcId="{EE87098A-61D7-40D5-AB9C-74ADF2D7BC2A}" destId="{66EE8A80-F4D4-4B0E-81C4-C67A772FA914}" srcOrd="0" destOrd="0" presId="urn:microsoft.com/office/officeart/2005/8/layout/chevron2"/>
    <dgm:cxn modelId="{06631F31-68D0-472D-B1BD-AB67D754BB87}" type="presParOf" srcId="{A8385CC5-9E3D-4630-8A14-80529E56AA25}" destId="{983C9849-91B6-45B4-BBE3-096EDDB9258B}" srcOrd="0" destOrd="0" presId="urn:microsoft.com/office/officeart/2005/8/layout/chevron2"/>
    <dgm:cxn modelId="{4BC4EDA6-6EDB-4A33-8BFE-2C79239E6756}" type="presParOf" srcId="{983C9849-91B6-45B4-BBE3-096EDDB9258B}" destId="{A7A3CE45-31EC-4F1E-B460-AE5C11441564}" srcOrd="0" destOrd="0" presId="urn:microsoft.com/office/officeart/2005/8/layout/chevron2"/>
    <dgm:cxn modelId="{6F71F2DC-5D32-4C06-BF63-4BEE7FE7A860}" type="presParOf" srcId="{983C9849-91B6-45B4-BBE3-096EDDB9258B}" destId="{0DAB1469-03E9-4D9F-BEEA-7BAD8D0AC49F}" srcOrd="1" destOrd="0" presId="urn:microsoft.com/office/officeart/2005/8/layout/chevron2"/>
    <dgm:cxn modelId="{64C09EBB-5444-4B29-B429-D711091F5A8B}" type="presParOf" srcId="{A8385CC5-9E3D-4630-8A14-80529E56AA25}" destId="{263644C0-3AEF-472C-BC5B-C2E99FB885CD}" srcOrd="1" destOrd="0" presId="urn:microsoft.com/office/officeart/2005/8/layout/chevron2"/>
    <dgm:cxn modelId="{7D2A5501-C95F-428F-8FDE-07820DF0BAEE}" type="presParOf" srcId="{A8385CC5-9E3D-4630-8A14-80529E56AA25}" destId="{0EC25FD6-90FD-4D80-8465-5C87A0822180}" srcOrd="2" destOrd="0" presId="urn:microsoft.com/office/officeart/2005/8/layout/chevron2"/>
    <dgm:cxn modelId="{9541CF49-A5D8-4BC2-9427-FB1572DF6C98}" type="presParOf" srcId="{0EC25FD6-90FD-4D80-8465-5C87A0822180}" destId="{D2E498E5-5D32-477C-AD89-F3DFDEA2421E}" srcOrd="0" destOrd="0" presId="urn:microsoft.com/office/officeart/2005/8/layout/chevron2"/>
    <dgm:cxn modelId="{C265E3A8-8D27-4293-AC04-7A63ED80E838}" type="presParOf" srcId="{0EC25FD6-90FD-4D80-8465-5C87A0822180}" destId="{66EE8A80-F4D4-4B0E-81C4-C67A772FA914}" srcOrd="1" destOrd="0" presId="urn:microsoft.com/office/officeart/2005/8/layout/chevron2"/>
    <dgm:cxn modelId="{DA6C3C63-4EE9-43F7-8F39-B92113D78902}" type="presParOf" srcId="{A8385CC5-9E3D-4630-8A14-80529E56AA25}" destId="{86339035-AE5D-401C-9561-EFA785165AA0}" srcOrd="3" destOrd="0" presId="urn:microsoft.com/office/officeart/2005/8/layout/chevron2"/>
    <dgm:cxn modelId="{333065F0-518D-4D41-AEB7-3A17F0AF8167}" type="presParOf" srcId="{A8385CC5-9E3D-4630-8A14-80529E56AA25}" destId="{DD3FC643-C26B-4E01-8A18-AE496E9C57D8}" srcOrd="4" destOrd="0" presId="urn:microsoft.com/office/officeart/2005/8/layout/chevron2"/>
    <dgm:cxn modelId="{40B6ACCB-D4A8-43F9-954F-4E209C8A2DD4}" type="presParOf" srcId="{DD3FC643-C26B-4E01-8A18-AE496E9C57D8}" destId="{D0A976F6-7E08-4F35-87C1-B13E36AF9C4D}" srcOrd="0" destOrd="0" presId="urn:microsoft.com/office/officeart/2005/8/layout/chevron2"/>
    <dgm:cxn modelId="{51123C4F-D95F-4D62-8CE8-774C580ADF73}"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a:solidFill>
                <a:schemeClr val="tx2"/>
              </a:solidFill>
              <a:latin typeface="Times New Roman" pitchFamily="18" charset="0"/>
              <a:cs typeface="Times New Roman" pitchFamily="18" charset="0"/>
            </a:rPr>
            <a:t>a.</a:t>
          </a:r>
          <a:endParaRPr lang="en-US" sz="3200" b="1" dirty="0">
            <a:solidFill>
              <a:schemeClr val="tx2"/>
            </a:solidFill>
            <a:latin typeface="Times New Roman" pitchFamily="18" charset="0"/>
            <a:cs typeface="Times New Roman" pitchFamily="18" charset="0"/>
          </a:endParaRP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i="1" dirty="0" err="1"/>
            <a:t>Vai</a:t>
          </a:r>
          <a:r>
            <a:rPr lang="en-US" sz="2800" i="1" dirty="0"/>
            <a:t> </a:t>
          </a:r>
          <a:r>
            <a:rPr lang="en-US" sz="2800" i="1" dirty="0" err="1"/>
            <a:t>trò</a:t>
          </a:r>
          <a:r>
            <a:rPr lang="en-US" sz="2800" i="1" dirty="0"/>
            <a:t> </a:t>
          </a:r>
          <a:r>
            <a:rPr lang="en-US" sz="2800" i="1" dirty="0" err="1"/>
            <a:t>quyết</a:t>
          </a:r>
          <a:r>
            <a:rPr lang="en-US" sz="2800" i="1" dirty="0"/>
            <a:t> </a:t>
          </a:r>
          <a:r>
            <a:rPr lang="en-US" sz="2800" i="1" dirty="0" err="1"/>
            <a:t>định</a:t>
          </a:r>
          <a:r>
            <a:rPr lang="en-US" sz="2800" i="1" dirty="0"/>
            <a:t> </a:t>
          </a:r>
          <a:r>
            <a:rPr lang="en-US" sz="2800" i="1" dirty="0" err="1"/>
            <a:t>của</a:t>
          </a:r>
          <a:r>
            <a:rPr lang="en-US" sz="2800" i="1" dirty="0"/>
            <a:t> </a:t>
          </a:r>
          <a:r>
            <a:rPr lang="en-US" sz="2800" i="1" dirty="0" err="1"/>
            <a:t>tồn</a:t>
          </a:r>
          <a:r>
            <a:rPr lang="en-US" sz="2800" i="1" dirty="0"/>
            <a:t> </a:t>
          </a:r>
          <a:r>
            <a:rPr lang="en-US" sz="2800" i="1" dirty="0" err="1"/>
            <a:t>tại</a:t>
          </a:r>
          <a:r>
            <a:rPr lang="en-US" sz="2800" i="1" dirty="0"/>
            <a:t> </a:t>
          </a:r>
          <a:r>
            <a:rPr lang="en-US" sz="2800" i="1" dirty="0" err="1"/>
            <a:t>xã</a:t>
          </a:r>
          <a:r>
            <a:rPr lang="en-US" sz="2800" i="1" dirty="0"/>
            <a:t> </a:t>
          </a:r>
          <a:r>
            <a:rPr lang="en-US" sz="2800" i="1" dirty="0" err="1"/>
            <a:t>hội</a:t>
          </a:r>
          <a:r>
            <a:rPr lang="en-US" sz="2800" i="1" dirty="0"/>
            <a:t> </a:t>
          </a:r>
          <a:r>
            <a:rPr lang="en-US" sz="2800" i="1" dirty="0" err="1"/>
            <a:t>đối</a:t>
          </a:r>
          <a:r>
            <a:rPr lang="en-US" sz="2800" i="1" dirty="0"/>
            <a:t> </a:t>
          </a:r>
          <a:r>
            <a:rPr lang="en-US" sz="2800" i="1" dirty="0" err="1"/>
            <a:t>với</a:t>
          </a:r>
          <a:r>
            <a:rPr lang="en-US" sz="2800" i="1" dirty="0"/>
            <a:t> ý </a:t>
          </a:r>
          <a:r>
            <a:rPr lang="en-US" sz="2800" i="1" dirty="0" err="1"/>
            <a:t>thức</a:t>
          </a:r>
          <a:r>
            <a:rPr lang="en-US" sz="2800" i="1" dirty="0"/>
            <a:t> </a:t>
          </a:r>
          <a:r>
            <a:rPr lang="en-US" sz="2800" i="1" dirty="0" err="1"/>
            <a:t>xã</a:t>
          </a:r>
          <a:r>
            <a:rPr lang="en-US" sz="2800" i="1" dirty="0"/>
            <a:t> </a:t>
          </a:r>
          <a:r>
            <a:rPr lang="en-US" sz="2800" i="1" dirty="0" err="1"/>
            <a:t>hội</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a:solidFill>
                <a:schemeClr val="tx2"/>
              </a:solidFill>
              <a:latin typeface="Times New Roman" pitchFamily="18" charset="0"/>
              <a:cs typeface="Times New Roman" pitchFamily="18" charset="0"/>
            </a:rPr>
            <a:t>b.</a:t>
          </a:r>
          <a:endParaRPr lang="en-US" sz="3200" b="1" dirty="0">
            <a:solidFill>
              <a:schemeClr val="tx2"/>
            </a:solidFill>
            <a:latin typeface="Times New Roman" pitchFamily="18" charset="0"/>
            <a:cs typeface="Times New Roman" pitchFamily="18" charset="0"/>
          </a:endParaRP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i="1" dirty="0" err="1"/>
            <a:t>Tính</a:t>
          </a:r>
          <a:r>
            <a:rPr lang="en-US" sz="2600" i="1" dirty="0"/>
            <a:t> </a:t>
          </a:r>
          <a:r>
            <a:rPr lang="en-US" sz="2600" i="1" dirty="0" err="1"/>
            <a:t>độc</a:t>
          </a:r>
          <a:r>
            <a:rPr lang="en-US" sz="2600" i="1" dirty="0"/>
            <a:t> </a:t>
          </a:r>
          <a:r>
            <a:rPr lang="en-US" sz="2600" i="1" dirty="0" err="1"/>
            <a:t>lập</a:t>
          </a:r>
          <a:r>
            <a:rPr lang="en-US" sz="2600" i="1" dirty="0"/>
            <a:t> </a:t>
          </a:r>
          <a:r>
            <a:rPr lang="en-US" sz="2600" i="1" dirty="0" err="1"/>
            <a:t>tương</a:t>
          </a:r>
          <a:r>
            <a:rPr lang="en-US" sz="2600" i="1" dirty="0"/>
            <a:t> </a:t>
          </a:r>
          <a:r>
            <a:rPr lang="en-US" sz="2600" i="1" dirty="0" err="1"/>
            <a:t>đối</a:t>
          </a:r>
          <a:r>
            <a:rPr lang="en-US" sz="2600" i="1" dirty="0"/>
            <a:t> </a:t>
          </a:r>
          <a:r>
            <a:rPr lang="en-US" sz="2600" i="1" dirty="0" err="1"/>
            <a:t>của</a:t>
          </a:r>
          <a:r>
            <a:rPr lang="en-US" sz="2600" i="1" dirty="0"/>
            <a:t> ý </a:t>
          </a:r>
          <a:r>
            <a:rPr lang="en-US" sz="2600" i="1" dirty="0" err="1"/>
            <a:t>thức</a:t>
          </a:r>
          <a:r>
            <a:rPr lang="en-US" sz="2600" i="1" dirty="0"/>
            <a:t> </a:t>
          </a:r>
          <a:r>
            <a:rPr lang="en-US" sz="2600" i="1" dirty="0" err="1"/>
            <a:t>xã</a:t>
          </a:r>
          <a:r>
            <a:rPr lang="en-US" sz="2600" i="1" dirty="0"/>
            <a:t> </a:t>
          </a:r>
          <a:r>
            <a:rPr lang="en-US" sz="2600" i="1" dirty="0" err="1"/>
            <a:t>hội</a:t>
          </a:r>
          <a:r>
            <a:rPr lang="en-US" sz="2600" i="1" dirty="0"/>
            <a:t> </a:t>
          </a:r>
          <a:r>
            <a:rPr lang="en-US" sz="2600" i="1" dirty="0" err="1"/>
            <a:t>và</a:t>
          </a:r>
          <a:r>
            <a:rPr lang="en-US" sz="2600" i="1" dirty="0"/>
            <a:t> </a:t>
          </a:r>
          <a:r>
            <a:rPr lang="en-US" sz="2600" i="1" dirty="0" err="1"/>
            <a:t>vai</a:t>
          </a:r>
          <a:r>
            <a:rPr lang="en-US" sz="2600" i="1" dirty="0"/>
            <a:t> </a:t>
          </a:r>
          <a:r>
            <a:rPr lang="en-US" sz="2600" i="1" dirty="0" err="1"/>
            <a:t>trò</a:t>
          </a:r>
          <a:r>
            <a:rPr lang="en-US" sz="2600" i="1" dirty="0"/>
            <a:t> </a:t>
          </a:r>
          <a:r>
            <a:rPr lang="en-US" sz="2600" i="1" dirty="0" err="1"/>
            <a:t>của</a:t>
          </a:r>
          <a:r>
            <a:rPr lang="en-US" sz="2600" i="1" dirty="0"/>
            <a:t> ý </a:t>
          </a:r>
          <a:r>
            <a:rPr lang="en-US" sz="2600" i="1" dirty="0" err="1"/>
            <a:t>thức</a:t>
          </a:r>
          <a:r>
            <a:rPr lang="en-US" sz="2600" i="1" dirty="0"/>
            <a:t> </a:t>
          </a:r>
          <a:r>
            <a:rPr lang="en-US" sz="2600" i="1" dirty="0" err="1"/>
            <a:t>xã</a:t>
          </a:r>
          <a:r>
            <a:rPr lang="en-US" sz="2600" i="1" dirty="0"/>
            <a:t> </a:t>
          </a:r>
          <a:r>
            <a:rPr lang="en-US" sz="2600" i="1" dirty="0" err="1"/>
            <a:t>hội</a:t>
          </a:r>
          <a:r>
            <a:rPr lang="en-US" sz="2600" i="1" dirty="0"/>
            <a:t> </a:t>
          </a:r>
          <a:r>
            <a:rPr lang="en-US" sz="2600" i="1" dirty="0" err="1"/>
            <a:t>đối</a:t>
          </a:r>
          <a:r>
            <a:rPr lang="en-US" sz="2600" i="1" dirty="0"/>
            <a:t> </a:t>
          </a:r>
          <a:r>
            <a:rPr lang="en-US" sz="2600" i="1" dirty="0" err="1"/>
            <a:t>với</a:t>
          </a:r>
          <a:r>
            <a:rPr lang="en-US" sz="2600" i="1" dirty="0"/>
            <a:t> </a:t>
          </a:r>
          <a:r>
            <a:rPr lang="en-US" sz="2600" i="1" dirty="0" err="1"/>
            <a:t>tồn</a:t>
          </a:r>
          <a:r>
            <a:rPr lang="en-US" sz="2600" i="1" dirty="0"/>
            <a:t> </a:t>
          </a:r>
          <a:r>
            <a:rPr lang="en-US" sz="2600" i="1" dirty="0" err="1"/>
            <a:t>tại</a:t>
          </a:r>
          <a:r>
            <a:rPr lang="en-US" sz="2600" i="1" dirty="0"/>
            <a:t> </a:t>
          </a:r>
          <a:r>
            <a:rPr lang="en-US" sz="2600" i="1" dirty="0" err="1"/>
            <a:t>xã</a:t>
          </a:r>
          <a:r>
            <a:rPr lang="en-US" sz="2600" i="1" dirty="0"/>
            <a:t> </a:t>
          </a:r>
          <a:r>
            <a:rPr lang="en-US" sz="2600" i="1" dirty="0" err="1"/>
            <a:t>hội</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2">
        <dgm:presLayoutVars>
          <dgm:chMax val="1"/>
          <dgm:bulletEnabled val="1"/>
        </dgm:presLayoutVars>
      </dgm:prSet>
      <dgm:spPr/>
    </dgm:pt>
    <dgm:pt modelId="{0DAB1469-03E9-4D9F-BEEA-7BAD8D0AC49F}" type="pres">
      <dgm:prSet presAssocID="{6D78E838-C40B-4A2D-96AB-3C36A2D0DC16}" presName="descendantText" presStyleLbl="alignAcc1" presStyleIdx="0" presStyleCnt="2" custLinFactNeighborX="0" custLinFactNeighborY="2355">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2">
        <dgm:presLayoutVars>
          <dgm:chMax val="1"/>
          <dgm:bulletEnabled val="1"/>
        </dgm:presLayoutVars>
      </dgm:prSet>
      <dgm:spPr/>
    </dgm:pt>
    <dgm:pt modelId="{66EE8A80-F4D4-4B0E-81C4-C67A772FA914}" type="pres">
      <dgm:prSet presAssocID="{9FF8373A-6519-49BB-9B1C-267FE05AD0D1}" presName="descendantText" presStyleLbl="alignAcc1" presStyleIdx="1" presStyleCnt="2">
        <dgm:presLayoutVars>
          <dgm:bulletEnabled val="1"/>
        </dgm:presLayoutVars>
      </dgm:prSet>
      <dgm:spPr/>
    </dgm:pt>
  </dgm:ptLst>
  <dgm:cxnLst>
    <dgm:cxn modelId="{316E5D2C-581D-429A-A12E-57BF9AC29831}" type="presOf" srcId="{EE87098A-61D7-40D5-AB9C-74ADF2D7BC2A}" destId="{66EE8A80-F4D4-4B0E-81C4-C67A772FA914}"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24CF3836-32C2-4605-B1A3-6DC698BB9C70}" type="presOf" srcId="{6D78E838-C40B-4A2D-96AB-3C36A2D0DC16}" destId="{A7A3CE45-31EC-4F1E-B460-AE5C11441564}"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134E1352-909F-498E-86C9-E6FCC259AA34}" type="presOf" srcId="{1D3F762B-C24B-4AED-81EC-C5404096EB3B}" destId="{0DAB1469-03E9-4D9F-BEEA-7BAD8D0AC49F}" srcOrd="0" destOrd="0" presId="urn:microsoft.com/office/officeart/2005/8/layout/chevron2"/>
    <dgm:cxn modelId="{0C4572A8-7C22-4175-9D98-BF126845DFE7}" type="presOf" srcId="{06499D92-1B58-4ABB-B177-83C497903464}" destId="{A8385CC5-9E3D-4630-8A14-80529E56AA25}"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C06FF9B8-EB53-44D6-8C21-4A85C04F4D5D}" type="presOf" srcId="{9FF8373A-6519-49BB-9B1C-267FE05AD0D1}" destId="{D2E498E5-5D32-477C-AD89-F3DFDEA2421E}"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47283B8C-9088-48BE-87F3-70ED61CDDA22}" type="presParOf" srcId="{A8385CC5-9E3D-4630-8A14-80529E56AA25}" destId="{983C9849-91B6-45B4-BBE3-096EDDB9258B}" srcOrd="0" destOrd="0" presId="urn:microsoft.com/office/officeart/2005/8/layout/chevron2"/>
    <dgm:cxn modelId="{735769AB-E615-4F2E-A710-54ED798A4684}" type="presParOf" srcId="{983C9849-91B6-45B4-BBE3-096EDDB9258B}" destId="{A7A3CE45-31EC-4F1E-B460-AE5C11441564}" srcOrd="0" destOrd="0" presId="urn:microsoft.com/office/officeart/2005/8/layout/chevron2"/>
    <dgm:cxn modelId="{EB4B334A-719A-4947-82BF-5AF2B8D0B6DC}" type="presParOf" srcId="{983C9849-91B6-45B4-BBE3-096EDDB9258B}" destId="{0DAB1469-03E9-4D9F-BEEA-7BAD8D0AC49F}" srcOrd="1" destOrd="0" presId="urn:microsoft.com/office/officeart/2005/8/layout/chevron2"/>
    <dgm:cxn modelId="{837A19E2-1A63-4453-805B-CDC0608C6464}" type="presParOf" srcId="{A8385CC5-9E3D-4630-8A14-80529E56AA25}" destId="{263644C0-3AEF-472C-BC5B-C2E99FB885CD}" srcOrd="1" destOrd="0" presId="urn:microsoft.com/office/officeart/2005/8/layout/chevron2"/>
    <dgm:cxn modelId="{E7164DAA-D13B-4772-91FE-36A194C6E349}" type="presParOf" srcId="{A8385CC5-9E3D-4630-8A14-80529E56AA25}" destId="{0EC25FD6-90FD-4D80-8465-5C87A0822180}" srcOrd="2" destOrd="0" presId="urn:microsoft.com/office/officeart/2005/8/layout/chevron2"/>
    <dgm:cxn modelId="{41ACBF42-A569-498E-B530-30CEDCECF1D1}" type="presParOf" srcId="{0EC25FD6-90FD-4D80-8465-5C87A0822180}" destId="{D2E498E5-5D32-477C-AD89-F3DFDEA2421E}" srcOrd="0" destOrd="0" presId="urn:microsoft.com/office/officeart/2005/8/layout/chevron2"/>
    <dgm:cxn modelId="{2F39F9D0-36FD-47E9-9935-937B22F77C3C}" type="presParOf" srcId="{0EC25FD6-90FD-4D80-8465-5C87A0822180}" destId="{66EE8A80-F4D4-4B0E-81C4-C67A772FA91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a.</a:t>
          </a:r>
        </a:p>
      </dgm:t>
    </dgm:pt>
    <dgm:pt modelId="{81DF2ED5-9575-42AD-9EB5-4110B8498BE5}" type="par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4CC4098A-8FBF-41BF-B760-909AFAE0B4B5}" type="sib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D3F762B-C24B-4AED-81EC-C5404096EB3B}">
      <dgm:prSet phldrT="[Text]" custT="1"/>
      <dgm:spPr/>
      <dgm:t>
        <a:bodyPr/>
        <a:lstStyle/>
        <a:p>
          <a:pPr algn="just"/>
          <a:r>
            <a:rPr lang="en-US" sz="2600" i="1" dirty="0" err="1"/>
            <a:t>Công</a:t>
          </a:r>
          <a:r>
            <a:rPr lang="en-US" sz="2600" i="1" dirty="0"/>
            <a:t> </a:t>
          </a:r>
          <a:r>
            <a:rPr lang="en-US" sz="2600" i="1" dirty="0" err="1"/>
            <a:t>cuộc</a:t>
          </a:r>
          <a:r>
            <a:rPr lang="en-US" sz="2600" i="1" dirty="0"/>
            <a:t> </a:t>
          </a:r>
          <a:r>
            <a:rPr lang="en-US" sz="2600" i="1" dirty="0" err="1"/>
            <a:t>xây</a:t>
          </a:r>
          <a:r>
            <a:rPr lang="en-US" sz="2600" i="1" dirty="0"/>
            <a:t> </a:t>
          </a:r>
          <a:r>
            <a:rPr lang="en-US" sz="2600" i="1" dirty="0" err="1"/>
            <a:t>dựng</a:t>
          </a:r>
          <a:r>
            <a:rPr lang="en-US" sz="2600" i="1" dirty="0"/>
            <a:t> CNXH </a:t>
          </a:r>
          <a:r>
            <a:rPr lang="en-US" sz="2600" i="1" dirty="0" err="1"/>
            <a:t>và</a:t>
          </a:r>
          <a:r>
            <a:rPr lang="en-US" sz="2600" i="1" dirty="0"/>
            <a:t> </a:t>
          </a:r>
          <a:r>
            <a:rPr lang="en-US" sz="2600" i="1" dirty="0" err="1"/>
            <a:t>tính</a:t>
          </a:r>
          <a:r>
            <a:rPr lang="en-US" sz="2600" i="1" dirty="0"/>
            <a:t> </a:t>
          </a:r>
          <a:r>
            <a:rPr lang="en-US" sz="2600" i="1" dirty="0" err="1"/>
            <a:t>tất</a:t>
          </a:r>
          <a:r>
            <a:rPr lang="en-US" sz="2600" i="1" dirty="0"/>
            <a:t> </a:t>
          </a:r>
          <a:r>
            <a:rPr lang="en-US" sz="2600" i="1" dirty="0" err="1"/>
            <a:t>yếu</a:t>
          </a:r>
          <a:r>
            <a:rPr lang="en-US" sz="2600" i="1" dirty="0"/>
            <a:t> </a:t>
          </a:r>
          <a:r>
            <a:rPr lang="en-US" sz="2600" i="1" dirty="0" err="1"/>
            <a:t>của</a:t>
          </a:r>
          <a:r>
            <a:rPr lang="en-US" sz="2600" i="1" dirty="0"/>
            <a:t> </a:t>
          </a:r>
          <a:r>
            <a:rPr lang="en-US" sz="2600" i="1" dirty="0" err="1"/>
            <a:t>việc</a:t>
          </a:r>
          <a:r>
            <a:rPr lang="en-US" sz="2600" i="1" dirty="0"/>
            <a:t> </a:t>
          </a:r>
          <a:r>
            <a:rPr lang="en-US" sz="2600" i="1" dirty="0" err="1"/>
            <a:t>xây</a:t>
          </a:r>
          <a:r>
            <a:rPr lang="en-US" sz="2600" i="1" dirty="0"/>
            <a:t> </a:t>
          </a:r>
          <a:r>
            <a:rPr lang="en-US" sz="2600" i="1" dirty="0" err="1"/>
            <a:t>dựng</a:t>
          </a:r>
          <a:r>
            <a:rPr lang="en-US" sz="2600" i="1" dirty="0"/>
            <a:t> </a:t>
          </a:r>
          <a:r>
            <a:rPr lang="en-US" sz="2600" i="1" dirty="0" err="1"/>
            <a:t>nền</a:t>
          </a:r>
          <a:r>
            <a:rPr lang="en-US" sz="2600" i="1" dirty="0"/>
            <a:t> </a:t>
          </a:r>
          <a:r>
            <a:rPr lang="en-US" sz="2600" i="1" dirty="0" err="1"/>
            <a:t>tảng</a:t>
          </a:r>
          <a:r>
            <a:rPr lang="en-US" sz="2600" i="1" dirty="0"/>
            <a:t> </a:t>
          </a:r>
          <a:r>
            <a:rPr lang="en-US" sz="2600" i="1" dirty="0" err="1"/>
            <a:t>tinh</a:t>
          </a:r>
          <a:r>
            <a:rPr lang="en-US" sz="2600" i="1" dirty="0"/>
            <a:t> </a:t>
          </a:r>
          <a:r>
            <a:rPr lang="en-US" sz="2600" i="1" dirty="0" err="1"/>
            <a:t>thần</a:t>
          </a:r>
          <a:r>
            <a:rPr lang="en-US" sz="2600" i="1" dirty="0"/>
            <a:t> </a:t>
          </a:r>
          <a:r>
            <a:rPr lang="en-US" sz="2600" i="1" dirty="0" err="1"/>
            <a:t>của</a:t>
          </a:r>
          <a:r>
            <a:rPr lang="en-US" sz="2600" i="1" dirty="0"/>
            <a:t> </a:t>
          </a:r>
          <a:r>
            <a:rPr lang="en-US" sz="2600" i="1" dirty="0" err="1"/>
            <a:t>xã</a:t>
          </a:r>
          <a:r>
            <a:rPr lang="en-US" sz="2600" i="1" dirty="0"/>
            <a:t> </a:t>
          </a:r>
          <a:r>
            <a:rPr lang="en-US" sz="2600" i="1" dirty="0" err="1"/>
            <a:t>hội</a:t>
          </a:r>
          <a:r>
            <a:rPr lang="en-US" sz="2600" i="1" dirty="0"/>
            <a:t> XHCN ở  </a:t>
          </a:r>
          <a:r>
            <a:rPr lang="en-US" sz="2600" i="1" dirty="0" err="1"/>
            <a:t>Việt</a:t>
          </a:r>
          <a:r>
            <a:rPr lang="en-US" sz="2600" i="1" dirty="0"/>
            <a:t> Nam </a:t>
          </a:r>
          <a:r>
            <a:rPr lang="en-US" sz="2600" i="1" dirty="0" err="1"/>
            <a:t>hiện</a:t>
          </a:r>
          <a:r>
            <a:rPr lang="en-US" sz="2600" i="1" dirty="0"/>
            <a:t> nay</a:t>
          </a:r>
          <a:endPar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F0FD763-3F2C-43E6-AD4D-3C962D1AB9CC}" type="par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11959EF-A31F-4484-878B-BF0B08273C13}" type="sib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9FF8373A-6519-49BB-9B1C-267FE05AD0D1}">
      <dgm:prSet phldrT="[Text]" custT="1"/>
      <dgm:spPr>
        <a:solidFill>
          <a:schemeClr val="accent2"/>
        </a:solidFill>
      </dgm:spPr>
      <dgm:t>
        <a:bodyPr/>
        <a:lstStyle/>
        <a:p>
          <a:pPr algn="ct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b.</a:t>
          </a:r>
        </a:p>
      </dgm:t>
    </dgm:pt>
    <dgm:pt modelId="{612F8D83-B44F-4931-95F9-3204CC9E1198}" type="par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3DA407D-0D72-4CE5-B3EF-8307CA7052B0}" type="sib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E87098A-61D7-40D5-AB9C-74ADF2D7BC2A}">
      <dgm:prSet phldrT="[Text]" custT="1"/>
      <dgm:spPr/>
      <dgm:t>
        <a:bodyPr/>
        <a:lstStyle/>
        <a:p>
          <a:pPr algn="just"/>
          <a:r>
            <a:rPr lang="en-US" sz="2800" i="1" dirty="0" err="1"/>
            <a:t>Một</a:t>
          </a:r>
          <a:r>
            <a:rPr lang="en-US" sz="2800" i="1" dirty="0"/>
            <a:t> </a:t>
          </a:r>
          <a:r>
            <a:rPr lang="en-US" sz="2800" i="1" dirty="0" err="1"/>
            <a:t>số</a:t>
          </a:r>
          <a:r>
            <a:rPr lang="en-US" sz="2800" i="1" dirty="0"/>
            <a:t> </a:t>
          </a:r>
          <a:r>
            <a:rPr lang="en-US" sz="2800" i="1" dirty="0" err="1"/>
            <a:t>vấn</a:t>
          </a:r>
          <a:r>
            <a:rPr lang="en-US" sz="2800" i="1" dirty="0"/>
            <a:t> </a:t>
          </a:r>
          <a:r>
            <a:rPr lang="en-US" sz="2800" i="1" dirty="0" err="1"/>
            <a:t>đề</a:t>
          </a:r>
          <a:r>
            <a:rPr lang="en-US" sz="2800" i="1" dirty="0"/>
            <a:t> </a:t>
          </a:r>
          <a:r>
            <a:rPr lang="en-US" sz="2800" i="1" dirty="0" err="1"/>
            <a:t>lí</a:t>
          </a:r>
          <a:r>
            <a:rPr lang="en-US" sz="2800" i="1" dirty="0"/>
            <a:t> </a:t>
          </a:r>
          <a:r>
            <a:rPr lang="en-US" sz="2800" i="1" dirty="0" err="1"/>
            <a:t>luận</a:t>
          </a:r>
          <a:r>
            <a:rPr lang="en-US" sz="2800" i="1" dirty="0"/>
            <a:t> </a:t>
          </a:r>
          <a:r>
            <a:rPr lang="en-US" sz="2800" i="1" dirty="0" err="1"/>
            <a:t>và</a:t>
          </a:r>
          <a:r>
            <a:rPr lang="en-US" sz="2800" i="1" dirty="0"/>
            <a:t> </a:t>
          </a:r>
          <a:r>
            <a:rPr lang="en-US" sz="2800" i="1" dirty="0" err="1"/>
            <a:t>thực</a:t>
          </a:r>
          <a:r>
            <a:rPr lang="en-US" sz="2800" i="1" dirty="0"/>
            <a:t> </a:t>
          </a:r>
          <a:r>
            <a:rPr lang="en-US" sz="2800" i="1" dirty="0" err="1"/>
            <a:t>tiễn</a:t>
          </a:r>
          <a:r>
            <a:rPr lang="en-US" sz="2800" i="1" dirty="0"/>
            <a:t> </a:t>
          </a:r>
          <a:r>
            <a:rPr lang="en-US" sz="2800" i="1" dirty="0" err="1"/>
            <a:t>mang</a:t>
          </a:r>
          <a:r>
            <a:rPr lang="en-US" sz="2800" i="1" dirty="0"/>
            <a:t> ý </a:t>
          </a:r>
          <a:r>
            <a:rPr lang="en-US" sz="2800" i="1" dirty="0" err="1"/>
            <a:t>nghĩa</a:t>
          </a:r>
          <a:r>
            <a:rPr lang="en-US" sz="2800" i="1" dirty="0"/>
            <a:t> </a:t>
          </a:r>
          <a:r>
            <a:rPr lang="en-US" sz="2800" i="1" dirty="0" err="1"/>
            <a:t>chiến</a:t>
          </a:r>
          <a:r>
            <a:rPr lang="en-US" sz="2800" i="1" dirty="0"/>
            <a:t> </a:t>
          </a:r>
          <a:r>
            <a:rPr lang="en-US" sz="2800" i="1" dirty="0" err="1"/>
            <a:t>lược</a:t>
          </a:r>
          <a:r>
            <a:rPr lang="en-US" sz="2800" i="1" dirty="0"/>
            <a:t> </a:t>
          </a:r>
          <a:r>
            <a:rPr lang="en-US" sz="2800" i="1" dirty="0" err="1"/>
            <a:t>trong</a:t>
          </a:r>
          <a:r>
            <a:rPr lang="en-US" sz="2800" i="1" dirty="0"/>
            <a:t> </a:t>
          </a:r>
          <a:r>
            <a:rPr lang="en-US" sz="2800" i="1" dirty="0" err="1"/>
            <a:t>tiến</a:t>
          </a:r>
          <a:r>
            <a:rPr lang="en-US" sz="2800" i="1" dirty="0"/>
            <a:t> </a:t>
          </a:r>
          <a:r>
            <a:rPr lang="en-US" sz="2800" i="1" dirty="0" err="1"/>
            <a:t>trình</a:t>
          </a:r>
          <a:r>
            <a:rPr lang="en-US" sz="2800" i="1" dirty="0"/>
            <a:t> </a:t>
          </a:r>
          <a:r>
            <a:rPr lang="en-US" sz="2800" i="1" dirty="0" err="1"/>
            <a:t>xây</a:t>
          </a:r>
          <a:r>
            <a:rPr lang="en-US" sz="2800" i="1" dirty="0"/>
            <a:t> </a:t>
          </a:r>
          <a:r>
            <a:rPr lang="en-US" sz="2800" i="1" dirty="0" err="1"/>
            <a:t>dựng</a:t>
          </a:r>
          <a:r>
            <a:rPr lang="en-US" sz="2800" i="1" dirty="0"/>
            <a:t> </a:t>
          </a:r>
          <a:r>
            <a:rPr lang="en-US" sz="2800" i="1" dirty="0" err="1"/>
            <a:t>nền</a:t>
          </a:r>
          <a:r>
            <a:rPr lang="en-US" sz="2800" i="1" dirty="0"/>
            <a:t> </a:t>
          </a:r>
          <a:r>
            <a:rPr lang="en-US" sz="2800" i="1" dirty="0" err="1"/>
            <a:t>tảng</a:t>
          </a:r>
          <a:r>
            <a:rPr lang="en-US" sz="2800" i="1" dirty="0"/>
            <a:t> </a:t>
          </a:r>
          <a:r>
            <a:rPr lang="en-US" sz="2800" i="1" dirty="0" err="1"/>
            <a:t>tinh</a:t>
          </a:r>
          <a:r>
            <a:rPr lang="en-US" sz="2800" i="1" dirty="0"/>
            <a:t> </a:t>
          </a:r>
          <a:r>
            <a:rPr lang="en-US" sz="2800" i="1" dirty="0" err="1"/>
            <a:t>thần</a:t>
          </a:r>
          <a:r>
            <a:rPr lang="en-US" sz="2800" i="1" dirty="0"/>
            <a:t> </a:t>
          </a:r>
          <a:r>
            <a:rPr lang="en-US" sz="2800" i="1" dirty="0" err="1"/>
            <a:t>của</a:t>
          </a:r>
          <a:r>
            <a:rPr lang="en-US" sz="2800" i="1" dirty="0"/>
            <a:t> </a:t>
          </a:r>
          <a:r>
            <a:rPr lang="en-US" sz="2800" i="1" dirty="0" err="1"/>
            <a:t>xã</a:t>
          </a:r>
          <a:r>
            <a:rPr lang="en-US" sz="2800" i="1" dirty="0"/>
            <a:t> </a:t>
          </a:r>
          <a:r>
            <a:rPr lang="en-US" sz="2800" i="1" dirty="0" err="1"/>
            <a:t>hội</a:t>
          </a:r>
          <a:r>
            <a:rPr lang="en-US" sz="2800" i="1" dirty="0"/>
            <a:t> </a:t>
          </a:r>
          <a:r>
            <a:rPr lang="en-US" sz="2800" i="1" dirty="0" err="1"/>
            <a:t>Việt</a:t>
          </a:r>
          <a:r>
            <a:rPr lang="en-US" sz="2800" i="1" dirty="0"/>
            <a:t> Nam </a:t>
          </a:r>
          <a:r>
            <a:rPr lang="en-US" sz="2800" i="1" dirty="0" err="1"/>
            <a:t>hiện</a:t>
          </a:r>
          <a:r>
            <a:rPr lang="en-US" sz="2800" i="1" dirty="0"/>
            <a:t> nay.</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2805ECA1-21A3-4F8F-AA97-A9F008951F86}" type="par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85FB2E3-4F8B-4609-ACC4-0782EEF88E18}" type="sib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2">
        <dgm:presLayoutVars>
          <dgm:chMax val="1"/>
          <dgm:bulletEnabled val="1"/>
        </dgm:presLayoutVars>
      </dgm:prSet>
      <dgm:spPr/>
    </dgm:pt>
    <dgm:pt modelId="{0DAB1469-03E9-4D9F-BEEA-7BAD8D0AC49F}" type="pres">
      <dgm:prSet presAssocID="{6D78E838-C40B-4A2D-96AB-3C36A2D0DC16}" presName="descendantText" presStyleLbl="alignAcc1" presStyleIdx="0" presStyleCnt="2" custLinFactNeighborX="-1177" custLinFactNeighborY="7932">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2">
        <dgm:presLayoutVars>
          <dgm:chMax val="1"/>
          <dgm:bulletEnabled val="1"/>
        </dgm:presLayoutVars>
      </dgm:prSet>
      <dgm:spPr/>
    </dgm:pt>
    <dgm:pt modelId="{66EE8A80-F4D4-4B0E-81C4-C67A772FA914}" type="pres">
      <dgm:prSet presAssocID="{9FF8373A-6519-49BB-9B1C-267FE05AD0D1}" presName="descendantText" presStyleLbl="alignAcc1" presStyleIdx="1" presStyleCnt="2">
        <dgm:presLayoutVars>
          <dgm:bulletEnabled val="1"/>
        </dgm:presLayoutVars>
      </dgm:prSet>
      <dgm:spPr/>
    </dgm:pt>
  </dgm:ptLst>
  <dgm:cxnLst>
    <dgm:cxn modelId="{93DF7603-ADC7-4200-B814-ADE4DA5C2BBC}" type="presOf" srcId="{06499D92-1B58-4ABB-B177-83C497903464}" destId="{A8385CC5-9E3D-4630-8A14-80529E56AA25}"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203B6830-1886-4DBD-921C-B22C1FACD91F}" type="presOf" srcId="{1D3F762B-C24B-4AED-81EC-C5404096EB3B}" destId="{0DAB1469-03E9-4D9F-BEEA-7BAD8D0AC49F}"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CEFB857C-4CB8-4EF7-AB0B-E7A4B2B0C46D}" type="presOf" srcId="{EE87098A-61D7-40D5-AB9C-74ADF2D7BC2A}" destId="{66EE8A80-F4D4-4B0E-81C4-C67A772FA914}" srcOrd="0" destOrd="0" presId="urn:microsoft.com/office/officeart/2005/8/layout/chevron2"/>
    <dgm:cxn modelId="{DA16D893-9EB3-4A51-B3CB-38D9C53AE4A9}" type="presOf" srcId="{9FF8373A-6519-49BB-9B1C-267FE05AD0D1}" destId="{D2E498E5-5D32-477C-AD89-F3DFDEA2421E}"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1F3570B7-5B6D-4238-9F87-7EA26EACABA9}" type="presOf" srcId="{6D78E838-C40B-4A2D-96AB-3C36A2D0DC16}" destId="{A7A3CE45-31EC-4F1E-B460-AE5C11441564}"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A1B0494E-6D85-495C-B508-57EFBCC9CA85}" type="presParOf" srcId="{A8385CC5-9E3D-4630-8A14-80529E56AA25}" destId="{983C9849-91B6-45B4-BBE3-096EDDB9258B}" srcOrd="0" destOrd="0" presId="urn:microsoft.com/office/officeart/2005/8/layout/chevron2"/>
    <dgm:cxn modelId="{254B98D9-EE2E-4CB7-9908-402A13F86F9F}" type="presParOf" srcId="{983C9849-91B6-45B4-BBE3-096EDDB9258B}" destId="{A7A3CE45-31EC-4F1E-B460-AE5C11441564}" srcOrd="0" destOrd="0" presId="urn:microsoft.com/office/officeart/2005/8/layout/chevron2"/>
    <dgm:cxn modelId="{0A3C983E-029F-4BB4-B5B1-5C01742F4DB9}" type="presParOf" srcId="{983C9849-91B6-45B4-BBE3-096EDDB9258B}" destId="{0DAB1469-03E9-4D9F-BEEA-7BAD8D0AC49F}" srcOrd="1" destOrd="0" presId="urn:microsoft.com/office/officeart/2005/8/layout/chevron2"/>
    <dgm:cxn modelId="{D04DEC5B-CC96-47C3-A3CB-8640EC20F041}" type="presParOf" srcId="{A8385CC5-9E3D-4630-8A14-80529E56AA25}" destId="{263644C0-3AEF-472C-BC5B-C2E99FB885CD}" srcOrd="1" destOrd="0" presId="urn:microsoft.com/office/officeart/2005/8/layout/chevron2"/>
    <dgm:cxn modelId="{044DA990-FDEB-4C9A-9314-B680C2731389}" type="presParOf" srcId="{A8385CC5-9E3D-4630-8A14-80529E56AA25}" destId="{0EC25FD6-90FD-4D80-8465-5C87A0822180}" srcOrd="2" destOrd="0" presId="urn:microsoft.com/office/officeart/2005/8/layout/chevron2"/>
    <dgm:cxn modelId="{0C46448F-F678-4CA4-9DC3-038CB098D4E5}" type="presParOf" srcId="{0EC25FD6-90FD-4D80-8465-5C87A0822180}" destId="{D2E498E5-5D32-477C-AD89-F3DFDEA2421E}" srcOrd="0" destOrd="0" presId="urn:microsoft.com/office/officeart/2005/8/layout/chevron2"/>
    <dgm:cxn modelId="{2F77BF0C-D261-4648-BE7C-5B05BCD82539}" type="presParOf" srcId="{0EC25FD6-90FD-4D80-8465-5C87A0822180}" destId="{66EE8A80-F4D4-4B0E-81C4-C67A772FA91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58849" y="266120"/>
          <a:ext cx="1725661" cy="1207962"/>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itchFamily="18" charset="0"/>
              <a:cs typeface="Times New Roman" pitchFamily="18" charset="0"/>
            </a:rPr>
            <a:t>1.</a:t>
          </a:r>
        </a:p>
      </dsp:txBody>
      <dsp:txXfrm rot="-5400000">
        <a:off x="1" y="611251"/>
        <a:ext cx="1207962" cy="517699"/>
      </dsp:txXfrm>
    </dsp:sp>
    <dsp:sp modelId="{0DAB1469-03E9-4D9F-BEEA-7BAD8D0AC49F}">
      <dsp:nvSpPr>
        <dsp:cNvPr id="0" name=""/>
        <dsp:cNvSpPr/>
      </dsp:nvSpPr>
      <dsp:spPr>
        <a:xfrm rot="5400000">
          <a:off x="4183601" y="-2941952"/>
          <a:ext cx="1121679" cy="7072957"/>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err="1"/>
            <a:t>Khái</a:t>
          </a:r>
          <a:r>
            <a:rPr lang="en-US" sz="2800" b="1" kern="1200" dirty="0"/>
            <a:t> </a:t>
          </a:r>
          <a:r>
            <a:rPr lang="en-US" sz="2800" b="1" kern="1200" dirty="0" err="1"/>
            <a:t>niệm</a:t>
          </a:r>
          <a:r>
            <a:rPr lang="en-US" sz="2800" b="1" kern="1200" dirty="0"/>
            <a:t> </a:t>
          </a:r>
          <a:r>
            <a:rPr lang="en-US" sz="2800" b="1" kern="1200" dirty="0" err="1"/>
            <a:t>tồn</a:t>
          </a:r>
          <a:r>
            <a:rPr lang="en-US" sz="2800" b="1" kern="1200" dirty="0"/>
            <a:t> </a:t>
          </a:r>
          <a:r>
            <a:rPr lang="en-US" sz="2800" b="1" kern="1200" dirty="0" err="1"/>
            <a:t>tại</a:t>
          </a:r>
          <a:r>
            <a:rPr lang="en-US" sz="2800" b="1" kern="1200" dirty="0"/>
            <a:t> </a:t>
          </a:r>
          <a:r>
            <a:rPr lang="en-US" sz="2800" b="1" kern="1200" dirty="0" err="1"/>
            <a:t>xã</a:t>
          </a:r>
          <a:r>
            <a:rPr lang="en-US" sz="2800" b="1" kern="1200" dirty="0"/>
            <a:t> </a:t>
          </a:r>
          <a:r>
            <a:rPr lang="en-US" sz="2800" b="1" kern="1200" dirty="0" err="1"/>
            <a:t>hội</a:t>
          </a:r>
          <a:r>
            <a:rPr lang="en-US" sz="2800" b="1" kern="1200" dirty="0"/>
            <a:t>, ý </a:t>
          </a:r>
          <a:r>
            <a:rPr lang="en-US" sz="2800" b="1" kern="1200" dirty="0" err="1"/>
            <a:t>thức</a:t>
          </a:r>
          <a:r>
            <a:rPr lang="en-US" sz="2800" b="1" kern="1200" dirty="0"/>
            <a:t> </a:t>
          </a:r>
          <a:r>
            <a:rPr lang="en-US" sz="2800" b="1" kern="1200" dirty="0" err="1"/>
            <a:t>xã</a:t>
          </a:r>
          <a:r>
            <a:rPr lang="en-US" sz="2800" b="1" kern="1200" dirty="0"/>
            <a:t> </a:t>
          </a:r>
          <a:r>
            <a:rPr lang="en-US" sz="2800" b="1" kern="1200" dirty="0" err="1"/>
            <a:t>hội</a:t>
          </a:r>
          <a:r>
            <a:rPr lang="en-US" sz="2800" b="1" kern="1200" dirty="0"/>
            <a:t> </a:t>
          </a:r>
          <a:r>
            <a:rPr lang="en-US" sz="2800" b="1" kern="1200" dirty="0" err="1"/>
            <a:t>và</a:t>
          </a:r>
          <a:r>
            <a:rPr lang="en-US" sz="2800" b="1" kern="1200" dirty="0"/>
            <a:t> </a:t>
          </a:r>
          <a:r>
            <a:rPr lang="en-US" sz="2800" b="1" kern="1200" dirty="0" err="1"/>
            <a:t>các</a:t>
          </a:r>
          <a:r>
            <a:rPr lang="en-US" sz="2800" b="1" kern="1200" dirty="0"/>
            <a:t> </a:t>
          </a:r>
          <a:r>
            <a:rPr lang="en-US" sz="2800" b="1" kern="1200" dirty="0" err="1"/>
            <a:t>hình</a:t>
          </a:r>
          <a:r>
            <a:rPr lang="en-US" sz="2800" b="1" kern="1200" dirty="0"/>
            <a:t> </a:t>
          </a:r>
          <a:r>
            <a:rPr lang="en-US" sz="2800" b="1" kern="1200" dirty="0" err="1"/>
            <a:t>thái</a:t>
          </a:r>
          <a:r>
            <a:rPr lang="en-US" sz="2800" b="1" kern="1200" dirty="0"/>
            <a:t> ý </a:t>
          </a:r>
          <a:r>
            <a:rPr lang="en-US" sz="2800" b="1" kern="1200" dirty="0" err="1"/>
            <a:t>thức</a:t>
          </a:r>
          <a:r>
            <a:rPr lang="en-US" sz="2800" b="1" kern="1200" dirty="0"/>
            <a:t> </a:t>
          </a:r>
          <a:r>
            <a:rPr lang="en-US" sz="2800" b="1" kern="1200" dirty="0" err="1"/>
            <a:t>xã</a:t>
          </a:r>
          <a:r>
            <a:rPr lang="en-US" sz="2800" b="1" kern="1200" dirty="0"/>
            <a:t> </a:t>
          </a:r>
          <a:r>
            <a:rPr lang="en-US" sz="2800" b="1" kern="1200" dirty="0" err="1"/>
            <a:t>hội</a:t>
          </a:r>
          <a:endParaRPr lang="en-US" sz="2800" b="1" kern="1200" dirty="0">
            <a:solidFill>
              <a:schemeClr val="tx2"/>
            </a:solidFill>
            <a:latin typeface="Times New Roman" pitchFamily="18" charset="0"/>
            <a:cs typeface="Times New Roman" pitchFamily="18" charset="0"/>
          </a:endParaRPr>
        </a:p>
      </dsp:txBody>
      <dsp:txXfrm rot="-5400000">
        <a:off x="1207962" y="88443"/>
        <a:ext cx="7018201" cy="1012167"/>
      </dsp:txXfrm>
    </dsp:sp>
    <dsp:sp modelId="{D2E498E5-5D32-477C-AD89-F3DFDEA2421E}">
      <dsp:nvSpPr>
        <dsp:cNvPr id="0" name=""/>
        <dsp:cNvSpPr/>
      </dsp:nvSpPr>
      <dsp:spPr>
        <a:xfrm rot="5400000">
          <a:off x="-258849" y="1805730"/>
          <a:ext cx="1725661" cy="1207962"/>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itchFamily="18" charset="0"/>
              <a:cs typeface="Times New Roman" pitchFamily="18" charset="0"/>
            </a:rPr>
            <a:t>2.</a:t>
          </a:r>
        </a:p>
      </dsp:txBody>
      <dsp:txXfrm rot="-5400000">
        <a:off x="1" y="2150861"/>
        <a:ext cx="1207962" cy="517699"/>
      </dsp:txXfrm>
    </dsp:sp>
    <dsp:sp modelId="{66EE8A80-F4D4-4B0E-81C4-C67A772FA914}">
      <dsp:nvSpPr>
        <dsp:cNvPr id="0" name=""/>
        <dsp:cNvSpPr/>
      </dsp:nvSpPr>
      <dsp:spPr>
        <a:xfrm rot="5400000">
          <a:off x="4183601" y="-1428756"/>
          <a:ext cx="1121679" cy="7072957"/>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b="1" kern="1200" dirty="0" err="1"/>
            <a:t>Vai</a:t>
          </a:r>
          <a:r>
            <a:rPr lang="en-US" sz="2600" b="1" kern="1200" dirty="0"/>
            <a:t> </a:t>
          </a:r>
          <a:r>
            <a:rPr lang="en-US" sz="2600" b="1" kern="1200" dirty="0" err="1"/>
            <a:t>trò</a:t>
          </a:r>
          <a:r>
            <a:rPr lang="en-US" sz="2600" b="1" kern="1200" dirty="0"/>
            <a:t> </a:t>
          </a:r>
          <a:r>
            <a:rPr lang="en-US" sz="2600" b="1" kern="1200" dirty="0" err="1"/>
            <a:t>quyết</a:t>
          </a:r>
          <a:r>
            <a:rPr lang="en-US" sz="2600" b="1" kern="1200" dirty="0"/>
            <a:t> </a:t>
          </a:r>
          <a:r>
            <a:rPr lang="en-US" sz="2600" b="1" kern="1200" dirty="0" err="1"/>
            <a:t>định</a:t>
          </a:r>
          <a:r>
            <a:rPr lang="en-US" sz="2600" b="1" kern="1200" dirty="0"/>
            <a:t> </a:t>
          </a:r>
          <a:r>
            <a:rPr lang="en-US" sz="2600" b="1" kern="1200" dirty="0" err="1"/>
            <a:t>của</a:t>
          </a:r>
          <a:r>
            <a:rPr lang="en-US" sz="2600" b="1" kern="1200" dirty="0"/>
            <a:t> </a:t>
          </a:r>
          <a:r>
            <a:rPr lang="en-US" sz="2600" b="1" kern="1200" dirty="0" err="1"/>
            <a:t>tồn</a:t>
          </a:r>
          <a:r>
            <a:rPr lang="en-US" sz="2600" b="1" kern="1200" dirty="0"/>
            <a:t> </a:t>
          </a:r>
          <a:r>
            <a:rPr lang="en-US" sz="2600" b="1" kern="1200" dirty="0" err="1"/>
            <a:t>tại</a:t>
          </a:r>
          <a:r>
            <a:rPr lang="en-US" sz="2600" b="1" kern="1200" dirty="0"/>
            <a:t> </a:t>
          </a:r>
          <a:r>
            <a:rPr lang="en-US" sz="2600" b="1" kern="1200" dirty="0" err="1"/>
            <a:t>xã</a:t>
          </a:r>
          <a:r>
            <a:rPr lang="en-US" sz="2600" b="1" kern="1200" dirty="0"/>
            <a:t> </a:t>
          </a:r>
          <a:r>
            <a:rPr lang="en-US" sz="2600" b="1" kern="1200" dirty="0" err="1"/>
            <a:t>hội</a:t>
          </a:r>
          <a:r>
            <a:rPr lang="en-US" sz="2600" b="1" kern="1200" dirty="0"/>
            <a:t> </a:t>
          </a:r>
          <a:r>
            <a:rPr lang="en-US" sz="2600" b="1" kern="1200" dirty="0" err="1"/>
            <a:t>đối</a:t>
          </a:r>
          <a:r>
            <a:rPr lang="en-US" sz="2600" b="1" kern="1200" dirty="0"/>
            <a:t> </a:t>
          </a:r>
          <a:r>
            <a:rPr lang="en-US" sz="2600" b="1" kern="1200" dirty="0" err="1"/>
            <a:t>với</a:t>
          </a:r>
          <a:r>
            <a:rPr lang="en-US" sz="2600" b="1" kern="1200" dirty="0"/>
            <a:t> ý </a:t>
          </a:r>
          <a:r>
            <a:rPr lang="en-US" sz="2600" b="1" kern="1200" dirty="0" err="1"/>
            <a:t>thức</a:t>
          </a:r>
          <a:r>
            <a:rPr lang="en-US" sz="2600" b="1" kern="1200" dirty="0"/>
            <a:t> </a:t>
          </a:r>
          <a:r>
            <a:rPr lang="en-US" sz="2600" b="1" kern="1200" dirty="0" err="1"/>
            <a:t>xã</a:t>
          </a:r>
          <a:r>
            <a:rPr lang="en-US" sz="2600" b="1" kern="1200" dirty="0"/>
            <a:t> </a:t>
          </a:r>
          <a:r>
            <a:rPr lang="en-US" sz="2600" b="1" kern="1200" dirty="0" err="1"/>
            <a:t>hội</a:t>
          </a:r>
          <a:r>
            <a:rPr lang="en-US" sz="2600" b="1" kern="1200" dirty="0"/>
            <a:t> </a:t>
          </a:r>
          <a:r>
            <a:rPr lang="en-US" sz="2600" b="1" kern="1200" dirty="0" err="1"/>
            <a:t>và</a:t>
          </a:r>
          <a:r>
            <a:rPr lang="en-US" sz="2600" b="1" kern="1200" dirty="0"/>
            <a:t> </a:t>
          </a:r>
          <a:r>
            <a:rPr lang="en-US" sz="2600" b="1" kern="1200" dirty="0" err="1"/>
            <a:t>tính</a:t>
          </a:r>
          <a:r>
            <a:rPr lang="en-US" sz="2600" b="1" kern="1200" dirty="0"/>
            <a:t> </a:t>
          </a:r>
          <a:r>
            <a:rPr lang="en-US" sz="2600" b="1" kern="1200" dirty="0" err="1"/>
            <a:t>độc</a:t>
          </a:r>
          <a:r>
            <a:rPr lang="en-US" sz="2600" b="1" kern="1200" dirty="0"/>
            <a:t> </a:t>
          </a:r>
          <a:r>
            <a:rPr lang="en-US" sz="2600" b="1" kern="1200" dirty="0" err="1"/>
            <a:t>lập</a:t>
          </a:r>
          <a:r>
            <a:rPr lang="en-US" sz="2600" b="1" kern="1200" dirty="0"/>
            <a:t> </a:t>
          </a:r>
          <a:r>
            <a:rPr lang="en-US" sz="2600" b="1" kern="1200" dirty="0" err="1"/>
            <a:t>tương</a:t>
          </a:r>
          <a:r>
            <a:rPr lang="en-US" sz="2600" b="1" kern="1200" dirty="0"/>
            <a:t> </a:t>
          </a:r>
          <a:r>
            <a:rPr lang="en-US" sz="2600" b="1" kern="1200" dirty="0" err="1"/>
            <a:t>đối</a:t>
          </a:r>
          <a:r>
            <a:rPr lang="en-US" sz="2600" b="1" kern="1200" dirty="0"/>
            <a:t> </a:t>
          </a:r>
          <a:r>
            <a:rPr lang="en-US" sz="2600" b="1" kern="1200" dirty="0" err="1"/>
            <a:t>của</a:t>
          </a:r>
          <a:r>
            <a:rPr lang="en-US" sz="2600" b="1" kern="1200" dirty="0"/>
            <a:t> ý </a:t>
          </a:r>
          <a:r>
            <a:rPr lang="en-US" sz="2600" b="1" kern="1200" dirty="0" err="1"/>
            <a:t>thức</a:t>
          </a:r>
          <a:r>
            <a:rPr lang="en-US" sz="2600" b="1" kern="1200" dirty="0"/>
            <a:t> </a:t>
          </a:r>
          <a:r>
            <a:rPr lang="en-US" sz="2600" b="1" kern="1200" dirty="0" err="1"/>
            <a:t>xã</a:t>
          </a:r>
          <a:r>
            <a:rPr lang="en-US" sz="2600" b="1" kern="1200" dirty="0"/>
            <a:t> </a:t>
          </a:r>
          <a:r>
            <a:rPr lang="en-US" sz="2600" b="1" kern="1200" dirty="0" err="1"/>
            <a:t>hội</a:t>
          </a:r>
          <a:endParaRPr lang="en-US" sz="2600" b="1" kern="1200" dirty="0">
            <a:solidFill>
              <a:schemeClr val="tx2"/>
            </a:solidFill>
            <a:latin typeface="Times New Roman" pitchFamily="18" charset="0"/>
            <a:cs typeface="Times New Roman" pitchFamily="18" charset="0"/>
          </a:endParaRPr>
        </a:p>
      </dsp:txBody>
      <dsp:txXfrm rot="-5400000">
        <a:off x="1207962" y="1601639"/>
        <a:ext cx="7018201" cy="1012167"/>
      </dsp:txXfrm>
    </dsp:sp>
    <dsp:sp modelId="{D0A976F6-7E08-4F35-87C1-B13E36AF9C4D}">
      <dsp:nvSpPr>
        <dsp:cNvPr id="0" name=""/>
        <dsp:cNvSpPr/>
      </dsp:nvSpPr>
      <dsp:spPr>
        <a:xfrm rot="5400000">
          <a:off x="-219300" y="3501739"/>
          <a:ext cx="1725661" cy="1207962"/>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2"/>
              </a:solidFill>
              <a:latin typeface="Times New Roman" panose="02020603050405020304" pitchFamily="18" charset="0"/>
              <a:cs typeface="Times New Roman" panose="02020603050405020304" pitchFamily="18" charset="0"/>
            </a:rPr>
            <a:t>3.</a:t>
          </a:r>
        </a:p>
      </dsp:txBody>
      <dsp:txXfrm rot="-5400000">
        <a:off x="39550" y="3846870"/>
        <a:ext cx="1207962" cy="517699"/>
      </dsp:txXfrm>
    </dsp:sp>
    <dsp:sp modelId="{4B2AED02-D5BC-40AD-B501-D2D53907E6A6}">
      <dsp:nvSpPr>
        <dsp:cNvPr id="0" name=""/>
        <dsp:cNvSpPr/>
      </dsp:nvSpPr>
      <dsp:spPr>
        <a:xfrm rot="5400000">
          <a:off x="4034474" y="485853"/>
          <a:ext cx="1419934" cy="7072957"/>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err="1"/>
            <a:t>Xây</a:t>
          </a:r>
          <a:r>
            <a:rPr lang="en-US" sz="2800" b="1" kern="1200" dirty="0"/>
            <a:t> </a:t>
          </a:r>
          <a:r>
            <a:rPr lang="en-US" sz="2800" b="1" kern="1200" dirty="0" err="1"/>
            <a:t>dựng</a:t>
          </a:r>
          <a:r>
            <a:rPr lang="en-US" sz="2800" b="1" kern="1200" dirty="0"/>
            <a:t> </a:t>
          </a:r>
          <a:r>
            <a:rPr lang="en-US" sz="2800" b="1" kern="1200" dirty="0" err="1"/>
            <a:t>nền</a:t>
          </a:r>
          <a:r>
            <a:rPr lang="en-US" sz="2800" b="1" kern="1200" dirty="0"/>
            <a:t> </a:t>
          </a:r>
          <a:r>
            <a:rPr lang="en-US" sz="2800" b="1" kern="1200" dirty="0" err="1"/>
            <a:t>tảng</a:t>
          </a:r>
          <a:r>
            <a:rPr lang="en-US" sz="2800" b="1" kern="1200" dirty="0"/>
            <a:t> </a:t>
          </a:r>
          <a:r>
            <a:rPr lang="en-US" sz="2800" b="1" kern="1200" dirty="0" err="1"/>
            <a:t>tinh</a:t>
          </a:r>
          <a:r>
            <a:rPr lang="en-US" sz="2800" b="1" kern="1200" dirty="0"/>
            <a:t> </a:t>
          </a:r>
          <a:r>
            <a:rPr lang="en-US" sz="2800" b="1" kern="1200" dirty="0" err="1"/>
            <a:t>thần</a:t>
          </a:r>
          <a:r>
            <a:rPr lang="en-US" sz="2800" b="1" kern="1200" dirty="0"/>
            <a:t> </a:t>
          </a:r>
          <a:r>
            <a:rPr lang="en-US" sz="2800" b="1" kern="1200" dirty="0" err="1"/>
            <a:t>trong</a:t>
          </a:r>
          <a:r>
            <a:rPr lang="en-US" sz="2800" b="1" kern="1200" dirty="0"/>
            <a:t> </a:t>
          </a:r>
          <a:r>
            <a:rPr lang="en-US" sz="2800" b="1" kern="1200" dirty="0" err="1"/>
            <a:t>tiến</a:t>
          </a:r>
          <a:r>
            <a:rPr lang="en-US" sz="2800" b="1" kern="1200" dirty="0"/>
            <a:t> </a:t>
          </a:r>
          <a:r>
            <a:rPr lang="en-US" sz="2800" b="1" kern="1200" dirty="0" err="1"/>
            <a:t>trình</a:t>
          </a:r>
          <a:r>
            <a:rPr lang="en-US" sz="2800" b="1" kern="1200" dirty="0"/>
            <a:t> </a:t>
          </a:r>
          <a:r>
            <a:rPr lang="en-US" sz="2800" b="1" kern="1200" dirty="0" err="1"/>
            <a:t>cách</a:t>
          </a:r>
          <a:r>
            <a:rPr lang="en-US" sz="2800" b="1" kern="1200" dirty="0"/>
            <a:t> </a:t>
          </a:r>
          <a:r>
            <a:rPr lang="en-US" sz="2800" b="1" kern="1200" dirty="0" err="1"/>
            <a:t>mạng</a:t>
          </a:r>
          <a:r>
            <a:rPr lang="en-US" sz="2800" b="1" kern="1200" dirty="0"/>
            <a:t> XHCN ở </a:t>
          </a:r>
          <a:r>
            <a:rPr lang="en-US" sz="2800" b="1" kern="1200" dirty="0" err="1"/>
            <a:t>Việt</a:t>
          </a:r>
          <a:r>
            <a:rPr lang="en-US" sz="2800" b="1" kern="1200" dirty="0"/>
            <a:t> Nam </a:t>
          </a:r>
          <a:r>
            <a:rPr lang="en-US" sz="2800" b="1" kern="1200" dirty="0" err="1"/>
            <a:t>hiện</a:t>
          </a:r>
          <a:r>
            <a:rPr lang="en-US" sz="2800" b="1" kern="1200" dirty="0"/>
            <a:t> nay</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207963" y="3381680"/>
        <a:ext cx="7003642" cy="1281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67472" y="269275"/>
          <a:ext cx="1783147" cy="1248203"/>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a.</a:t>
          </a:r>
          <a:endParaRPr lang="en-US" sz="3200" b="1" kern="1200" dirty="0">
            <a:solidFill>
              <a:schemeClr val="tx2"/>
            </a:solidFill>
            <a:latin typeface="Times New Roman" pitchFamily="18" charset="0"/>
            <a:cs typeface="Times New Roman" pitchFamily="18" charset="0"/>
          </a:endParaRPr>
        </a:p>
      </dsp:txBody>
      <dsp:txXfrm rot="-5400000">
        <a:off x="1" y="625905"/>
        <a:ext cx="1248203" cy="534944"/>
      </dsp:txXfrm>
    </dsp:sp>
    <dsp:sp modelId="{0DAB1469-03E9-4D9F-BEEA-7BAD8D0AC49F}">
      <dsp:nvSpPr>
        <dsp:cNvPr id="0" name=""/>
        <dsp:cNvSpPr/>
      </dsp:nvSpPr>
      <dsp:spPr>
        <a:xfrm rot="5400000">
          <a:off x="4185038" y="-2907736"/>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Khái</a:t>
          </a:r>
          <a:r>
            <a:rPr lang="en-US" sz="2800" i="1" kern="1200" dirty="0"/>
            <a:t> </a:t>
          </a:r>
          <a:r>
            <a:rPr lang="en-US" sz="2800" i="1" kern="1200" dirty="0" err="1"/>
            <a:t>niệm</a:t>
          </a:r>
          <a:r>
            <a:rPr lang="en-US" sz="2800" i="1" kern="1200" dirty="0"/>
            <a:t> </a:t>
          </a:r>
          <a:r>
            <a:rPr lang="en-US" sz="2800" i="1" kern="1200" dirty="0" err="1"/>
            <a:t>tồn</a:t>
          </a:r>
          <a:r>
            <a:rPr lang="en-US" sz="2800" i="1" kern="1200" dirty="0"/>
            <a:t> </a:t>
          </a:r>
          <a:r>
            <a:rPr lang="en-US" sz="2800" i="1" kern="1200" dirty="0" err="1"/>
            <a:t>tại</a:t>
          </a:r>
          <a:r>
            <a:rPr lang="en-US" sz="2800" i="1" kern="1200" dirty="0"/>
            <a:t> </a:t>
          </a:r>
          <a:r>
            <a:rPr lang="en-US" sz="2800" i="1" kern="1200" dirty="0" err="1"/>
            <a:t>xã</a:t>
          </a:r>
          <a:r>
            <a:rPr lang="en-US" sz="2800" i="1" kern="1200" dirty="0"/>
            <a:t> </a:t>
          </a:r>
          <a:r>
            <a:rPr lang="en-US" sz="2800" i="1" kern="1200" dirty="0" err="1"/>
            <a:t>hội</a:t>
          </a:r>
          <a:r>
            <a:rPr lang="en-US" sz="2800" i="1" kern="1200" dirty="0"/>
            <a:t> </a:t>
          </a:r>
          <a:r>
            <a:rPr lang="en-US" sz="2800" i="1" kern="1200" dirty="0" err="1"/>
            <a:t>và</a:t>
          </a:r>
          <a:r>
            <a:rPr lang="en-US" sz="2800" i="1" kern="1200" dirty="0"/>
            <a:t> </a:t>
          </a:r>
          <a:r>
            <a:rPr lang="en-US" sz="2800" i="1" kern="1200" dirty="0" err="1"/>
            <a:t>các</a:t>
          </a:r>
          <a:r>
            <a:rPr lang="en-US" sz="2800" i="1" kern="1200" dirty="0"/>
            <a:t> </a:t>
          </a:r>
          <a:r>
            <a:rPr lang="en-US" sz="2800" i="1" kern="1200" dirty="0" err="1"/>
            <a:t>yếu</a:t>
          </a:r>
          <a:r>
            <a:rPr lang="en-US" sz="2800" i="1" kern="1200" dirty="0"/>
            <a:t> </a:t>
          </a:r>
          <a:r>
            <a:rPr lang="en-US" sz="2800" i="1" kern="1200" dirty="0" err="1"/>
            <a:t>tố</a:t>
          </a:r>
          <a:r>
            <a:rPr lang="en-US" sz="2800" i="1" kern="1200" dirty="0"/>
            <a:t> </a:t>
          </a:r>
          <a:r>
            <a:rPr lang="en-US" sz="2800" i="1" kern="1200" dirty="0" err="1"/>
            <a:t>cơ</a:t>
          </a:r>
          <a:r>
            <a:rPr lang="en-US" sz="2800" i="1" kern="1200" dirty="0"/>
            <a:t> </a:t>
          </a:r>
          <a:r>
            <a:rPr lang="en-US" sz="2800" i="1" kern="1200" dirty="0" err="1"/>
            <a:t>bản</a:t>
          </a:r>
          <a:r>
            <a:rPr lang="en-US" sz="2800" i="1" kern="1200" dirty="0"/>
            <a:t> </a:t>
          </a:r>
          <a:r>
            <a:rPr lang="en-US" sz="2800" i="1" kern="1200" dirty="0" err="1"/>
            <a:t>của</a:t>
          </a:r>
          <a:r>
            <a:rPr lang="en-US" sz="2800" i="1" kern="1200" dirty="0"/>
            <a:t> </a:t>
          </a:r>
          <a:r>
            <a:rPr lang="en-US" sz="2800" i="1" kern="1200" dirty="0" err="1"/>
            <a:t>tồn</a:t>
          </a:r>
          <a:r>
            <a:rPr lang="en-US" sz="2800" i="1" kern="1200" dirty="0"/>
            <a:t> </a:t>
          </a:r>
          <a:r>
            <a:rPr lang="en-US" sz="2800" i="1" kern="1200" dirty="0" err="1"/>
            <a:t>tại</a:t>
          </a:r>
          <a:r>
            <a:rPr lang="en-US" sz="2800" i="1" kern="1200" dirty="0"/>
            <a:t> </a:t>
          </a:r>
          <a:r>
            <a:rPr lang="en-US" sz="2800" i="1" kern="1200" dirty="0" err="1"/>
            <a:t>xã</a:t>
          </a:r>
          <a:r>
            <a:rPr lang="en-US" sz="2800" i="1" kern="1200" dirty="0"/>
            <a:t> </a:t>
          </a:r>
          <a:r>
            <a:rPr lang="en-US" sz="2800" i="1" kern="1200" dirty="0" err="1"/>
            <a:t>hội</a:t>
          </a:r>
          <a:endParaRPr lang="en-US" sz="2800" b="1" kern="1200" dirty="0">
            <a:solidFill>
              <a:schemeClr val="tx2"/>
            </a:solidFill>
            <a:latin typeface="Times New Roman" pitchFamily="18" charset="0"/>
            <a:cs typeface="Times New Roman" pitchFamily="18" charset="0"/>
          </a:endParaRPr>
        </a:p>
      </dsp:txBody>
      <dsp:txXfrm rot="-5400000">
        <a:off x="1248203" y="85679"/>
        <a:ext cx="6976136" cy="1045885"/>
      </dsp:txXfrm>
    </dsp:sp>
    <dsp:sp modelId="{D2E498E5-5D32-477C-AD89-F3DFDEA2421E}">
      <dsp:nvSpPr>
        <dsp:cNvPr id="0" name=""/>
        <dsp:cNvSpPr/>
      </dsp:nvSpPr>
      <dsp:spPr>
        <a:xfrm rot="5400000">
          <a:off x="-267472" y="1860174"/>
          <a:ext cx="1783147" cy="1248203"/>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b.</a:t>
          </a:r>
          <a:endParaRPr lang="en-US" sz="3200" b="1" kern="1200" dirty="0">
            <a:solidFill>
              <a:schemeClr val="tx2"/>
            </a:solidFill>
            <a:latin typeface="Times New Roman" pitchFamily="18" charset="0"/>
            <a:cs typeface="Times New Roman" pitchFamily="18" charset="0"/>
          </a:endParaRPr>
        </a:p>
      </dsp:txBody>
      <dsp:txXfrm rot="-5400000">
        <a:off x="1" y="2216804"/>
        <a:ext cx="1248203" cy="534944"/>
      </dsp:txXfrm>
    </dsp:sp>
    <dsp:sp modelId="{66EE8A80-F4D4-4B0E-81C4-C67A772FA914}">
      <dsp:nvSpPr>
        <dsp:cNvPr id="0" name=""/>
        <dsp:cNvSpPr/>
      </dsp:nvSpPr>
      <dsp:spPr>
        <a:xfrm rot="5400000">
          <a:off x="4185038" y="-1344133"/>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i="1" kern="1200" dirty="0"/>
            <a:t>Ý </a:t>
          </a:r>
          <a:r>
            <a:rPr lang="en-US" sz="2600" i="1" kern="1200" dirty="0" err="1"/>
            <a:t>thức</a:t>
          </a:r>
          <a:r>
            <a:rPr lang="en-US" sz="2600" i="1" kern="1200" dirty="0"/>
            <a:t> </a:t>
          </a:r>
          <a:r>
            <a:rPr lang="en-US" sz="2600" i="1" kern="1200" dirty="0" err="1"/>
            <a:t>xã</a:t>
          </a:r>
          <a:r>
            <a:rPr lang="en-US" sz="2600" i="1" kern="1200" dirty="0"/>
            <a:t> </a:t>
          </a:r>
          <a:r>
            <a:rPr lang="en-US" sz="2600" i="1" kern="1200" dirty="0" err="1"/>
            <a:t>hội</a:t>
          </a:r>
          <a:r>
            <a:rPr lang="en-US" sz="2600" i="1" kern="1200" dirty="0"/>
            <a:t> </a:t>
          </a:r>
          <a:r>
            <a:rPr lang="en-US" sz="2600" i="1" kern="1200" dirty="0" err="1"/>
            <a:t>và</a:t>
          </a:r>
          <a:r>
            <a:rPr lang="en-US" sz="2600" i="1" kern="1200" dirty="0"/>
            <a:t> </a:t>
          </a:r>
          <a:r>
            <a:rPr lang="en-US" sz="2600" i="1" kern="1200" dirty="0" err="1"/>
            <a:t>hai</a:t>
          </a:r>
          <a:r>
            <a:rPr lang="en-US" sz="2600" i="1" kern="1200" dirty="0"/>
            <a:t> </a:t>
          </a:r>
          <a:r>
            <a:rPr lang="en-US" sz="2600" i="1" kern="1200" dirty="0" err="1"/>
            <a:t>trình</a:t>
          </a:r>
          <a:r>
            <a:rPr lang="en-US" sz="2600" i="1" kern="1200" dirty="0"/>
            <a:t> </a:t>
          </a:r>
          <a:r>
            <a:rPr lang="en-US" sz="2600" i="1" kern="1200" dirty="0" err="1"/>
            <a:t>độ</a:t>
          </a:r>
          <a:r>
            <a:rPr lang="en-US" sz="2600" i="1" kern="1200" dirty="0"/>
            <a:t> </a:t>
          </a:r>
          <a:r>
            <a:rPr lang="en-US" sz="2600" i="1" kern="1200" dirty="0" err="1"/>
            <a:t>phản</a:t>
          </a:r>
          <a:r>
            <a:rPr lang="en-US" sz="2600" i="1" kern="1200" dirty="0"/>
            <a:t> </a:t>
          </a:r>
          <a:r>
            <a:rPr lang="en-US" sz="2600" i="1" kern="1200" dirty="0" err="1"/>
            <a:t>ánh</a:t>
          </a:r>
          <a:r>
            <a:rPr lang="en-US" sz="2600" i="1" kern="1200" dirty="0"/>
            <a:t> </a:t>
          </a:r>
          <a:r>
            <a:rPr lang="en-US" sz="2600" i="1" kern="1200" dirty="0" err="1"/>
            <a:t>của</a:t>
          </a:r>
          <a:r>
            <a:rPr lang="en-US" sz="2600" i="1" kern="1200" dirty="0"/>
            <a:t> ý </a:t>
          </a:r>
          <a:r>
            <a:rPr lang="en-US" sz="2600" i="1" kern="1200" dirty="0" err="1"/>
            <a:t>thức</a:t>
          </a:r>
          <a:r>
            <a:rPr lang="en-US" sz="2600" i="1" kern="1200" dirty="0"/>
            <a:t> </a:t>
          </a:r>
          <a:r>
            <a:rPr lang="en-US" sz="2600" i="1" kern="1200" dirty="0" err="1"/>
            <a:t>xã</a:t>
          </a:r>
          <a:r>
            <a:rPr lang="en-US" sz="2600" i="1" kern="1200" dirty="0"/>
            <a:t> </a:t>
          </a:r>
          <a:r>
            <a:rPr lang="en-US" sz="2600" i="1" kern="1200" dirty="0" err="1"/>
            <a:t>hội</a:t>
          </a:r>
          <a:endParaRPr lang="en-US" sz="2600" b="1" kern="1200" dirty="0">
            <a:solidFill>
              <a:schemeClr val="tx2"/>
            </a:solidFill>
            <a:latin typeface="Times New Roman" pitchFamily="18" charset="0"/>
            <a:cs typeface="Times New Roman" pitchFamily="18" charset="0"/>
          </a:endParaRPr>
        </a:p>
      </dsp:txBody>
      <dsp:txXfrm rot="-5400000">
        <a:off x="1248203" y="1649282"/>
        <a:ext cx="6976136" cy="1045885"/>
      </dsp:txXfrm>
    </dsp:sp>
    <dsp:sp modelId="{D0A976F6-7E08-4F35-87C1-B13E36AF9C4D}">
      <dsp:nvSpPr>
        <dsp:cNvPr id="0" name=""/>
        <dsp:cNvSpPr/>
      </dsp:nvSpPr>
      <dsp:spPr>
        <a:xfrm rot="5400000">
          <a:off x="-267472" y="3451073"/>
          <a:ext cx="1783147" cy="1248203"/>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anose="02020603050405020304" pitchFamily="18" charset="0"/>
              <a:cs typeface="Times New Roman" panose="02020603050405020304" pitchFamily="18" charset="0"/>
            </a:rPr>
            <a:t>c.</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rot="-5400000">
        <a:off x="1" y="3807703"/>
        <a:ext cx="1248203" cy="534944"/>
      </dsp:txXfrm>
    </dsp:sp>
    <dsp:sp modelId="{4B2AED02-D5BC-40AD-B501-D2D53907E6A6}">
      <dsp:nvSpPr>
        <dsp:cNvPr id="0" name=""/>
        <dsp:cNvSpPr/>
      </dsp:nvSpPr>
      <dsp:spPr>
        <a:xfrm rot="5400000">
          <a:off x="4162182" y="520497"/>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Các</a:t>
          </a:r>
          <a:r>
            <a:rPr lang="en-US" sz="2800" i="1" kern="1200" dirty="0"/>
            <a:t> </a:t>
          </a:r>
          <a:r>
            <a:rPr lang="en-US" sz="2800" kern="1200" dirty="0" err="1"/>
            <a:t>hình</a:t>
          </a:r>
          <a:r>
            <a:rPr lang="en-US" sz="2800" kern="1200" dirty="0"/>
            <a:t> </a:t>
          </a:r>
          <a:r>
            <a:rPr lang="en-US" sz="2800" kern="1200" dirty="0" err="1"/>
            <a:t>thái</a:t>
          </a:r>
          <a:r>
            <a:rPr lang="en-US" sz="2800" kern="1200" dirty="0"/>
            <a:t> ý </a:t>
          </a:r>
          <a:r>
            <a:rPr lang="en-US" sz="2800" kern="1200" dirty="0" err="1"/>
            <a:t>thức</a:t>
          </a:r>
          <a:r>
            <a:rPr lang="en-US" sz="2800" kern="1200" dirty="0"/>
            <a:t> </a:t>
          </a:r>
          <a:r>
            <a:rPr lang="en-US" sz="2800" kern="1200" dirty="0" err="1"/>
            <a:t>xã</a:t>
          </a:r>
          <a:r>
            <a:rPr lang="en-US" sz="2800" kern="1200" dirty="0"/>
            <a:t> </a:t>
          </a:r>
          <a:r>
            <a:rPr lang="en-US" sz="2800" kern="1200" dirty="0" err="1"/>
            <a:t>hội</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225347" y="3513912"/>
        <a:ext cx="6976136" cy="1045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393748" y="394542"/>
          <a:ext cx="2624986" cy="1837490"/>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a.</a:t>
          </a:r>
          <a:endParaRPr lang="en-US" sz="3200" b="1" kern="1200" dirty="0">
            <a:solidFill>
              <a:schemeClr val="tx2"/>
            </a:solidFill>
            <a:latin typeface="Times New Roman" pitchFamily="18" charset="0"/>
            <a:cs typeface="Times New Roman" pitchFamily="18" charset="0"/>
          </a:endParaRPr>
        </a:p>
      </dsp:txBody>
      <dsp:txXfrm rot="-5400000">
        <a:off x="0" y="919539"/>
        <a:ext cx="1837490" cy="787496"/>
      </dsp:txXfrm>
    </dsp:sp>
    <dsp:sp modelId="{0DAB1469-03E9-4D9F-BEEA-7BAD8D0AC49F}">
      <dsp:nvSpPr>
        <dsp:cNvPr id="0" name=""/>
        <dsp:cNvSpPr/>
      </dsp:nvSpPr>
      <dsp:spPr>
        <a:xfrm rot="5400000">
          <a:off x="4206084" y="-2327617"/>
          <a:ext cx="1706241" cy="6443429"/>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Vai</a:t>
          </a:r>
          <a:r>
            <a:rPr lang="en-US" sz="2800" i="1" kern="1200" dirty="0"/>
            <a:t> </a:t>
          </a:r>
          <a:r>
            <a:rPr lang="en-US" sz="2800" i="1" kern="1200" dirty="0" err="1"/>
            <a:t>trò</a:t>
          </a:r>
          <a:r>
            <a:rPr lang="en-US" sz="2800" i="1" kern="1200" dirty="0"/>
            <a:t> </a:t>
          </a:r>
          <a:r>
            <a:rPr lang="en-US" sz="2800" i="1" kern="1200" dirty="0" err="1"/>
            <a:t>quyết</a:t>
          </a:r>
          <a:r>
            <a:rPr lang="en-US" sz="2800" i="1" kern="1200" dirty="0"/>
            <a:t> </a:t>
          </a:r>
          <a:r>
            <a:rPr lang="en-US" sz="2800" i="1" kern="1200" dirty="0" err="1"/>
            <a:t>định</a:t>
          </a:r>
          <a:r>
            <a:rPr lang="en-US" sz="2800" i="1" kern="1200" dirty="0"/>
            <a:t> </a:t>
          </a:r>
          <a:r>
            <a:rPr lang="en-US" sz="2800" i="1" kern="1200" dirty="0" err="1"/>
            <a:t>của</a:t>
          </a:r>
          <a:r>
            <a:rPr lang="en-US" sz="2800" i="1" kern="1200" dirty="0"/>
            <a:t> </a:t>
          </a:r>
          <a:r>
            <a:rPr lang="en-US" sz="2800" i="1" kern="1200" dirty="0" err="1"/>
            <a:t>tồn</a:t>
          </a:r>
          <a:r>
            <a:rPr lang="en-US" sz="2800" i="1" kern="1200" dirty="0"/>
            <a:t> </a:t>
          </a:r>
          <a:r>
            <a:rPr lang="en-US" sz="2800" i="1" kern="1200" dirty="0" err="1"/>
            <a:t>tại</a:t>
          </a:r>
          <a:r>
            <a:rPr lang="en-US" sz="2800" i="1" kern="1200" dirty="0"/>
            <a:t> </a:t>
          </a:r>
          <a:r>
            <a:rPr lang="en-US" sz="2800" i="1" kern="1200" dirty="0" err="1"/>
            <a:t>xã</a:t>
          </a:r>
          <a:r>
            <a:rPr lang="en-US" sz="2800" i="1" kern="1200" dirty="0"/>
            <a:t> </a:t>
          </a:r>
          <a:r>
            <a:rPr lang="en-US" sz="2800" i="1" kern="1200" dirty="0" err="1"/>
            <a:t>hội</a:t>
          </a:r>
          <a:r>
            <a:rPr lang="en-US" sz="2800" i="1" kern="1200" dirty="0"/>
            <a:t> </a:t>
          </a:r>
          <a:r>
            <a:rPr lang="en-US" sz="2800" i="1" kern="1200" dirty="0" err="1"/>
            <a:t>đối</a:t>
          </a:r>
          <a:r>
            <a:rPr lang="en-US" sz="2800" i="1" kern="1200" dirty="0"/>
            <a:t> </a:t>
          </a:r>
          <a:r>
            <a:rPr lang="en-US" sz="2800" i="1" kern="1200" dirty="0" err="1"/>
            <a:t>với</a:t>
          </a:r>
          <a:r>
            <a:rPr lang="en-US" sz="2800" i="1" kern="1200" dirty="0"/>
            <a:t> ý </a:t>
          </a:r>
          <a:r>
            <a:rPr lang="en-US" sz="2800" i="1" kern="1200" dirty="0" err="1"/>
            <a:t>thức</a:t>
          </a:r>
          <a:r>
            <a:rPr lang="en-US" sz="2800" i="1" kern="1200" dirty="0"/>
            <a:t> </a:t>
          </a:r>
          <a:r>
            <a:rPr lang="en-US" sz="2800" i="1" kern="1200" dirty="0" err="1"/>
            <a:t>xã</a:t>
          </a:r>
          <a:r>
            <a:rPr lang="en-US" sz="2800" i="1" kern="1200" dirty="0"/>
            <a:t> </a:t>
          </a:r>
          <a:r>
            <a:rPr lang="en-US" sz="2800" i="1" kern="1200" dirty="0" err="1"/>
            <a:t>hội</a:t>
          </a:r>
          <a:endParaRPr lang="en-US" sz="2800" b="1" kern="1200" dirty="0">
            <a:solidFill>
              <a:schemeClr val="tx2"/>
            </a:solidFill>
            <a:latin typeface="Times New Roman" pitchFamily="18" charset="0"/>
            <a:cs typeface="Times New Roman" pitchFamily="18" charset="0"/>
          </a:endParaRPr>
        </a:p>
      </dsp:txBody>
      <dsp:txXfrm rot="-5400000">
        <a:off x="1837490" y="124269"/>
        <a:ext cx="6360137" cy="1539657"/>
      </dsp:txXfrm>
    </dsp:sp>
    <dsp:sp modelId="{D2E498E5-5D32-477C-AD89-F3DFDEA2421E}">
      <dsp:nvSpPr>
        <dsp:cNvPr id="0" name=""/>
        <dsp:cNvSpPr/>
      </dsp:nvSpPr>
      <dsp:spPr>
        <a:xfrm rot="5400000">
          <a:off x="-393748" y="2736518"/>
          <a:ext cx="2624986" cy="1837490"/>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b.</a:t>
          </a:r>
          <a:endParaRPr lang="en-US" sz="3200" b="1" kern="1200" dirty="0">
            <a:solidFill>
              <a:schemeClr val="tx2"/>
            </a:solidFill>
            <a:latin typeface="Times New Roman" pitchFamily="18" charset="0"/>
            <a:cs typeface="Times New Roman" pitchFamily="18" charset="0"/>
          </a:endParaRPr>
        </a:p>
      </dsp:txBody>
      <dsp:txXfrm rot="-5400000">
        <a:off x="0" y="3261515"/>
        <a:ext cx="1837490" cy="787496"/>
      </dsp:txXfrm>
    </dsp:sp>
    <dsp:sp modelId="{66EE8A80-F4D4-4B0E-81C4-C67A772FA914}">
      <dsp:nvSpPr>
        <dsp:cNvPr id="0" name=""/>
        <dsp:cNvSpPr/>
      </dsp:nvSpPr>
      <dsp:spPr>
        <a:xfrm rot="5400000">
          <a:off x="4206084" y="-25823"/>
          <a:ext cx="1706241" cy="6443429"/>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i="1" kern="1200" dirty="0" err="1"/>
            <a:t>Tính</a:t>
          </a:r>
          <a:r>
            <a:rPr lang="en-US" sz="2600" i="1" kern="1200" dirty="0"/>
            <a:t> </a:t>
          </a:r>
          <a:r>
            <a:rPr lang="en-US" sz="2600" i="1" kern="1200" dirty="0" err="1"/>
            <a:t>độc</a:t>
          </a:r>
          <a:r>
            <a:rPr lang="en-US" sz="2600" i="1" kern="1200" dirty="0"/>
            <a:t> </a:t>
          </a:r>
          <a:r>
            <a:rPr lang="en-US" sz="2600" i="1" kern="1200" dirty="0" err="1"/>
            <a:t>lập</a:t>
          </a:r>
          <a:r>
            <a:rPr lang="en-US" sz="2600" i="1" kern="1200" dirty="0"/>
            <a:t> </a:t>
          </a:r>
          <a:r>
            <a:rPr lang="en-US" sz="2600" i="1" kern="1200" dirty="0" err="1"/>
            <a:t>tương</a:t>
          </a:r>
          <a:r>
            <a:rPr lang="en-US" sz="2600" i="1" kern="1200" dirty="0"/>
            <a:t> </a:t>
          </a:r>
          <a:r>
            <a:rPr lang="en-US" sz="2600" i="1" kern="1200" dirty="0" err="1"/>
            <a:t>đối</a:t>
          </a:r>
          <a:r>
            <a:rPr lang="en-US" sz="2600" i="1" kern="1200" dirty="0"/>
            <a:t> </a:t>
          </a:r>
          <a:r>
            <a:rPr lang="en-US" sz="2600" i="1" kern="1200" dirty="0" err="1"/>
            <a:t>của</a:t>
          </a:r>
          <a:r>
            <a:rPr lang="en-US" sz="2600" i="1" kern="1200" dirty="0"/>
            <a:t> ý </a:t>
          </a:r>
          <a:r>
            <a:rPr lang="en-US" sz="2600" i="1" kern="1200" dirty="0" err="1"/>
            <a:t>thức</a:t>
          </a:r>
          <a:r>
            <a:rPr lang="en-US" sz="2600" i="1" kern="1200" dirty="0"/>
            <a:t> </a:t>
          </a:r>
          <a:r>
            <a:rPr lang="en-US" sz="2600" i="1" kern="1200" dirty="0" err="1"/>
            <a:t>xã</a:t>
          </a:r>
          <a:r>
            <a:rPr lang="en-US" sz="2600" i="1" kern="1200" dirty="0"/>
            <a:t> </a:t>
          </a:r>
          <a:r>
            <a:rPr lang="en-US" sz="2600" i="1" kern="1200" dirty="0" err="1"/>
            <a:t>hội</a:t>
          </a:r>
          <a:r>
            <a:rPr lang="en-US" sz="2600" i="1" kern="1200" dirty="0"/>
            <a:t> </a:t>
          </a:r>
          <a:r>
            <a:rPr lang="en-US" sz="2600" i="1" kern="1200" dirty="0" err="1"/>
            <a:t>và</a:t>
          </a:r>
          <a:r>
            <a:rPr lang="en-US" sz="2600" i="1" kern="1200" dirty="0"/>
            <a:t> </a:t>
          </a:r>
          <a:r>
            <a:rPr lang="en-US" sz="2600" i="1" kern="1200" dirty="0" err="1"/>
            <a:t>vai</a:t>
          </a:r>
          <a:r>
            <a:rPr lang="en-US" sz="2600" i="1" kern="1200" dirty="0"/>
            <a:t> </a:t>
          </a:r>
          <a:r>
            <a:rPr lang="en-US" sz="2600" i="1" kern="1200" dirty="0" err="1"/>
            <a:t>trò</a:t>
          </a:r>
          <a:r>
            <a:rPr lang="en-US" sz="2600" i="1" kern="1200" dirty="0"/>
            <a:t> </a:t>
          </a:r>
          <a:r>
            <a:rPr lang="en-US" sz="2600" i="1" kern="1200" dirty="0" err="1"/>
            <a:t>của</a:t>
          </a:r>
          <a:r>
            <a:rPr lang="en-US" sz="2600" i="1" kern="1200" dirty="0"/>
            <a:t> ý </a:t>
          </a:r>
          <a:r>
            <a:rPr lang="en-US" sz="2600" i="1" kern="1200" dirty="0" err="1"/>
            <a:t>thức</a:t>
          </a:r>
          <a:r>
            <a:rPr lang="en-US" sz="2600" i="1" kern="1200" dirty="0"/>
            <a:t> </a:t>
          </a:r>
          <a:r>
            <a:rPr lang="en-US" sz="2600" i="1" kern="1200" dirty="0" err="1"/>
            <a:t>xã</a:t>
          </a:r>
          <a:r>
            <a:rPr lang="en-US" sz="2600" i="1" kern="1200" dirty="0"/>
            <a:t> </a:t>
          </a:r>
          <a:r>
            <a:rPr lang="en-US" sz="2600" i="1" kern="1200" dirty="0" err="1"/>
            <a:t>hội</a:t>
          </a:r>
          <a:r>
            <a:rPr lang="en-US" sz="2600" i="1" kern="1200" dirty="0"/>
            <a:t> </a:t>
          </a:r>
          <a:r>
            <a:rPr lang="en-US" sz="2600" i="1" kern="1200" dirty="0" err="1"/>
            <a:t>đối</a:t>
          </a:r>
          <a:r>
            <a:rPr lang="en-US" sz="2600" i="1" kern="1200" dirty="0"/>
            <a:t> </a:t>
          </a:r>
          <a:r>
            <a:rPr lang="en-US" sz="2600" i="1" kern="1200" dirty="0" err="1"/>
            <a:t>với</a:t>
          </a:r>
          <a:r>
            <a:rPr lang="en-US" sz="2600" i="1" kern="1200" dirty="0"/>
            <a:t> </a:t>
          </a:r>
          <a:r>
            <a:rPr lang="en-US" sz="2600" i="1" kern="1200" dirty="0" err="1"/>
            <a:t>tồn</a:t>
          </a:r>
          <a:r>
            <a:rPr lang="en-US" sz="2600" i="1" kern="1200" dirty="0"/>
            <a:t> </a:t>
          </a:r>
          <a:r>
            <a:rPr lang="en-US" sz="2600" i="1" kern="1200" dirty="0" err="1"/>
            <a:t>tại</a:t>
          </a:r>
          <a:r>
            <a:rPr lang="en-US" sz="2600" i="1" kern="1200" dirty="0"/>
            <a:t> </a:t>
          </a:r>
          <a:r>
            <a:rPr lang="en-US" sz="2600" i="1" kern="1200" dirty="0" err="1"/>
            <a:t>xã</a:t>
          </a:r>
          <a:r>
            <a:rPr lang="en-US" sz="2600" i="1" kern="1200" dirty="0"/>
            <a:t> </a:t>
          </a:r>
          <a:r>
            <a:rPr lang="en-US" sz="2600" i="1" kern="1200" dirty="0" err="1"/>
            <a:t>hội</a:t>
          </a:r>
          <a:endParaRPr lang="en-US" sz="2600" b="1" kern="1200" dirty="0">
            <a:solidFill>
              <a:schemeClr val="tx2"/>
            </a:solidFill>
            <a:latin typeface="Times New Roman" pitchFamily="18" charset="0"/>
            <a:cs typeface="Times New Roman" pitchFamily="18" charset="0"/>
          </a:endParaRPr>
        </a:p>
      </dsp:txBody>
      <dsp:txXfrm rot="-5400000">
        <a:off x="1837490" y="2426063"/>
        <a:ext cx="6360137" cy="1539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427810" y="430699"/>
          <a:ext cx="2852072" cy="1996450"/>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a.</a:t>
          </a:r>
        </a:p>
      </dsp:txBody>
      <dsp:txXfrm rot="-5400000">
        <a:off x="1" y="1001113"/>
        <a:ext cx="1996450" cy="855622"/>
      </dsp:txXfrm>
    </dsp:sp>
    <dsp:sp modelId="{0DAB1469-03E9-4D9F-BEEA-7BAD8D0AC49F}">
      <dsp:nvSpPr>
        <dsp:cNvPr id="0" name=""/>
        <dsp:cNvSpPr/>
      </dsp:nvSpPr>
      <dsp:spPr>
        <a:xfrm rot="5400000">
          <a:off x="4208106" y="-2137383"/>
          <a:ext cx="1853847" cy="6428485"/>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i="1" kern="1200" dirty="0" err="1"/>
            <a:t>Công</a:t>
          </a:r>
          <a:r>
            <a:rPr lang="en-US" sz="2600" i="1" kern="1200" dirty="0"/>
            <a:t> </a:t>
          </a:r>
          <a:r>
            <a:rPr lang="en-US" sz="2600" i="1" kern="1200" dirty="0" err="1"/>
            <a:t>cuộc</a:t>
          </a:r>
          <a:r>
            <a:rPr lang="en-US" sz="2600" i="1" kern="1200" dirty="0"/>
            <a:t> </a:t>
          </a:r>
          <a:r>
            <a:rPr lang="en-US" sz="2600" i="1" kern="1200" dirty="0" err="1"/>
            <a:t>xây</a:t>
          </a:r>
          <a:r>
            <a:rPr lang="en-US" sz="2600" i="1" kern="1200" dirty="0"/>
            <a:t> </a:t>
          </a:r>
          <a:r>
            <a:rPr lang="en-US" sz="2600" i="1" kern="1200" dirty="0" err="1"/>
            <a:t>dựng</a:t>
          </a:r>
          <a:r>
            <a:rPr lang="en-US" sz="2600" i="1" kern="1200" dirty="0"/>
            <a:t> CNXH </a:t>
          </a:r>
          <a:r>
            <a:rPr lang="en-US" sz="2600" i="1" kern="1200" dirty="0" err="1"/>
            <a:t>và</a:t>
          </a:r>
          <a:r>
            <a:rPr lang="en-US" sz="2600" i="1" kern="1200" dirty="0"/>
            <a:t> </a:t>
          </a:r>
          <a:r>
            <a:rPr lang="en-US" sz="2600" i="1" kern="1200" dirty="0" err="1"/>
            <a:t>tính</a:t>
          </a:r>
          <a:r>
            <a:rPr lang="en-US" sz="2600" i="1" kern="1200" dirty="0"/>
            <a:t> </a:t>
          </a:r>
          <a:r>
            <a:rPr lang="en-US" sz="2600" i="1" kern="1200" dirty="0" err="1"/>
            <a:t>tất</a:t>
          </a:r>
          <a:r>
            <a:rPr lang="en-US" sz="2600" i="1" kern="1200" dirty="0"/>
            <a:t> </a:t>
          </a:r>
          <a:r>
            <a:rPr lang="en-US" sz="2600" i="1" kern="1200" dirty="0" err="1"/>
            <a:t>yếu</a:t>
          </a:r>
          <a:r>
            <a:rPr lang="en-US" sz="2600" i="1" kern="1200" dirty="0"/>
            <a:t> </a:t>
          </a:r>
          <a:r>
            <a:rPr lang="en-US" sz="2600" i="1" kern="1200" dirty="0" err="1"/>
            <a:t>của</a:t>
          </a:r>
          <a:r>
            <a:rPr lang="en-US" sz="2600" i="1" kern="1200" dirty="0"/>
            <a:t> </a:t>
          </a:r>
          <a:r>
            <a:rPr lang="en-US" sz="2600" i="1" kern="1200" dirty="0" err="1"/>
            <a:t>việc</a:t>
          </a:r>
          <a:r>
            <a:rPr lang="en-US" sz="2600" i="1" kern="1200" dirty="0"/>
            <a:t> </a:t>
          </a:r>
          <a:r>
            <a:rPr lang="en-US" sz="2600" i="1" kern="1200" dirty="0" err="1"/>
            <a:t>xây</a:t>
          </a:r>
          <a:r>
            <a:rPr lang="en-US" sz="2600" i="1" kern="1200" dirty="0"/>
            <a:t> </a:t>
          </a:r>
          <a:r>
            <a:rPr lang="en-US" sz="2600" i="1" kern="1200" dirty="0" err="1"/>
            <a:t>dựng</a:t>
          </a:r>
          <a:r>
            <a:rPr lang="en-US" sz="2600" i="1" kern="1200" dirty="0"/>
            <a:t> </a:t>
          </a:r>
          <a:r>
            <a:rPr lang="en-US" sz="2600" i="1" kern="1200" dirty="0" err="1"/>
            <a:t>nền</a:t>
          </a:r>
          <a:r>
            <a:rPr lang="en-US" sz="2600" i="1" kern="1200" dirty="0"/>
            <a:t> </a:t>
          </a:r>
          <a:r>
            <a:rPr lang="en-US" sz="2600" i="1" kern="1200" dirty="0" err="1"/>
            <a:t>tảng</a:t>
          </a:r>
          <a:r>
            <a:rPr lang="en-US" sz="2600" i="1" kern="1200" dirty="0"/>
            <a:t> </a:t>
          </a:r>
          <a:r>
            <a:rPr lang="en-US" sz="2600" i="1" kern="1200" dirty="0" err="1"/>
            <a:t>tinh</a:t>
          </a:r>
          <a:r>
            <a:rPr lang="en-US" sz="2600" i="1" kern="1200" dirty="0"/>
            <a:t> </a:t>
          </a:r>
          <a:r>
            <a:rPr lang="en-US" sz="2600" i="1" kern="1200" dirty="0" err="1"/>
            <a:t>thần</a:t>
          </a:r>
          <a:r>
            <a:rPr lang="en-US" sz="2600" i="1" kern="1200" dirty="0"/>
            <a:t> </a:t>
          </a:r>
          <a:r>
            <a:rPr lang="en-US" sz="2600" i="1" kern="1200" dirty="0" err="1"/>
            <a:t>của</a:t>
          </a:r>
          <a:r>
            <a:rPr lang="en-US" sz="2600" i="1" kern="1200" dirty="0"/>
            <a:t> </a:t>
          </a:r>
          <a:r>
            <a:rPr lang="en-US" sz="2600" i="1" kern="1200" dirty="0" err="1"/>
            <a:t>xã</a:t>
          </a:r>
          <a:r>
            <a:rPr lang="en-US" sz="2600" i="1" kern="1200" dirty="0"/>
            <a:t> </a:t>
          </a:r>
          <a:r>
            <a:rPr lang="en-US" sz="2600" i="1" kern="1200" dirty="0" err="1"/>
            <a:t>hội</a:t>
          </a:r>
          <a:r>
            <a:rPr lang="en-US" sz="2600" i="1" kern="1200" dirty="0"/>
            <a:t> XHCN ở  </a:t>
          </a:r>
          <a:r>
            <a:rPr lang="en-US" sz="2600" i="1" kern="1200" dirty="0" err="1"/>
            <a:t>Việt</a:t>
          </a:r>
          <a:r>
            <a:rPr lang="en-US" sz="2600" i="1" kern="1200" dirty="0"/>
            <a:t> Nam </a:t>
          </a:r>
          <a:r>
            <a:rPr lang="en-US" sz="2600" i="1" kern="1200" dirty="0" err="1"/>
            <a:t>hiện</a:t>
          </a:r>
          <a:r>
            <a:rPr lang="en-US" sz="2600" i="1" kern="1200" dirty="0"/>
            <a:t> nay</a:t>
          </a:r>
          <a:endParaRPr lang="en-US" sz="26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920788" y="240432"/>
        <a:ext cx="6337988" cy="1672853"/>
      </dsp:txXfrm>
    </dsp:sp>
    <dsp:sp modelId="{D2E498E5-5D32-477C-AD89-F3DFDEA2421E}">
      <dsp:nvSpPr>
        <dsp:cNvPr id="0" name=""/>
        <dsp:cNvSpPr/>
      </dsp:nvSpPr>
      <dsp:spPr>
        <a:xfrm rot="5400000">
          <a:off x="-427810" y="3001330"/>
          <a:ext cx="2852072" cy="1996450"/>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b.</a:t>
          </a:r>
        </a:p>
      </dsp:txBody>
      <dsp:txXfrm rot="-5400000">
        <a:off x="1" y="3571744"/>
        <a:ext cx="1996450" cy="855622"/>
      </dsp:txXfrm>
    </dsp:sp>
    <dsp:sp modelId="{66EE8A80-F4D4-4B0E-81C4-C67A772FA914}">
      <dsp:nvSpPr>
        <dsp:cNvPr id="0" name=""/>
        <dsp:cNvSpPr/>
      </dsp:nvSpPr>
      <dsp:spPr>
        <a:xfrm rot="5400000">
          <a:off x="4283769" y="286200"/>
          <a:ext cx="1853847" cy="6428485"/>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Một</a:t>
          </a:r>
          <a:r>
            <a:rPr lang="en-US" sz="2800" i="1" kern="1200" dirty="0"/>
            <a:t> </a:t>
          </a:r>
          <a:r>
            <a:rPr lang="en-US" sz="2800" i="1" kern="1200" dirty="0" err="1"/>
            <a:t>số</a:t>
          </a:r>
          <a:r>
            <a:rPr lang="en-US" sz="2800" i="1" kern="1200" dirty="0"/>
            <a:t> </a:t>
          </a:r>
          <a:r>
            <a:rPr lang="en-US" sz="2800" i="1" kern="1200" dirty="0" err="1"/>
            <a:t>vấn</a:t>
          </a:r>
          <a:r>
            <a:rPr lang="en-US" sz="2800" i="1" kern="1200" dirty="0"/>
            <a:t> </a:t>
          </a:r>
          <a:r>
            <a:rPr lang="en-US" sz="2800" i="1" kern="1200" dirty="0" err="1"/>
            <a:t>đề</a:t>
          </a:r>
          <a:r>
            <a:rPr lang="en-US" sz="2800" i="1" kern="1200" dirty="0"/>
            <a:t> </a:t>
          </a:r>
          <a:r>
            <a:rPr lang="en-US" sz="2800" i="1" kern="1200" dirty="0" err="1"/>
            <a:t>lí</a:t>
          </a:r>
          <a:r>
            <a:rPr lang="en-US" sz="2800" i="1" kern="1200" dirty="0"/>
            <a:t> </a:t>
          </a:r>
          <a:r>
            <a:rPr lang="en-US" sz="2800" i="1" kern="1200" dirty="0" err="1"/>
            <a:t>luận</a:t>
          </a:r>
          <a:r>
            <a:rPr lang="en-US" sz="2800" i="1" kern="1200" dirty="0"/>
            <a:t> </a:t>
          </a:r>
          <a:r>
            <a:rPr lang="en-US" sz="2800" i="1" kern="1200" dirty="0" err="1"/>
            <a:t>và</a:t>
          </a:r>
          <a:r>
            <a:rPr lang="en-US" sz="2800" i="1" kern="1200" dirty="0"/>
            <a:t> </a:t>
          </a:r>
          <a:r>
            <a:rPr lang="en-US" sz="2800" i="1" kern="1200" dirty="0" err="1"/>
            <a:t>thực</a:t>
          </a:r>
          <a:r>
            <a:rPr lang="en-US" sz="2800" i="1" kern="1200" dirty="0"/>
            <a:t> </a:t>
          </a:r>
          <a:r>
            <a:rPr lang="en-US" sz="2800" i="1" kern="1200" dirty="0" err="1"/>
            <a:t>tiễn</a:t>
          </a:r>
          <a:r>
            <a:rPr lang="en-US" sz="2800" i="1" kern="1200" dirty="0"/>
            <a:t> </a:t>
          </a:r>
          <a:r>
            <a:rPr lang="en-US" sz="2800" i="1" kern="1200" dirty="0" err="1"/>
            <a:t>mang</a:t>
          </a:r>
          <a:r>
            <a:rPr lang="en-US" sz="2800" i="1" kern="1200" dirty="0"/>
            <a:t> ý </a:t>
          </a:r>
          <a:r>
            <a:rPr lang="en-US" sz="2800" i="1" kern="1200" dirty="0" err="1"/>
            <a:t>nghĩa</a:t>
          </a:r>
          <a:r>
            <a:rPr lang="en-US" sz="2800" i="1" kern="1200" dirty="0"/>
            <a:t> </a:t>
          </a:r>
          <a:r>
            <a:rPr lang="en-US" sz="2800" i="1" kern="1200" dirty="0" err="1"/>
            <a:t>chiến</a:t>
          </a:r>
          <a:r>
            <a:rPr lang="en-US" sz="2800" i="1" kern="1200" dirty="0"/>
            <a:t> </a:t>
          </a:r>
          <a:r>
            <a:rPr lang="en-US" sz="2800" i="1" kern="1200" dirty="0" err="1"/>
            <a:t>lược</a:t>
          </a:r>
          <a:r>
            <a:rPr lang="en-US" sz="2800" i="1" kern="1200" dirty="0"/>
            <a:t> </a:t>
          </a:r>
          <a:r>
            <a:rPr lang="en-US" sz="2800" i="1" kern="1200" dirty="0" err="1"/>
            <a:t>trong</a:t>
          </a:r>
          <a:r>
            <a:rPr lang="en-US" sz="2800" i="1" kern="1200" dirty="0"/>
            <a:t> </a:t>
          </a:r>
          <a:r>
            <a:rPr lang="en-US" sz="2800" i="1" kern="1200" dirty="0" err="1"/>
            <a:t>tiến</a:t>
          </a:r>
          <a:r>
            <a:rPr lang="en-US" sz="2800" i="1" kern="1200" dirty="0"/>
            <a:t> </a:t>
          </a:r>
          <a:r>
            <a:rPr lang="en-US" sz="2800" i="1" kern="1200" dirty="0" err="1"/>
            <a:t>trình</a:t>
          </a:r>
          <a:r>
            <a:rPr lang="en-US" sz="2800" i="1" kern="1200" dirty="0"/>
            <a:t> </a:t>
          </a:r>
          <a:r>
            <a:rPr lang="en-US" sz="2800" i="1" kern="1200" dirty="0" err="1"/>
            <a:t>xây</a:t>
          </a:r>
          <a:r>
            <a:rPr lang="en-US" sz="2800" i="1" kern="1200" dirty="0"/>
            <a:t> </a:t>
          </a:r>
          <a:r>
            <a:rPr lang="en-US" sz="2800" i="1" kern="1200" dirty="0" err="1"/>
            <a:t>dựng</a:t>
          </a:r>
          <a:r>
            <a:rPr lang="en-US" sz="2800" i="1" kern="1200" dirty="0"/>
            <a:t> </a:t>
          </a:r>
          <a:r>
            <a:rPr lang="en-US" sz="2800" i="1" kern="1200" dirty="0" err="1"/>
            <a:t>nền</a:t>
          </a:r>
          <a:r>
            <a:rPr lang="en-US" sz="2800" i="1" kern="1200" dirty="0"/>
            <a:t> </a:t>
          </a:r>
          <a:r>
            <a:rPr lang="en-US" sz="2800" i="1" kern="1200" dirty="0" err="1"/>
            <a:t>tảng</a:t>
          </a:r>
          <a:r>
            <a:rPr lang="en-US" sz="2800" i="1" kern="1200" dirty="0"/>
            <a:t> </a:t>
          </a:r>
          <a:r>
            <a:rPr lang="en-US" sz="2800" i="1" kern="1200" dirty="0" err="1"/>
            <a:t>tinh</a:t>
          </a:r>
          <a:r>
            <a:rPr lang="en-US" sz="2800" i="1" kern="1200" dirty="0"/>
            <a:t> </a:t>
          </a:r>
          <a:r>
            <a:rPr lang="en-US" sz="2800" i="1" kern="1200" dirty="0" err="1"/>
            <a:t>thần</a:t>
          </a:r>
          <a:r>
            <a:rPr lang="en-US" sz="2800" i="1" kern="1200" dirty="0"/>
            <a:t> </a:t>
          </a:r>
          <a:r>
            <a:rPr lang="en-US" sz="2800" i="1" kern="1200" dirty="0" err="1"/>
            <a:t>của</a:t>
          </a:r>
          <a:r>
            <a:rPr lang="en-US" sz="2800" i="1" kern="1200" dirty="0"/>
            <a:t> </a:t>
          </a:r>
          <a:r>
            <a:rPr lang="en-US" sz="2800" i="1" kern="1200" dirty="0" err="1"/>
            <a:t>xã</a:t>
          </a:r>
          <a:r>
            <a:rPr lang="en-US" sz="2800" i="1" kern="1200" dirty="0"/>
            <a:t> </a:t>
          </a:r>
          <a:r>
            <a:rPr lang="en-US" sz="2800" i="1" kern="1200" dirty="0" err="1"/>
            <a:t>hội</a:t>
          </a:r>
          <a:r>
            <a:rPr lang="en-US" sz="2800" i="1" kern="1200" dirty="0"/>
            <a:t> </a:t>
          </a:r>
          <a:r>
            <a:rPr lang="en-US" sz="2800" i="1" kern="1200" dirty="0" err="1"/>
            <a:t>Việt</a:t>
          </a:r>
          <a:r>
            <a:rPr lang="en-US" sz="2800" i="1" kern="1200" dirty="0"/>
            <a:t> Nam </a:t>
          </a:r>
          <a:r>
            <a:rPr lang="en-US" sz="2800" i="1" kern="1200" dirty="0" err="1"/>
            <a:t>hiện</a:t>
          </a:r>
          <a:r>
            <a:rPr lang="en-US" sz="2800" i="1" kern="1200" dirty="0"/>
            <a:t> nay.</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996451" y="2664016"/>
        <a:ext cx="6337988" cy="16728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7C0B9-5F26-9242-A913-0FF3D747BC4B}" type="datetimeFigureOut">
              <a:rPr lang="en-US" smtClean="0"/>
              <a:t>8/5/2023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2B66E-BF5B-8641-A02B-9AC9F5E8337F}" type="slidenum">
              <a:rPr lang="en-US" smtClean="0"/>
              <a:t>‹#›</a:t>
            </a:fld>
            <a:endParaRPr lang="en-US"/>
          </a:p>
        </p:txBody>
      </p:sp>
    </p:spTree>
    <p:extLst>
      <p:ext uri="{BB962C8B-B14F-4D97-AF65-F5344CB8AC3E}">
        <p14:creationId xmlns:p14="http://schemas.microsoft.com/office/powerpoint/2010/main" val="2017111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1" y="69852"/>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6" y="260352"/>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1" y="5867400"/>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8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6" y="1268415"/>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27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35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36673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F6FF95B6-49D1-40D2-AC78-BDE9CC40092A}"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7051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CD689A7-332A-497F-B748-04C5CE428EB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75542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69C0FBA2-2012-49E4-9FA4-DE80A8584D24}"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1101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3B12651-A4A5-46BB-A891-4D2E39EC4F25}" type="datetime1">
              <a:rPr lang="en-US" smtClean="0">
                <a:solidFill>
                  <a:srgbClr val="696464"/>
                </a:solidFill>
              </a:rPr>
              <a:pPr/>
              <a:t>8/5/2023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4EB3733-B42E-4D32-A761-DFD33FC80AF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8769699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771C3D1-E61B-47C0-BB05-672A38C0CA9D}"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7145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C922D4-319B-498F-B9EC-E3EA88CAC0A7}"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473492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08CE854-7D87-4C87-ADFF-B3F6F1EB81BB}"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0523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A8AF764-F69A-4A0B-9CFF-C98AD0EB3DE8}" type="datetime1">
              <a:rPr lang="en-US" smtClean="0">
                <a:solidFill>
                  <a:srgbClr val="696464"/>
                </a:solidFill>
              </a:rPr>
              <a:pPr/>
              <a:t>8/5/2023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3628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E1032DB-D43B-458D-BEDD-50A302CA7169}" type="datetime1">
              <a:rPr lang="en-US" smtClean="0">
                <a:solidFill>
                  <a:srgbClr val="696464"/>
                </a:solidFill>
              </a:rPr>
              <a:pPr/>
              <a:t>8/5/2023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76858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1CB77-E0E9-4DDD-BA5F-AD1ADAB2D5CF}" type="datetime1">
              <a:rPr lang="en-US" smtClean="0">
                <a:solidFill>
                  <a:srgbClr val="696464"/>
                </a:solidFill>
              </a:rPr>
              <a:pPr/>
              <a:t>8/5/2023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132550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B896E81C-7B0E-4B04-9519-0D469B9D96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301858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23534C4-850D-4256-A7AB-30204FFFDF5A}"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1559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21E522-D255-405A-9B80-D296332C21F3}"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45243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37D24-78EE-431E-8F9E-8C93C992AC38}"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585949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3B28FB-317D-41E4-ADA1-52D5604625B2}"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89121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1B14263A-A4A8-487F-A65F-89C8E95BF782}" type="datetime1">
              <a:rPr lang="en-US"/>
              <a:pPr>
                <a:defRPr/>
              </a:pPr>
              <a:t>8/5/2023</a:t>
            </a:fld>
            <a:endParaRPr lang="en-US"/>
          </a:p>
        </p:txBody>
      </p:sp>
      <p:sp>
        <p:nvSpPr>
          <p:cNvPr id="12" name="Footer Placeholder 16"/>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13" name="Slide Number Placeholder 28"/>
          <p:cNvSpPr>
            <a:spLocks noGrp="1"/>
          </p:cNvSpPr>
          <p:nvPr>
            <p:ph type="sldNum" sz="quarter" idx="12"/>
          </p:nvPr>
        </p:nvSpPr>
        <p:spPr/>
        <p:txBody>
          <a:bodyPr/>
          <a:lstStyle>
            <a:lvl1pPr fontAlgn="base">
              <a:spcBef>
                <a:spcPct val="0"/>
              </a:spcBef>
              <a:spcAft>
                <a:spcPct val="0"/>
              </a:spcAft>
              <a:defRPr sz="1400">
                <a:solidFill>
                  <a:srgbClr val="FFFFFF"/>
                </a:solidFill>
              </a:defRPr>
            </a:lvl1pPr>
          </a:lstStyle>
          <a:p>
            <a:pPr>
              <a:defRPr/>
            </a:pPr>
            <a:fld id="{B2F7EDA2-782E-4DD4-A470-2CA3FE5CBA3A}" type="slidenum">
              <a:rPr lang="en-US"/>
              <a:pPr>
                <a:defRPr/>
              </a:pPr>
              <a:t>‹#›</a:t>
            </a:fld>
            <a:endParaRPr lang="en-US"/>
          </a:p>
        </p:txBody>
      </p:sp>
    </p:spTree>
    <p:extLst>
      <p:ext uri="{BB962C8B-B14F-4D97-AF65-F5344CB8AC3E}">
        <p14:creationId xmlns:p14="http://schemas.microsoft.com/office/powerpoint/2010/main" val="404139826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4B76BD3-FAFB-46E8-B557-127AC7095058}"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152302F0-91F3-4588-BFFF-CB496D213236}" type="slidenum">
              <a:rPr lang="en-US"/>
              <a:pPr>
                <a:defRPr/>
              </a:pPr>
              <a:t>‹#›</a:t>
            </a:fld>
            <a:endParaRPr lang="en-US"/>
          </a:p>
        </p:txBody>
      </p:sp>
    </p:spTree>
    <p:extLst>
      <p:ext uri="{BB962C8B-B14F-4D97-AF65-F5344CB8AC3E}">
        <p14:creationId xmlns:p14="http://schemas.microsoft.com/office/powerpoint/2010/main" val="323201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771EBEA-4E5E-4BAD-974C-51FF7851C734}" type="datetime1">
              <a:rPr lang="en-US"/>
              <a:pPr>
                <a:defRPr/>
              </a:pPr>
              <a:t>8/5/2023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1D07B19B-E340-4A3C-B183-FAD38DB69268}" type="slidenum">
              <a:rPr lang="en-US"/>
              <a:pPr>
                <a:defRPr/>
              </a:pPr>
              <a:t>‹#›</a:t>
            </a:fld>
            <a:endParaRPr lang="en-US"/>
          </a:p>
        </p:txBody>
      </p:sp>
    </p:spTree>
    <p:extLst>
      <p:ext uri="{BB962C8B-B14F-4D97-AF65-F5344CB8AC3E}">
        <p14:creationId xmlns:p14="http://schemas.microsoft.com/office/powerpoint/2010/main" val="30285742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DF1024EF-1723-4F70-9245-461194348461}" type="datetime1">
              <a:rPr lang="en-US"/>
              <a:pPr>
                <a:defRPr/>
              </a:pPr>
              <a:t>8/5/2023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CA558DBB-B556-47FD-A3E2-A949BFB8D83F}" type="slidenum">
              <a:rPr lang="en-US"/>
              <a:pPr>
                <a:defRPr/>
              </a:pPr>
              <a:t>‹#›</a:t>
            </a:fld>
            <a:endParaRPr lang="en-US"/>
          </a:p>
        </p:txBody>
      </p:sp>
    </p:spTree>
    <p:extLst>
      <p:ext uri="{BB962C8B-B14F-4D97-AF65-F5344CB8AC3E}">
        <p14:creationId xmlns:p14="http://schemas.microsoft.com/office/powerpoint/2010/main" val="998162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0A2EB0A2-625C-46C9-A760-57A6516283D2}" type="datetime1">
              <a:rPr lang="en-US"/>
              <a:pPr>
                <a:defRPr/>
              </a:pPr>
              <a:t>8/5/2023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902F5BC7-821E-497F-A223-E08E30A39CCA}" type="slidenum">
              <a:rPr lang="en-US"/>
              <a:pPr>
                <a:defRPr/>
              </a:pPr>
              <a:t>‹#›</a:t>
            </a:fld>
            <a:endParaRPr lang="en-US"/>
          </a:p>
        </p:txBody>
      </p:sp>
    </p:spTree>
    <p:extLst>
      <p:ext uri="{BB962C8B-B14F-4D97-AF65-F5344CB8AC3E}">
        <p14:creationId xmlns:p14="http://schemas.microsoft.com/office/powerpoint/2010/main" val="125132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CFE13A61-C01C-4481-B64C-A703969FD0A9}" type="datetime1">
              <a:rPr lang="en-US"/>
              <a:pPr>
                <a:defRPr/>
              </a:pPr>
              <a:t>8/5/2023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CE385B15-55EC-4A7D-AE94-38AFC80A850C}" type="slidenum">
              <a:rPr lang="en-US"/>
              <a:pPr>
                <a:defRPr/>
              </a:pPr>
              <a:t>‹#›</a:t>
            </a:fld>
            <a:endParaRPr lang="en-US"/>
          </a:p>
        </p:txBody>
      </p:sp>
    </p:spTree>
    <p:extLst>
      <p:ext uri="{BB962C8B-B14F-4D97-AF65-F5344CB8AC3E}">
        <p14:creationId xmlns:p14="http://schemas.microsoft.com/office/powerpoint/2010/main" val="243735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A72AFB10-AC8E-4F91-821E-EC751C8F818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82448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6CBA1E9-7B67-4B1E-82C9-18E20A735B0F}" type="datetime1">
              <a:rPr lang="en-US"/>
              <a:pPr>
                <a:defRPr/>
              </a:pPr>
              <a:t>8/5/2023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3F8BF9B7-3986-418B-9695-8F6CAF786C4D}" type="slidenum">
              <a:rPr lang="en-US"/>
              <a:pPr>
                <a:defRPr/>
              </a:pPr>
              <a:t>‹#›</a:t>
            </a:fld>
            <a:endParaRPr lang="en-US"/>
          </a:p>
        </p:txBody>
      </p:sp>
    </p:spTree>
    <p:extLst>
      <p:ext uri="{BB962C8B-B14F-4D97-AF65-F5344CB8AC3E}">
        <p14:creationId xmlns:p14="http://schemas.microsoft.com/office/powerpoint/2010/main" val="3064309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27460B7-706A-4851-AAD8-7194537F46A4}" type="datetime1">
              <a:rPr lang="en-US"/>
              <a:pPr>
                <a:defRPr/>
              </a:pPr>
              <a:t>8/5/2023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9360644E-BC48-41DE-88AF-718F137BF548}" type="slidenum">
              <a:rPr lang="en-US"/>
              <a:pPr>
                <a:defRPr/>
              </a:pPr>
              <a:t>‹#›</a:t>
            </a:fld>
            <a:endParaRPr lang="en-US"/>
          </a:p>
        </p:txBody>
      </p:sp>
    </p:spTree>
    <p:extLst>
      <p:ext uri="{BB962C8B-B14F-4D97-AF65-F5344CB8AC3E}">
        <p14:creationId xmlns:p14="http://schemas.microsoft.com/office/powerpoint/2010/main" val="1342242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C8FFE7F-BA69-484F-BCFE-1D01377EFFF6}" type="datetime1">
              <a:rPr lang="en-US"/>
              <a:pPr>
                <a:defRPr/>
              </a:pPr>
              <a:t>8/5/2023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5A18D4A1-31AC-4008-B3DB-1F399A4A6FFC}" type="slidenum">
              <a:rPr lang="en-US"/>
              <a:pPr>
                <a:defRPr/>
              </a:pPr>
              <a:t>‹#›</a:t>
            </a:fld>
            <a:endParaRPr lang="en-US"/>
          </a:p>
        </p:txBody>
      </p:sp>
    </p:spTree>
    <p:extLst>
      <p:ext uri="{BB962C8B-B14F-4D97-AF65-F5344CB8AC3E}">
        <p14:creationId xmlns:p14="http://schemas.microsoft.com/office/powerpoint/2010/main" val="297096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4A802E4-6D72-42A7-9352-18D396B6853F}"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D02B4D9-D604-4F62-ABCD-2C3DF2BE882D}" type="slidenum">
              <a:rPr lang="en-US"/>
              <a:pPr>
                <a:defRPr/>
              </a:pPr>
              <a:t>‹#›</a:t>
            </a:fld>
            <a:endParaRPr lang="en-US"/>
          </a:p>
        </p:txBody>
      </p:sp>
    </p:spTree>
    <p:extLst>
      <p:ext uri="{BB962C8B-B14F-4D97-AF65-F5344CB8AC3E}">
        <p14:creationId xmlns:p14="http://schemas.microsoft.com/office/powerpoint/2010/main" val="1312314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AD6713C-09C2-4DBB-985D-5E5CD80A3544}"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80AC026-630D-4BE7-B732-A1BB44AC7458}" type="slidenum">
              <a:rPr lang="en-US"/>
              <a:pPr>
                <a:defRPr/>
              </a:pPr>
              <a:t>‹#›</a:t>
            </a:fld>
            <a:endParaRPr lang="en-US"/>
          </a:p>
        </p:txBody>
      </p:sp>
    </p:spTree>
    <p:extLst>
      <p:ext uri="{BB962C8B-B14F-4D97-AF65-F5344CB8AC3E}">
        <p14:creationId xmlns:p14="http://schemas.microsoft.com/office/powerpoint/2010/main" val="2913837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1C4C62-F3BF-A34B-7302-903278CA55B8}"/>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3" name="Rounded Rectangle 4">
            <a:extLst>
              <a:ext uri="{FF2B5EF4-FFF2-40B4-BE49-F238E27FC236}">
                <a16:creationId xmlns:a16="http://schemas.microsoft.com/office/drawing/2014/main" id="{5E996CA0-BDF6-FB87-2CCE-937B6AA7E275}"/>
              </a:ext>
            </a:extLst>
          </p:cNvPr>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 name="Rectangle 5">
            <a:extLst>
              <a:ext uri="{FF2B5EF4-FFF2-40B4-BE49-F238E27FC236}">
                <a16:creationId xmlns:a16="http://schemas.microsoft.com/office/drawing/2014/main" id="{120600CA-2880-B3A9-C6C4-9C670EB64954}"/>
              </a:ext>
            </a:extLst>
          </p:cNvPr>
          <p:cNvSpPr/>
          <p:nvPr/>
        </p:nvSpPr>
        <p:spPr>
          <a:xfrm>
            <a:off x="63500" y="1449390"/>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5" name="Rectangle 6">
            <a:extLst>
              <a:ext uri="{FF2B5EF4-FFF2-40B4-BE49-F238E27FC236}">
                <a16:creationId xmlns:a16="http://schemas.microsoft.com/office/drawing/2014/main" id="{F6A3820B-3C69-D3AE-DB17-660A76B5DDEE}"/>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9">
            <a:extLst>
              <a:ext uri="{FF2B5EF4-FFF2-40B4-BE49-F238E27FC236}">
                <a16:creationId xmlns:a16="http://schemas.microsoft.com/office/drawing/2014/main" id="{B65BD9C1-A0DC-5ACE-E7AC-DE8272DEC953}"/>
              </a:ext>
            </a:extLst>
          </p:cNvPr>
          <p:cNvSpPr/>
          <p:nvPr/>
        </p:nvSpPr>
        <p:spPr>
          <a:xfrm>
            <a:off x="63500" y="297656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463">
                <a:solidFill>
                  <a:schemeClr val="tx2"/>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en-US"/>
              <a:t>Click to edit Master subtitle style</a:t>
            </a:r>
          </a:p>
        </p:txBody>
      </p:sp>
      <p:sp>
        <p:nvSpPr>
          <p:cNvPr id="8" name="Title 7"/>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5D35BBF0-D80D-353B-B063-B06304C949A6}"/>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550A0946-587C-4255-8745-EE9F2B9750E1}" type="datetime1">
              <a:rPr lang="en-US"/>
              <a:pPr>
                <a:defRPr/>
              </a:pPr>
              <a:t>8/5/2023</a:t>
            </a:fld>
            <a:endParaRPr lang="en-US"/>
          </a:p>
        </p:txBody>
      </p:sp>
      <p:sp>
        <p:nvSpPr>
          <p:cNvPr id="10" name="Footer Placeholder 16">
            <a:extLst>
              <a:ext uri="{FF2B5EF4-FFF2-40B4-BE49-F238E27FC236}">
                <a16:creationId xmlns:a16="http://schemas.microsoft.com/office/drawing/2014/main" id="{1534EBAA-3C92-D180-2DD1-CD003529CFB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28">
            <a:extLst>
              <a:ext uri="{FF2B5EF4-FFF2-40B4-BE49-F238E27FC236}">
                <a16:creationId xmlns:a16="http://schemas.microsoft.com/office/drawing/2014/main" id="{7C59EA15-74A9-43F9-4C35-4079DE4BE8E7}"/>
              </a:ext>
            </a:extLst>
          </p:cNvPr>
          <p:cNvSpPr>
            <a:spLocks noGrp="1"/>
          </p:cNvSpPr>
          <p:nvPr>
            <p:ph type="sldNum" sz="quarter" idx="12"/>
          </p:nvPr>
        </p:nvSpPr>
        <p:spPr/>
        <p:txBody>
          <a:bodyPr/>
          <a:lstStyle>
            <a:lvl1pPr fontAlgn="base">
              <a:spcBef>
                <a:spcPct val="0"/>
              </a:spcBef>
              <a:spcAft>
                <a:spcPct val="0"/>
              </a:spcAft>
              <a:defRPr sz="788">
                <a:solidFill>
                  <a:srgbClr val="FFFFFF"/>
                </a:solidFill>
              </a:defRPr>
            </a:lvl1pPr>
          </a:lstStyle>
          <a:p>
            <a:pPr>
              <a:defRPr/>
            </a:pPr>
            <a:fld id="{A687FB5D-548F-412F-89E3-0646B3227193}" type="slidenum">
              <a:rPr lang="en-US"/>
              <a:pPr>
                <a:defRPr/>
              </a:pPr>
              <a:t>‹#›</a:t>
            </a:fld>
            <a:endParaRPr lang="en-US"/>
          </a:p>
        </p:txBody>
      </p:sp>
    </p:spTree>
    <p:extLst>
      <p:ext uri="{BB962C8B-B14F-4D97-AF65-F5344CB8AC3E}">
        <p14:creationId xmlns:p14="http://schemas.microsoft.com/office/powerpoint/2010/main" val="195903436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732E8DE-B19A-B410-6CAB-387ECF423C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B727F57C-EDBB-4482-B0F7-266B4059C38C}" type="datetime1">
              <a:rPr lang="en-US"/>
              <a:pPr>
                <a:defRPr/>
              </a:pPr>
              <a:t>8/5/2023</a:t>
            </a:fld>
            <a:endParaRPr lang="en-US"/>
          </a:p>
        </p:txBody>
      </p:sp>
      <p:sp>
        <p:nvSpPr>
          <p:cNvPr id="4" name="Footer Placeholder 4">
            <a:extLst>
              <a:ext uri="{FF2B5EF4-FFF2-40B4-BE49-F238E27FC236}">
                <a16:creationId xmlns:a16="http://schemas.microsoft.com/office/drawing/2014/main" id="{2C41F2FB-AC69-78DA-8016-35A893D800E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5">
            <a:extLst>
              <a:ext uri="{FF2B5EF4-FFF2-40B4-BE49-F238E27FC236}">
                <a16:creationId xmlns:a16="http://schemas.microsoft.com/office/drawing/2014/main" id="{24CD1861-A632-79A3-74B0-8ACE3D682408}"/>
              </a:ext>
            </a:extLst>
          </p:cNvPr>
          <p:cNvSpPr>
            <a:spLocks noGrp="1"/>
          </p:cNvSpPr>
          <p:nvPr>
            <p:ph type="sldNum" sz="quarter" idx="12"/>
          </p:nvPr>
        </p:nvSpPr>
        <p:spPr/>
        <p:txBody>
          <a:bodyPr/>
          <a:lstStyle>
            <a:lvl1pPr fontAlgn="base">
              <a:spcBef>
                <a:spcPct val="0"/>
              </a:spcBef>
              <a:spcAft>
                <a:spcPct val="0"/>
              </a:spcAft>
              <a:defRPr/>
            </a:lvl1pPr>
          </a:lstStyle>
          <a:p>
            <a:pPr>
              <a:defRPr/>
            </a:pPr>
            <a:fld id="{7D2589FE-9702-450A-AE02-3D112F5F992B}" type="slidenum">
              <a:rPr lang="en-US"/>
              <a:pPr>
                <a:defRPr/>
              </a:pPr>
              <a:t>‹#›</a:t>
            </a:fld>
            <a:endParaRPr lang="en-US"/>
          </a:p>
        </p:txBody>
      </p:sp>
    </p:spTree>
    <p:extLst>
      <p:ext uri="{BB962C8B-B14F-4D97-AF65-F5344CB8AC3E}">
        <p14:creationId xmlns:p14="http://schemas.microsoft.com/office/powerpoint/2010/main" val="2892053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37B0C5-BDED-A7A5-161A-6338ECD278AE}"/>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4">
            <a:extLst>
              <a:ext uri="{FF2B5EF4-FFF2-40B4-BE49-F238E27FC236}">
                <a16:creationId xmlns:a16="http://schemas.microsoft.com/office/drawing/2014/main" id="{023ED6F7-D3B0-5CC7-1A40-D470F77CBAAC}"/>
              </a:ext>
            </a:extLst>
          </p:cNvPr>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AD0D33C-3D0C-E79B-171E-8FB1845B0CD4}"/>
              </a:ext>
            </a:extLst>
          </p:cNvPr>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1DDB954D-9C0B-0C13-E381-FE47F00F8980}"/>
              </a:ext>
            </a:extLst>
          </p:cNvPr>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8" name="Rectangle 7">
            <a:extLst>
              <a:ext uri="{FF2B5EF4-FFF2-40B4-BE49-F238E27FC236}">
                <a16:creationId xmlns:a16="http://schemas.microsoft.com/office/drawing/2014/main" id="{21979638-F33A-5FE9-4B43-11C643CBE154}"/>
              </a:ext>
            </a:extLst>
          </p:cNvPr>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722313" y="952504"/>
            <a:ext cx="7772400" cy="1362075"/>
          </a:xfrm>
        </p:spPr>
        <p:txBody>
          <a:bodyPr/>
          <a:lstStyle>
            <a:lvl1pPr algn="l">
              <a:buNone/>
              <a:defRPr sz="225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1350">
                <a:solidFill>
                  <a:schemeClr val="tx1">
                    <a:tint val="75000"/>
                  </a:schemeClr>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C633878C-F99F-C82C-A2DB-A259E1C922D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D65B5FC-B479-4322-A710-251623E80C5B}" type="datetime1">
              <a:rPr lang="en-US"/>
              <a:pPr>
                <a:defRPr/>
              </a:pPr>
              <a:t>8/5/2023</a:t>
            </a:fld>
            <a:endParaRPr lang="en-US"/>
          </a:p>
        </p:txBody>
      </p:sp>
      <p:sp>
        <p:nvSpPr>
          <p:cNvPr id="10" name="Footer Placeholder 4">
            <a:extLst>
              <a:ext uri="{FF2B5EF4-FFF2-40B4-BE49-F238E27FC236}">
                <a16:creationId xmlns:a16="http://schemas.microsoft.com/office/drawing/2014/main" id="{4CE61CE8-9E23-F61E-B244-AA9180ADC50C}"/>
              </a:ext>
            </a:extLst>
          </p:cNvPr>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5">
            <a:extLst>
              <a:ext uri="{FF2B5EF4-FFF2-40B4-BE49-F238E27FC236}">
                <a16:creationId xmlns:a16="http://schemas.microsoft.com/office/drawing/2014/main" id="{178011CE-DD65-5A4B-C70C-5F2E187B5019}"/>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A9FAFEA3-66A3-4E6D-9357-F68F90E5A260}" type="slidenum">
              <a:rPr lang="en-US"/>
              <a:pPr>
                <a:defRPr/>
              </a:pPr>
              <a:t>‹#›</a:t>
            </a:fld>
            <a:endParaRPr lang="en-US"/>
          </a:p>
        </p:txBody>
      </p:sp>
    </p:spTree>
    <p:extLst>
      <p:ext uri="{BB962C8B-B14F-4D97-AF65-F5344CB8AC3E}">
        <p14:creationId xmlns:p14="http://schemas.microsoft.com/office/powerpoint/2010/main" val="251571367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a:extLst>
              <a:ext uri="{FF2B5EF4-FFF2-40B4-BE49-F238E27FC236}">
                <a16:creationId xmlns:a16="http://schemas.microsoft.com/office/drawing/2014/main" id="{C1810292-B0FF-54A3-F3C4-ED113D0A0B3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7E236E45-AA21-4A9E-82FA-98FB2DC75445}" type="datetime1">
              <a:rPr lang="en-US"/>
              <a:pPr>
                <a:defRPr/>
              </a:pPr>
              <a:t>8/5/2023</a:t>
            </a:fld>
            <a:endParaRPr lang="en-US"/>
          </a:p>
        </p:txBody>
      </p:sp>
      <p:sp>
        <p:nvSpPr>
          <p:cNvPr id="4" name="Footer Placeholder 5">
            <a:extLst>
              <a:ext uri="{FF2B5EF4-FFF2-40B4-BE49-F238E27FC236}">
                <a16:creationId xmlns:a16="http://schemas.microsoft.com/office/drawing/2014/main" id="{78676D7B-D49C-5E76-5974-E9F8F37DA3D4}"/>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6">
            <a:extLst>
              <a:ext uri="{FF2B5EF4-FFF2-40B4-BE49-F238E27FC236}">
                <a16:creationId xmlns:a16="http://schemas.microsoft.com/office/drawing/2014/main" id="{2D53E006-E38F-55C4-EC2C-A8C9FA609CDC}"/>
              </a:ext>
            </a:extLst>
          </p:cNvPr>
          <p:cNvSpPr>
            <a:spLocks noGrp="1"/>
          </p:cNvSpPr>
          <p:nvPr>
            <p:ph type="sldNum" sz="quarter" idx="12"/>
          </p:nvPr>
        </p:nvSpPr>
        <p:spPr/>
        <p:txBody>
          <a:bodyPr/>
          <a:lstStyle>
            <a:lvl1pPr fontAlgn="base">
              <a:spcBef>
                <a:spcPct val="0"/>
              </a:spcBef>
              <a:spcAft>
                <a:spcPct val="0"/>
              </a:spcAft>
              <a:defRPr/>
            </a:lvl1pPr>
          </a:lstStyle>
          <a:p>
            <a:pPr>
              <a:defRPr/>
            </a:pPr>
            <a:fld id="{E97AD869-1EDA-4603-B31B-2A3DE2763711}" type="slidenum">
              <a:rPr lang="en-US"/>
              <a:pPr>
                <a:defRPr/>
              </a:pPr>
              <a:t>‹#›</a:t>
            </a:fld>
            <a:endParaRPr lang="en-US"/>
          </a:p>
        </p:txBody>
      </p:sp>
    </p:spTree>
    <p:extLst>
      <p:ext uri="{BB962C8B-B14F-4D97-AF65-F5344CB8AC3E}">
        <p14:creationId xmlns:p14="http://schemas.microsoft.com/office/powerpoint/2010/main" val="3495838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0C4F0266-D483-4B0F-3CE7-E1EC5432C0B2}"/>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240E4A34-5EDF-4368-88A9-61CB43D04092}" type="datetime1">
              <a:rPr lang="en-US"/>
              <a:pPr>
                <a:defRPr/>
              </a:pPr>
              <a:t>8/5/2023</a:t>
            </a:fld>
            <a:endParaRPr lang="en-US"/>
          </a:p>
        </p:txBody>
      </p:sp>
      <p:sp>
        <p:nvSpPr>
          <p:cNvPr id="6" name="Footer Placeholder 7">
            <a:extLst>
              <a:ext uri="{FF2B5EF4-FFF2-40B4-BE49-F238E27FC236}">
                <a16:creationId xmlns:a16="http://schemas.microsoft.com/office/drawing/2014/main" id="{C8DCD86D-49C0-9129-36F2-F1EC00AD4198}"/>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7" name="Slide Number Placeholder 8">
            <a:extLst>
              <a:ext uri="{FF2B5EF4-FFF2-40B4-BE49-F238E27FC236}">
                <a16:creationId xmlns:a16="http://schemas.microsoft.com/office/drawing/2014/main" id="{0E81AA4A-1B24-E599-18C3-08B2D4CDE81B}"/>
              </a:ext>
            </a:extLst>
          </p:cNvPr>
          <p:cNvSpPr>
            <a:spLocks noGrp="1"/>
          </p:cNvSpPr>
          <p:nvPr>
            <p:ph type="sldNum" sz="quarter" idx="12"/>
          </p:nvPr>
        </p:nvSpPr>
        <p:spPr/>
        <p:txBody>
          <a:bodyPr/>
          <a:lstStyle>
            <a:lvl1pPr fontAlgn="base">
              <a:spcBef>
                <a:spcPct val="0"/>
              </a:spcBef>
              <a:spcAft>
                <a:spcPct val="0"/>
              </a:spcAft>
              <a:defRPr/>
            </a:lvl1pPr>
          </a:lstStyle>
          <a:p>
            <a:pPr>
              <a:defRPr/>
            </a:pPr>
            <a:fld id="{B2A0B825-F8D4-458D-8174-495F482BCA58}" type="slidenum">
              <a:rPr lang="en-US"/>
              <a:pPr>
                <a:defRPr/>
              </a:pPr>
              <a:t>‹#›</a:t>
            </a:fld>
            <a:endParaRPr lang="en-US"/>
          </a:p>
        </p:txBody>
      </p:sp>
    </p:spTree>
    <p:extLst>
      <p:ext uri="{BB962C8B-B14F-4D97-AF65-F5344CB8AC3E}">
        <p14:creationId xmlns:p14="http://schemas.microsoft.com/office/powerpoint/2010/main" val="206278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B4BEEA7C-47A2-47DF-B0BB-43CECFC7FB12}"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784629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55CDF-140E-0CEF-3450-1E2153FD007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6011F631-6DB2-44ED-8AA8-4783679AB180}" type="datetime1">
              <a:rPr lang="en-US"/>
              <a:pPr>
                <a:defRPr/>
              </a:pPr>
              <a:t>8/5/2023</a:t>
            </a:fld>
            <a:endParaRPr lang="en-US"/>
          </a:p>
        </p:txBody>
      </p:sp>
      <p:sp>
        <p:nvSpPr>
          <p:cNvPr id="4" name="Footer Placeholder 3">
            <a:extLst>
              <a:ext uri="{FF2B5EF4-FFF2-40B4-BE49-F238E27FC236}">
                <a16:creationId xmlns:a16="http://schemas.microsoft.com/office/drawing/2014/main" id="{F65FB8FF-9AAD-C456-F980-D5A7367B344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675D05BB-2A09-0C04-F7A6-9F40D35CFF8C}"/>
              </a:ext>
            </a:extLst>
          </p:cNvPr>
          <p:cNvSpPr>
            <a:spLocks noGrp="1"/>
          </p:cNvSpPr>
          <p:nvPr>
            <p:ph type="sldNum" sz="quarter" idx="12"/>
          </p:nvPr>
        </p:nvSpPr>
        <p:spPr/>
        <p:txBody>
          <a:bodyPr/>
          <a:lstStyle>
            <a:lvl1pPr fontAlgn="base">
              <a:spcBef>
                <a:spcPct val="0"/>
              </a:spcBef>
              <a:spcAft>
                <a:spcPct val="0"/>
              </a:spcAft>
              <a:defRPr/>
            </a:lvl1pPr>
          </a:lstStyle>
          <a:p>
            <a:pPr>
              <a:defRPr/>
            </a:pPr>
            <a:fld id="{0BF1CF4D-F365-4ADA-8809-C17CEEA21506}" type="slidenum">
              <a:rPr lang="en-US"/>
              <a:pPr>
                <a:defRPr/>
              </a:pPr>
              <a:t>‹#›</a:t>
            </a:fld>
            <a:endParaRPr lang="en-US"/>
          </a:p>
        </p:txBody>
      </p:sp>
    </p:spTree>
    <p:extLst>
      <p:ext uri="{BB962C8B-B14F-4D97-AF65-F5344CB8AC3E}">
        <p14:creationId xmlns:p14="http://schemas.microsoft.com/office/powerpoint/2010/main" val="3686295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C03A9-D1FD-56BF-E566-EA71A12A344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E81C106E-7150-4E57-B9E8-8A8A5DFD0007}" type="datetime1">
              <a:rPr lang="en-US"/>
              <a:pPr>
                <a:defRPr/>
              </a:pPr>
              <a:t>8/5/2023</a:t>
            </a:fld>
            <a:endParaRPr lang="en-US"/>
          </a:p>
        </p:txBody>
      </p:sp>
      <p:sp>
        <p:nvSpPr>
          <p:cNvPr id="3" name="Footer Placeholder 2">
            <a:extLst>
              <a:ext uri="{FF2B5EF4-FFF2-40B4-BE49-F238E27FC236}">
                <a16:creationId xmlns:a16="http://schemas.microsoft.com/office/drawing/2014/main" id="{7F17BB34-DD48-F3F7-318D-F3953E75D26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24D2EF58-8C9C-7042-1567-F1C7ABCCB03F}"/>
              </a:ext>
            </a:extLst>
          </p:cNvPr>
          <p:cNvSpPr>
            <a:spLocks noGrp="1"/>
          </p:cNvSpPr>
          <p:nvPr>
            <p:ph type="sldNum" sz="quarter" idx="12"/>
          </p:nvPr>
        </p:nvSpPr>
        <p:spPr/>
        <p:txBody>
          <a:bodyPr/>
          <a:lstStyle>
            <a:lvl1pPr fontAlgn="base">
              <a:spcBef>
                <a:spcPct val="0"/>
              </a:spcBef>
              <a:spcAft>
                <a:spcPct val="0"/>
              </a:spcAft>
              <a:defRPr/>
            </a:lvl1pPr>
          </a:lstStyle>
          <a:p>
            <a:pPr>
              <a:defRPr/>
            </a:pPr>
            <a:fld id="{FA446389-412C-44FF-A626-7770F130A919}" type="slidenum">
              <a:rPr lang="en-US"/>
              <a:pPr>
                <a:defRPr/>
              </a:pPr>
              <a:t>‹#›</a:t>
            </a:fld>
            <a:endParaRPr lang="en-US"/>
          </a:p>
        </p:txBody>
      </p:sp>
    </p:spTree>
    <p:extLst>
      <p:ext uri="{BB962C8B-B14F-4D97-AF65-F5344CB8AC3E}">
        <p14:creationId xmlns:p14="http://schemas.microsoft.com/office/powerpoint/2010/main" val="1235712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788A095-31F0-D6CD-7C43-F24E4B0DB0A7}"/>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5">
            <a:extLst>
              <a:ext uri="{FF2B5EF4-FFF2-40B4-BE49-F238E27FC236}">
                <a16:creationId xmlns:a16="http://schemas.microsoft.com/office/drawing/2014/main" id="{791A3ADB-66BB-FB19-3449-204A2293423B}"/>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225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013"/>
            </a:lvl1pPr>
            <a:lvl2pPr>
              <a:buNone/>
              <a:defRPr sz="675"/>
            </a:lvl2pPr>
            <a:lvl3pPr>
              <a:buNone/>
              <a:defRPr sz="563"/>
            </a:lvl3pPr>
            <a:lvl4pPr>
              <a:buNone/>
              <a:defRPr sz="506"/>
            </a:lvl4pPr>
            <a:lvl5pPr>
              <a:buNone/>
              <a:defRPr sz="506"/>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4F3EDF5-FD95-B415-EAF5-A5DBEED2C6F5}"/>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3C433E7-EACE-4B36-AA6A-4F3ED4153E4F}" type="datetime1">
              <a:rPr lang="en-US"/>
              <a:pPr>
                <a:defRPr/>
              </a:pPr>
              <a:t>8/5/2023</a:t>
            </a:fld>
            <a:endParaRPr lang="en-US"/>
          </a:p>
        </p:txBody>
      </p:sp>
      <p:sp>
        <p:nvSpPr>
          <p:cNvPr id="7" name="Footer Placeholder 5">
            <a:extLst>
              <a:ext uri="{FF2B5EF4-FFF2-40B4-BE49-F238E27FC236}">
                <a16:creationId xmlns:a16="http://schemas.microsoft.com/office/drawing/2014/main" id="{B2E0152E-DD94-48E4-F790-26FF5A3067ED}"/>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8" name="Slide Number Placeholder 6">
            <a:extLst>
              <a:ext uri="{FF2B5EF4-FFF2-40B4-BE49-F238E27FC236}">
                <a16:creationId xmlns:a16="http://schemas.microsoft.com/office/drawing/2014/main" id="{1A48536C-5FE9-ED73-2352-643CF4F28746}"/>
              </a:ext>
            </a:extLst>
          </p:cNvPr>
          <p:cNvSpPr>
            <a:spLocks noGrp="1"/>
          </p:cNvSpPr>
          <p:nvPr>
            <p:ph type="sldNum" sz="quarter" idx="12"/>
          </p:nvPr>
        </p:nvSpPr>
        <p:spPr/>
        <p:txBody>
          <a:bodyPr/>
          <a:lstStyle>
            <a:lvl1pPr fontAlgn="base">
              <a:spcBef>
                <a:spcPct val="0"/>
              </a:spcBef>
              <a:spcAft>
                <a:spcPct val="0"/>
              </a:spcAft>
              <a:defRPr/>
            </a:lvl1pPr>
          </a:lstStyle>
          <a:p>
            <a:pPr>
              <a:defRPr/>
            </a:pPr>
            <a:fld id="{2B9E1552-F0C0-41B4-AE07-F91C516D357F}" type="slidenum">
              <a:rPr lang="en-US"/>
              <a:pPr>
                <a:defRPr/>
              </a:pPr>
              <a:t>‹#›</a:t>
            </a:fld>
            <a:endParaRPr lang="en-US"/>
          </a:p>
        </p:txBody>
      </p:sp>
    </p:spTree>
    <p:extLst>
      <p:ext uri="{BB962C8B-B14F-4D97-AF65-F5344CB8AC3E}">
        <p14:creationId xmlns:p14="http://schemas.microsoft.com/office/powerpoint/2010/main" val="215479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115939-415A-6A91-92A1-1106D0BA11F2}"/>
              </a:ext>
            </a:extLst>
          </p:cNvPr>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EAFFF1E-4BDD-273B-807F-7C89FB3CBDAC}"/>
              </a:ext>
            </a:extLst>
          </p:cNvPr>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21E04073-31CD-2F37-5E5A-C6450B3626AA}"/>
              </a:ext>
            </a:extLst>
          </p:cNvPr>
          <p:cNvSpPr/>
          <p:nvPr/>
        </p:nvSpPr>
        <p:spPr>
          <a:xfrm>
            <a:off x="68264" y="4773615"/>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1575"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900"/>
            </a:lvl1pPr>
            <a:lvl2pPr>
              <a:defRPr sz="675"/>
            </a:lvl2pPr>
            <a:lvl3pPr>
              <a:defRPr sz="563"/>
            </a:lvl3pPr>
            <a:lvl4pPr>
              <a:defRPr sz="506"/>
            </a:lvl4pPr>
            <a:lvl5pPr>
              <a:defRPr sz="506"/>
            </a:lvl5pPr>
          </a:lstStyle>
          <a:p>
            <a:pPr lvl="0"/>
            <a:r>
              <a:rPr lang="en-US"/>
              <a:t>Click to edit Master text styles</a:t>
            </a:r>
          </a:p>
        </p:txBody>
      </p:sp>
      <p:sp>
        <p:nvSpPr>
          <p:cNvPr id="3" name="Picture Placeholder 2"/>
          <p:cNvSpPr>
            <a:spLocks noGrp="1"/>
          </p:cNvSpPr>
          <p:nvPr>
            <p:ph type="pic" idx="1"/>
          </p:nvPr>
        </p:nvSpPr>
        <p:spPr>
          <a:xfrm>
            <a:off x="68310" y="66679"/>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18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1D92EA00-FB38-EF2F-E078-27AE7A41F16C}"/>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0462524B-6BDB-41CE-B55A-DC5182260F14}" type="datetime1">
              <a:rPr lang="en-US"/>
              <a:pPr>
                <a:defRPr/>
              </a:pPr>
              <a:t>8/5/2023</a:t>
            </a:fld>
            <a:endParaRPr lang="en-US"/>
          </a:p>
        </p:txBody>
      </p:sp>
      <p:sp>
        <p:nvSpPr>
          <p:cNvPr id="9" name="Footer Placeholder 5">
            <a:extLst>
              <a:ext uri="{FF2B5EF4-FFF2-40B4-BE49-F238E27FC236}">
                <a16:creationId xmlns:a16="http://schemas.microsoft.com/office/drawing/2014/main" id="{672C14BF-B8E9-8AAE-8BF6-2A8915147B09}"/>
              </a:ext>
            </a:extLst>
          </p:cNvPr>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0" name="Slide Number Placeholder 6">
            <a:extLst>
              <a:ext uri="{FF2B5EF4-FFF2-40B4-BE49-F238E27FC236}">
                <a16:creationId xmlns:a16="http://schemas.microsoft.com/office/drawing/2014/main" id="{778290D4-8925-A701-F620-3DAD79AF61A6}"/>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9CCA5D70-E61C-4F69-88F9-23D79661287A}" type="slidenum">
              <a:rPr lang="en-US"/>
              <a:pPr>
                <a:defRPr/>
              </a:pPr>
              <a:t>‹#›</a:t>
            </a:fld>
            <a:endParaRPr lang="en-US"/>
          </a:p>
        </p:txBody>
      </p:sp>
    </p:spTree>
    <p:extLst>
      <p:ext uri="{BB962C8B-B14F-4D97-AF65-F5344CB8AC3E}">
        <p14:creationId xmlns:p14="http://schemas.microsoft.com/office/powerpoint/2010/main" val="545759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0645E-9F3B-4E73-62A9-AA8B940A63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94FA90D9-1D7E-4276-9886-3D4DF3F8B1BA}" type="datetime1">
              <a:rPr lang="en-US"/>
              <a:pPr>
                <a:defRPr/>
              </a:pPr>
              <a:t>8/5/2023</a:t>
            </a:fld>
            <a:endParaRPr lang="en-US"/>
          </a:p>
        </p:txBody>
      </p:sp>
      <p:sp>
        <p:nvSpPr>
          <p:cNvPr id="5" name="Footer Placeholder 4">
            <a:extLst>
              <a:ext uri="{FF2B5EF4-FFF2-40B4-BE49-F238E27FC236}">
                <a16:creationId xmlns:a16="http://schemas.microsoft.com/office/drawing/2014/main" id="{0F75889B-753B-F4C1-1005-A6AB9E7E773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44F31D-D90C-842E-7689-27807E625F00}"/>
              </a:ext>
            </a:extLst>
          </p:cNvPr>
          <p:cNvSpPr>
            <a:spLocks noGrp="1"/>
          </p:cNvSpPr>
          <p:nvPr>
            <p:ph type="sldNum" sz="quarter" idx="12"/>
          </p:nvPr>
        </p:nvSpPr>
        <p:spPr/>
        <p:txBody>
          <a:bodyPr/>
          <a:lstStyle>
            <a:lvl1pPr fontAlgn="base">
              <a:spcBef>
                <a:spcPct val="0"/>
              </a:spcBef>
              <a:spcAft>
                <a:spcPct val="0"/>
              </a:spcAft>
              <a:defRPr/>
            </a:lvl1pPr>
          </a:lstStyle>
          <a:p>
            <a:pPr>
              <a:defRPr/>
            </a:pPr>
            <a:fld id="{E9FB0912-4FFF-48C5-A879-E7612E142364}" type="slidenum">
              <a:rPr lang="en-US"/>
              <a:pPr>
                <a:defRPr/>
              </a:pPr>
              <a:t>‹#›</a:t>
            </a:fld>
            <a:endParaRPr lang="en-US"/>
          </a:p>
        </p:txBody>
      </p:sp>
    </p:spTree>
    <p:extLst>
      <p:ext uri="{BB962C8B-B14F-4D97-AF65-F5344CB8AC3E}">
        <p14:creationId xmlns:p14="http://schemas.microsoft.com/office/powerpoint/2010/main" val="2227101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4"/>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D9D37-0AF5-3F2F-415D-C3097CA5C5B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FA15310F-4A1A-4409-BE34-70D65D0324D2}" type="datetime1">
              <a:rPr lang="en-US"/>
              <a:pPr>
                <a:defRPr/>
              </a:pPr>
              <a:t>8/5/2023</a:t>
            </a:fld>
            <a:endParaRPr lang="en-US"/>
          </a:p>
        </p:txBody>
      </p:sp>
      <p:sp>
        <p:nvSpPr>
          <p:cNvPr id="5" name="Footer Placeholder 4">
            <a:extLst>
              <a:ext uri="{FF2B5EF4-FFF2-40B4-BE49-F238E27FC236}">
                <a16:creationId xmlns:a16="http://schemas.microsoft.com/office/drawing/2014/main" id="{BC012988-E9FF-173F-4E5A-C7B3891CC92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2FC3401-C3E6-59F6-9300-51A851E12D6C}"/>
              </a:ext>
            </a:extLst>
          </p:cNvPr>
          <p:cNvSpPr>
            <a:spLocks noGrp="1"/>
          </p:cNvSpPr>
          <p:nvPr>
            <p:ph type="sldNum" sz="quarter" idx="12"/>
          </p:nvPr>
        </p:nvSpPr>
        <p:spPr/>
        <p:txBody>
          <a:bodyPr/>
          <a:lstStyle>
            <a:lvl1pPr fontAlgn="base">
              <a:spcBef>
                <a:spcPct val="0"/>
              </a:spcBef>
              <a:spcAft>
                <a:spcPct val="0"/>
              </a:spcAft>
              <a:defRPr/>
            </a:lvl1pPr>
          </a:lstStyle>
          <a:p>
            <a:pPr>
              <a:defRPr/>
            </a:pPr>
            <a:fld id="{A09B5D61-CF33-475D-8886-D083C958956B}" type="slidenum">
              <a:rPr lang="en-US"/>
              <a:pPr>
                <a:defRPr/>
              </a:pPr>
              <a:t>‹#›</a:t>
            </a:fld>
            <a:endParaRPr lang="en-US"/>
          </a:p>
        </p:txBody>
      </p:sp>
    </p:spTree>
    <p:extLst>
      <p:ext uri="{BB962C8B-B14F-4D97-AF65-F5344CB8AC3E}">
        <p14:creationId xmlns:p14="http://schemas.microsoft.com/office/powerpoint/2010/main" val="25290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C5D911A5-C081-402E-817C-179518502C3E}"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22004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40875E79-2C00-4D81-912E-888A97F20CF3}"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2961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5AD9F44A-CF3C-4872-9FF2-02D298CAA7BF}"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2988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8B1D4CC5-60B5-4DE5-B37E-F57877842AB1}"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80763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AD68A4D0-D608-4EFC-8FED-CC4A1DE8F6DF}"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417584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1" y="144465"/>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7"/>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mj-lt"/>
              </a:defRPr>
            </a:lvl1pPr>
          </a:lstStyle>
          <a:p>
            <a:pPr>
              <a:defRPr/>
            </a:pPr>
            <a:r>
              <a:rPr lang="en-US">
                <a:solidFill>
                  <a:srgbClr val="1F5281"/>
                </a:solidFill>
              </a:rPr>
              <a:t>Company Logo</a:t>
            </a:r>
          </a:p>
        </p:txBody>
      </p:sp>
      <p:sp>
        <p:nvSpPr>
          <p:cNvPr id="1030" name="Rectangle 6"/>
          <p:cNvSpPr>
            <a:spLocks noGrp="1" noChangeArrowheads="1"/>
          </p:cNvSpPr>
          <p:nvPr>
            <p:ph type="sldNum" sz="quarter" idx="4"/>
          </p:nvPr>
        </p:nvSpPr>
        <p:spPr bwMode="auto">
          <a:xfrm>
            <a:off x="3657600" y="6537327"/>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FB09A2A-2F6E-4FF0-9F6A-1DCF2E1A1C4A}" type="slidenum">
              <a:rPr lang="en-US">
                <a:solidFill>
                  <a:srgbClr val="1F5281"/>
                </a:solidFill>
                <a:latin typeface="Arial"/>
              </a:rPr>
              <a:pPr>
                <a:defRPr/>
              </a:pPr>
              <a:t>‹#›</a:t>
            </a:fld>
            <a:endParaRPr lang="en-US">
              <a:solidFill>
                <a:srgbClr val="1F5281"/>
              </a:solidFill>
              <a:latin typeface="Arial"/>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4" y="981077"/>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b="1">
                <a:latin typeface="+mj-lt"/>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45753101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p:txStyles>
    <p:title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auto">
              <a:spcBef>
                <a:spcPts val="0"/>
              </a:spcBef>
              <a:spcAft>
                <a:spcPts val="0"/>
              </a:spcAft>
            </a:pPr>
            <a:fld id="{9162F4CD-C3F5-4385-AE0A-3E28D1544782}" type="datetime1">
              <a:rPr lang="en-US" smtClean="0">
                <a:solidFill>
                  <a:srgbClr val="696464"/>
                </a:solidFill>
                <a:latin typeface="Perpetua"/>
              </a:rPr>
              <a:pPr fontAlgn="auto">
                <a:spcBef>
                  <a:spcPts val="0"/>
                </a:spcBef>
                <a:spcAft>
                  <a:spcPts val="0"/>
                </a:spcAft>
              </a:pPr>
              <a:t>8/5/2023</a:t>
            </a:fld>
            <a:endParaRPr lang="en-US">
              <a:solidFill>
                <a:srgbClr val="696464"/>
              </a:solidFill>
              <a:latin typeface="Perpetu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auto">
              <a:spcBef>
                <a:spcPts val="0"/>
              </a:spcBef>
              <a:spcAft>
                <a:spcPts val="0"/>
              </a:spcAft>
            </a:pPr>
            <a:endParaRPr lang="en-US">
              <a:solidFill>
                <a:srgbClr val="696464"/>
              </a:solidFill>
              <a:latin typeface="Perpetu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auto">
              <a:spcBef>
                <a:spcPts val="0"/>
              </a:spcBef>
              <a:spcAft>
                <a:spcPts val="0"/>
              </a:spcAft>
            </a:pPr>
            <a:fld id="{44EB3733-B42E-4D32-A761-DFD33FC80AFC}"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104523919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Perpetua"/>
              </a:defRPr>
            </a:lvl1pPr>
          </a:lstStyle>
          <a:p>
            <a:pPr>
              <a:defRPr/>
            </a:pPr>
            <a:fld id="{CAA5CFA2-6BE6-45D5-ADA2-62EAAF213C8D}" type="datetime1">
              <a:rPr lang="en-US">
                <a:cs typeface="Arial" panose="020B0604020202020204" pitchFamily="34" charset="0"/>
              </a:rPr>
              <a:pPr>
                <a:defRPr/>
              </a:pPr>
              <a:t>8/5/2023</a:t>
            </a:fld>
            <a:endParaRPr lang="en-US">
              <a:cs typeface="Arial" panose="020B0604020202020204" pitchFamily="34"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Perpetua"/>
              </a:defRPr>
            </a:lvl1pPr>
          </a:lstStyle>
          <a:p>
            <a:pPr>
              <a:defRPr/>
            </a:pPr>
            <a:endParaRPr lang="en-US">
              <a:cs typeface="Arial" panose="020B0604020202020204" pitchFamily="34" charset="0"/>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F86182DC-59FF-4119-BBCA-D3A7A930DBCA}" type="slidenum">
              <a:rPr lang="en-US"/>
              <a:pPr>
                <a:defRPr/>
              </a:pPr>
              <a:t>‹#›</a:t>
            </a:fld>
            <a:endParaRPr lang="en-US"/>
          </a:p>
        </p:txBody>
      </p:sp>
    </p:spTree>
    <p:extLst>
      <p:ext uri="{BB962C8B-B14F-4D97-AF65-F5344CB8AC3E}">
        <p14:creationId xmlns:p14="http://schemas.microsoft.com/office/powerpoint/2010/main" val="32674073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644EE-5135-2199-9132-D885CD2ED352}"/>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8" name="Rounded Rectangle 7">
            <a:extLst>
              <a:ext uri="{FF2B5EF4-FFF2-40B4-BE49-F238E27FC236}">
                <a16:creationId xmlns:a16="http://schemas.microsoft.com/office/drawing/2014/main" id="{61B83F50-D5E3-BFB5-EE2F-56F33A9B10B7}"/>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100" name="Title Placeholder 21">
            <a:extLst>
              <a:ext uri="{FF2B5EF4-FFF2-40B4-BE49-F238E27FC236}">
                <a16:creationId xmlns:a16="http://schemas.microsoft.com/office/drawing/2014/main" id="{703D845F-30ED-2584-3450-6426C1A60B9E}"/>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2053" name="Text Placeholder 12">
            <a:extLst>
              <a:ext uri="{FF2B5EF4-FFF2-40B4-BE49-F238E27FC236}">
                <a16:creationId xmlns:a16="http://schemas.microsoft.com/office/drawing/2014/main" id="{E48D80DB-EAE1-9685-2D2B-4A1C9396254A}"/>
              </a:ext>
            </a:extLst>
          </p:cNvPr>
          <p:cNvSpPr>
            <a:spLocks noGrp="1"/>
          </p:cNvSpPr>
          <p:nvPr>
            <p:ph type="body" idx="1"/>
          </p:nvPr>
        </p:nvSpPr>
        <p:spPr bwMode="auto">
          <a:xfrm>
            <a:off x="914400" y="1447800"/>
            <a:ext cx="7772400" cy="45720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A8F73431-704E-F8C6-0C44-065A2AF7FCEE}"/>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fld id="{CAF6B6DC-6EE9-4E20-9788-C6D9886EC66B}" type="datetime1">
              <a:rPr lang="en-US"/>
              <a:pPr>
                <a:defRPr/>
              </a:pPr>
              <a:t>8/5/2023</a:t>
            </a:fld>
            <a:endParaRPr lang="en-US"/>
          </a:p>
        </p:txBody>
      </p:sp>
      <p:sp>
        <p:nvSpPr>
          <p:cNvPr id="3" name="Footer Placeholder 2">
            <a:extLst>
              <a:ext uri="{FF2B5EF4-FFF2-40B4-BE49-F238E27FC236}">
                <a16:creationId xmlns:a16="http://schemas.microsoft.com/office/drawing/2014/main" id="{C5443925-7F44-9904-5FE5-DC90135B89D0}"/>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endParaRPr lang="en-US"/>
          </a:p>
        </p:txBody>
      </p:sp>
      <p:sp>
        <p:nvSpPr>
          <p:cNvPr id="23" name="Slide Number Placeholder 22">
            <a:extLst>
              <a:ext uri="{FF2B5EF4-FFF2-40B4-BE49-F238E27FC236}">
                <a16:creationId xmlns:a16="http://schemas.microsoft.com/office/drawing/2014/main" id="{FE8CB1D2-C3F5-3C08-C001-A0A3C705DEB4}"/>
              </a:ext>
            </a:extLst>
          </p:cNvPr>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788">
                <a:solidFill>
                  <a:srgbClr val="FFFFFF"/>
                </a:solidFill>
                <a:latin typeface="+mj-lt"/>
                <a:ea typeface="+mj-ea"/>
                <a:cs typeface="+mj-cs"/>
              </a:defRPr>
            </a:lvl1pPr>
          </a:lstStyle>
          <a:p>
            <a:pPr>
              <a:defRPr/>
            </a:pPr>
            <a:fld id="{33B1F895-B9A9-4F9A-B552-9474D864B7A6}" type="slidenum">
              <a:rPr lang="en-US"/>
              <a:pPr>
                <a:defRPr/>
              </a:pPr>
              <a:t>‹#›</a:t>
            </a:fld>
            <a:endParaRPr lang="en-US"/>
          </a:p>
        </p:txBody>
      </p:sp>
    </p:spTree>
    <p:extLst>
      <p:ext uri="{BB962C8B-B14F-4D97-AF65-F5344CB8AC3E}">
        <p14:creationId xmlns:p14="http://schemas.microsoft.com/office/powerpoint/2010/main" val="395793983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p:txStyles>
    <p:titleStyle>
      <a:lvl1pPr algn="l" rtl="0" eaLnBrk="0" fontAlgn="base" hangingPunct="0">
        <a:spcBef>
          <a:spcPct val="0"/>
        </a:spcBef>
        <a:spcAft>
          <a:spcPct val="0"/>
        </a:spcAft>
        <a:defRPr sz="2250" kern="1200">
          <a:solidFill>
            <a:schemeClr val="tx2"/>
          </a:solidFill>
          <a:latin typeface="+mj-lt"/>
          <a:ea typeface="+mj-ea"/>
          <a:cs typeface="+mj-cs"/>
        </a:defRPr>
      </a:lvl1pPr>
      <a:lvl2pPr algn="l" rtl="0" eaLnBrk="0" fontAlgn="base" hangingPunct="0">
        <a:spcBef>
          <a:spcPct val="0"/>
        </a:spcBef>
        <a:spcAft>
          <a:spcPct val="0"/>
        </a:spcAft>
        <a:defRPr sz="2250">
          <a:solidFill>
            <a:schemeClr val="tx2"/>
          </a:solidFill>
          <a:latin typeface="Franklin Gothic Book" panose="020B0503020102020204" pitchFamily="34" charset="0"/>
        </a:defRPr>
      </a:lvl2pPr>
      <a:lvl3pPr algn="l" rtl="0" eaLnBrk="0" fontAlgn="base" hangingPunct="0">
        <a:spcBef>
          <a:spcPct val="0"/>
        </a:spcBef>
        <a:spcAft>
          <a:spcPct val="0"/>
        </a:spcAft>
        <a:defRPr sz="2250">
          <a:solidFill>
            <a:schemeClr val="tx2"/>
          </a:solidFill>
          <a:latin typeface="Franklin Gothic Book" panose="020B0503020102020204" pitchFamily="34" charset="0"/>
        </a:defRPr>
      </a:lvl3pPr>
      <a:lvl4pPr algn="l" rtl="0" eaLnBrk="0" fontAlgn="base" hangingPunct="0">
        <a:spcBef>
          <a:spcPct val="0"/>
        </a:spcBef>
        <a:spcAft>
          <a:spcPct val="0"/>
        </a:spcAft>
        <a:defRPr sz="2250">
          <a:solidFill>
            <a:schemeClr val="tx2"/>
          </a:solidFill>
          <a:latin typeface="Franklin Gothic Book" panose="020B0503020102020204" pitchFamily="34" charset="0"/>
        </a:defRPr>
      </a:lvl4pPr>
      <a:lvl5pPr algn="l" rtl="0" eaLnBrk="0" fontAlgn="base" hangingPunct="0">
        <a:spcBef>
          <a:spcPct val="0"/>
        </a:spcBef>
        <a:spcAft>
          <a:spcPct val="0"/>
        </a:spcAft>
        <a:defRPr sz="2250">
          <a:solidFill>
            <a:schemeClr val="tx2"/>
          </a:solidFill>
          <a:latin typeface="Franklin Gothic Book" panose="020B0503020102020204" pitchFamily="34" charset="0"/>
        </a:defRPr>
      </a:lvl5pPr>
      <a:lvl6pPr marL="257175" algn="l" rtl="0" fontAlgn="base">
        <a:spcBef>
          <a:spcPct val="0"/>
        </a:spcBef>
        <a:spcAft>
          <a:spcPct val="0"/>
        </a:spcAft>
        <a:defRPr sz="2250">
          <a:solidFill>
            <a:schemeClr val="tx2"/>
          </a:solidFill>
          <a:latin typeface="Franklin Gothic Book" panose="020B0503020102020204" pitchFamily="34" charset="0"/>
        </a:defRPr>
      </a:lvl6pPr>
      <a:lvl7pPr marL="514350" algn="l" rtl="0" fontAlgn="base">
        <a:spcBef>
          <a:spcPct val="0"/>
        </a:spcBef>
        <a:spcAft>
          <a:spcPct val="0"/>
        </a:spcAft>
        <a:defRPr sz="2250">
          <a:solidFill>
            <a:schemeClr val="tx2"/>
          </a:solidFill>
          <a:latin typeface="Franklin Gothic Book" panose="020B0503020102020204" pitchFamily="34" charset="0"/>
        </a:defRPr>
      </a:lvl7pPr>
      <a:lvl8pPr marL="771525" algn="l" rtl="0" fontAlgn="base">
        <a:spcBef>
          <a:spcPct val="0"/>
        </a:spcBef>
        <a:spcAft>
          <a:spcPct val="0"/>
        </a:spcAft>
        <a:defRPr sz="2250">
          <a:solidFill>
            <a:schemeClr val="tx2"/>
          </a:solidFill>
          <a:latin typeface="Franklin Gothic Book" panose="020B0503020102020204" pitchFamily="34" charset="0"/>
        </a:defRPr>
      </a:lvl8pPr>
      <a:lvl9pPr marL="1028700" algn="l" rtl="0" fontAlgn="base">
        <a:spcBef>
          <a:spcPct val="0"/>
        </a:spcBef>
        <a:spcAft>
          <a:spcPct val="0"/>
        </a:spcAft>
        <a:defRPr sz="2250">
          <a:solidFill>
            <a:schemeClr val="tx2"/>
          </a:solidFill>
          <a:latin typeface="Franklin Gothic Book" panose="020B0503020102020204" pitchFamily="34" charset="0"/>
        </a:defRPr>
      </a:lvl9pPr>
    </p:titleStyle>
    <p:bodyStyle>
      <a:lvl1pPr marL="153591" indent="-153591" algn="l" rtl="0" eaLnBrk="0" fontAlgn="base" hangingPunct="0">
        <a:spcBef>
          <a:spcPts val="319"/>
        </a:spcBef>
        <a:spcAft>
          <a:spcPct val="0"/>
        </a:spcAft>
        <a:buClr>
          <a:schemeClr val="accent1"/>
        </a:buClr>
        <a:buSzPct val="85000"/>
        <a:buFont typeface="Wingdings 2" panose="05020102010507070707" pitchFamily="18" charset="2"/>
        <a:buChar char=""/>
        <a:defRPr sz="1425" kern="1200">
          <a:solidFill>
            <a:schemeClr val="tx1"/>
          </a:solidFill>
          <a:latin typeface="+mn-lt"/>
          <a:ea typeface="+mn-ea"/>
          <a:cs typeface="+mn-cs"/>
        </a:defRPr>
      </a:lvl1pPr>
      <a:lvl2pPr marL="307181" indent="-128588" algn="l" rtl="0" eaLnBrk="0" fontAlgn="base" hangingPunct="0">
        <a:spcBef>
          <a:spcPts val="206"/>
        </a:spcBef>
        <a:spcAft>
          <a:spcPct val="0"/>
        </a:spcAft>
        <a:buClr>
          <a:schemeClr val="accent2"/>
        </a:buClr>
        <a:buSzPct val="85000"/>
        <a:buFont typeface="Wingdings 2" panose="05020102010507070707" pitchFamily="18" charset="2"/>
        <a:buChar char=""/>
        <a:defRPr kern="1200">
          <a:solidFill>
            <a:schemeClr val="tx1"/>
          </a:solidFill>
          <a:latin typeface="+mn-lt"/>
          <a:ea typeface="+mn-ea"/>
          <a:cs typeface="+mn-cs"/>
        </a:defRPr>
      </a:lvl2pPr>
      <a:lvl3pPr marL="461963" indent="-128588" algn="l" rtl="0" eaLnBrk="0" fontAlgn="base" hangingPunct="0">
        <a:spcBef>
          <a:spcPts val="206"/>
        </a:spcBef>
        <a:spcAft>
          <a:spcPct val="0"/>
        </a:spcAft>
        <a:buClr>
          <a:srgbClr val="E6B1AB"/>
        </a:buClr>
        <a:buSzPct val="85000"/>
        <a:buFont typeface="Wingdings 2" panose="05020102010507070707" pitchFamily="18" charset="2"/>
        <a:buChar char=""/>
        <a:defRPr sz="1125" kern="1200">
          <a:solidFill>
            <a:schemeClr val="tx1"/>
          </a:solidFill>
          <a:latin typeface="+mn-lt"/>
          <a:ea typeface="+mn-ea"/>
          <a:cs typeface="+mn-cs"/>
        </a:defRPr>
      </a:lvl3pPr>
      <a:lvl4pPr marL="616744" indent="-128588" algn="l" rtl="0" eaLnBrk="0" fontAlgn="base" hangingPunct="0">
        <a:spcBef>
          <a:spcPts val="206"/>
        </a:spcBef>
        <a:spcAft>
          <a:spcPct val="0"/>
        </a:spcAft>
        <a:buClr>
          <a:srgbClr val="A28E6A"/>
        </a:buClr>
        <a:buSzPct val="80000"/>
        <a:buFont typeface="Wingdings 2" panose="05020102010507070707" pitchFamily="18" charset="2"/>
        <a:buChar char=""/>
        <a:defRPr sz="1125" kern="1200">
          <a:solidFill>
            <a:schemeClr val="tx1"/>
          </a:solidFill>
          <a:latin typeface="+mn-lt"/>
          <a:ea typeface="+mn-ea"/>
          <a:cs typeface="+mn-cs"/>
        </a:defRPr>
      </a:lvl4pPr>
      <a:lvl5pPr marL="771525" indent="-128588" algn="l" rtl="0" eaLnBrk="0" fontAlgn="base" hangingPunct="0">
        <a:spcBef>
          <a:spcPts val="206"/>
        </a:spcBef>
        <a:spcAft>
          <a:spcPct val="0"/>
        </a:spcAft>
        <a:buClr>
          <a:srgbClr val="A28E6A"/>
        </a:buClr>
        <a:buChar char="o"/>
        <a:defRPr sz="1125" kern="1200">
          <a:solidFill>
            <a:schemeClr val="tx1"/>
          </a:solidFill>
          <a:latin typeface="+mn-lt"/>
          <a:ea typeface="+mn-ea"/>
          <a:cs typeface="+mn-cs"/>
        </a:defRPr>
      </a:lvl5pPr>
      <a:lvl6pPr marL="925830" indent="-128588" algn="l" rtl="0" eaLnBrk="1" latinLnBrk="0" hangingPunct="1">
        <a:spcBef>
          <a:spcPts val="209"/>
        </a:spcBef>
        <a:buClr>
          <a:schemeClr val="accent3"/>
        </a:buClr>
        <a:buChar char="•"/>
        <a:defRPr kumimoji="0" sz="1013" kern="1200" baseline="0">
          <a:solidFill>
            <a:schemeClr val="tx1"/>
          </a:solidFill>
          <a:latin typeface="+mn-lt"/>
          <a:ea typeface="+mn-ea"/>
          <a:cs typeface="+mn-cs"/>
        </a:defRPr>
      </a:lvl6pPr>
      <a:lvl7pPr marL="1080135" indent="-128588" algn="l" rtl="0" eaLnBrk="1" latinLnBrk="0" hangingPunct="1">
        <a:spcBef>
          <a:spcPts val="209"/>
        </a:spcBef>
        <a:buClr>
          <a:schemeClr val="accent2"/>
        </a:buClr>
        <a:buChar char="•"/>
        <a:defRPr kumimoji="0" sz="1013" kern="1200">
          <a:solidFill>
            <a:schemeClr val="tx1"/>
          </a:solidFill>
          <a:latin typeface="+mn-lt"/>
          <a:ea typeface="+mn-ea"/>
          <a:cs typeface="+mn-cs"/>
        </a:defRPr>
      </a:lvl7pPr>
      <a:lvl8pPr marL="1234440" indent="-128588" algn="l" rtl="0" eaLnBrk="1" latinLnBrk="0" hangingPunct="1">
        <a:spcBef>
          <a:spcPts val="209"/>
        </a:spcBef>
        <a:buClr>
          <a:schemeClr val="accent1">
            <a:tint val="60000"/>
          </a:schemeClr>
        </a:buClr>
        <a:buChar char="•"/>
        <a:defRPr kumimoji="0" sz="1013" kern="1200">
          <a:solidFill>
            <a:schemeClr val="tx1"/>
          </a:solidFill>
          <a:latin typeface="+mn-lt"/>
          <a:ea typeface="+mn-ea"/>
          <a:cs typeface="+mn-cs"/>
        </a:defRPr>
      </a:lvl8pPr>
      <a:lvl9pPr marL="1388745" indent="-128588" algn="l" rtl="0" eaLnBrk="1" latinLnBrk="0" hangingPunct="1">
        <a:spcBef>
          <a:spcPts val="209"/>
        </a:spcBef>
        <a:buClr>
          <a:schemeClr val="accent2">
            <a:tint val="60000"/>
          </a:schemeClr>
        </a:buClr>
        <a:buChar char="•"/>
        <a:defRPr kumimoji="0" sz="101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29106" y="1219200"/>
            <a:ext cx="73152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KHOA CHÍNH TRỊ - LUẬT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BỘ MÔN CHỦ NGHĨA MÁC-LÊNIN</a:t>
            </a:r>
          </a:p>
        </p:txBody>
      </p:sp>
      <p:sp>
        <p:nvSpPr>
          <p:cNvPr id="7" name="Rounded Rectangle 6"/>
          <p:cNvSpPr/>
          <p:nvPr/>
        </p:nvSpPr>
        <p:spPr>
          <a:xfrm>
            <a:off x="914398" y="3284984"/>
            <a:ext cx="7315200" cy="27293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 GIẢNG MÔN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 HỌC MÁC-LÊNIN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erpetua"/>
                <a:ea typeface="+mn-ea"/>
                <a:cs typeface="+mn-cs"/>
              </a:rPr>
              <a:t>(DÀNH CHO HV CAO HỌC VÀ NGHIÊN CỨU SINH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erpetua"/>
                <a:ea typeface="+mn-ea"/>
                <a:cs typeface="+mn-cs"/>
              </a:rPr>
              <a:t>CÁC NGÀNH KHOA HỌC XÃ  HỘI VÀ NHÂN VĂN)</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Hình ảnh 1">
            <a:extLst>
              <a:ext uri="{FF2B5EF4-FFF2-40B4-BE49-F238E27FC236}">
                <a16:creationId xmlns:a16="http://schemas.microsoft.com/office/drawing/2014/main" id="{527BAE0B-6958-554E-E3FD-1E325466DF7E}"/>
              </a:ext>
            </a:extLst>
          </p:cNvPr>
          <p:cNvPicPr>
            <a:picLocks noChangeAspect="1"/>
          </p:cNvPicPr>
          <p:nvPr/>
        </p:nvPicPr>
        <p:blipFill>
          <a:blip r:embed="rId3"/>
          <a:stretch>
            <a:fillRect/>
          </a:stretch>
        </p:blipFill>
        <p:spPr>
          <a:xfrm>
            <a:off x="-1" y="76200"/>
            <a:ext cx="9143999" cy="1143000"/>
          </a:xfrm>
          <a:prstGeom prst="rect">
            <a:avLst/>
          </a:prstGeom>
        </p:spPr>
      </p:pic>
    </p:spTree>
    <p:extLst>
      <p:ext uri="{BB962C8B-B14F-4D97-AF65-F5344CB8AC3E}">
        <p14:creationId xmlns:p14="http://schemas.microsoft.com/office/powerpoint/2010/main" val="218013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5" name="Text Box 23"/>
          <p:cNvSpPr txBox="1">
            <a:spLocks noChangeArrowheads="1"/>
          </p:cNvSpPr>
          <p:nvPr/>
        </p:nvSpPr>
        <p:spPr bwMode="auto">
          <a:xfrm>
            <a:off x="1908175" y="1671638"/>
            <a:ext cx="5314950" cy="46196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en-US" altLang="en-US" sz="2400" b="1" i="1" dirty="0" err="1">
                <a:solidFill>
                  <a:srgbClr val="FF0000"/>
                </a:solidFill>
                <a:latin typeface="Times New Roman" panose="02020603050405020304" pitchFamily="18" charset="0"/>
                <a:cs typeface="Times New Roman" panose="02020603050405020304" pitchFamily="18" charset="0"/>
              </a:rPr>
              <a:t>Các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yếu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tố</a:t>
            </a:r>
            <a:r>
              <a:rPr lang="en-US" altLang="en-US" sz="2400" b="1" i="1" dirty="0">
                <a:solidFill>
                  <a:srgbClr val="FF0000"/>
                </a:solidFill>
                <a:latin typeface="Times New Roman" panose="02020603050405020304" pitchFamily="18" charset="0"/>
                <a:cs typeface="Times New Roman" panose="02020603050405020304" pitchFamily="18" charset="0"/>
              </a:rPr>
              <a:t> c</a:t>
            </a:r>
            <a:r>
              <a:rPr lang="vi-VN" altLang="en-US" sz="2400" b="1" i="1" dirty="0">
                <a:solidFill>
                  <a:srgbClr val="FF0000"/>
                </a:solidFill>
                <a:latin typeface="Times New Roman" panose="02020603050405020304" pitchFamily="18" charset="0"/>
                <a:cs typeface="Times New Roman" panose="02020603050405020304" pitchFamily="18" charset="0"/>
              </a:rPr>
              <a:t>ơ</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bản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tồn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tại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xã</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hội</a:t>
            </a:r>
            <a:endParaRPr lang="en-US" sz="2100" b="1" dirty="0">
              <a:solidFill>
                <a:srgbClr val="1F5281"/>
              </a:solidFill>
              <a:effectLst>
                <a:outerShdw blurRad="38100" dist="38100" dir="2700000" algn="tl">
                  <a:srgbClr val="000000"/>
                </a:outerShdw>
              </a:effectLst>
              <a:latin typeface=".VnArial" pitchFamily="34" charset="0"/>
            </a:endParaRPr>
          </a:p>
        </p:txBody>
      </p:sp>
      <p:sp>
        <p:nvSpPr>
          <p:cNvPr id="29699" name="Text Box 24"/>
          <p:cNvSpPr txBox="1">
            <a:spLocks noChangeArrowheads="1"/>
          </p:cNvSpPr>
          <p:nvPr/>
        </p:nvSpPr>
        <p:spPr bwMode="auto">
          <a:xfrm>
            <a:off x="374650" y="2768600"/>
            <a:ext cx="2508250" cy="83185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400" b="1" i="1">
                <a:solidFill>
                  <a:srgbClr val="0D0D0D"/>
                </a:solidFill>
                <a:latin typeface="Times New Roman" panose="02020603050405020304" pitchFamily="18" charset="0"/>
                <a:cs typeface="Times New Roman" panose="02020603050405020304" pitchFamily="18" charset="0"/>
              </a:rPr>
              <a:t>Điều hiện</a:t>
            </a:r>
          </a:p>
          <a:p>
            <a:pPr algn="ctr" eaLnBrk="1" hangingPunct="1">
              <a:defRPr/>
            </a:pPr>
            <a:r>
              <a:rPr lang="en-US" altLang="en-US" sz="2400" b="1" i="1">
                <a:solidFill>
                  <a:srgbClr val="0D0D0D"/>
                </a:solidFill>
                <a:latin typeface="Times New Roman" panose="02020603050405020304" pitchFamily="18" charset="0"/>
                <a:cs typeface="Times New Roman" panose="02020603050405020304" pitchFamily="18" charset="0"/>
              </a:rPr>
              <a:t> tự nhiên</a:t>
            </a:r>
          </a:p>
        </p:txBody>
      </p:sp>
      <p:pic>
        <p:nvPicPr>
          <p:cNvPr id="27652" name="Picture 25" descr="song nui"/>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3598863"/>
            <a:ext cx="2479675" cy="2135187"/>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9701" name="Text Box 26"/>
          <p:cNvSpPr txBox="1">
            <a:spLocks noChangeArrowheads="1"/>
          </p:cNvSpPr>
          <p:nvPr/>
        </p:nvSpPr>
        <p:spPr bwMode="auto">
          <a:xfrm>
            <a:off x="3132138" y="2784475"/>
            <a:ext cx="2592387" cy="83026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400" b="1" i="1" dirty="0" err="1">
                <a:solidFill>
                  <a:srgbClr val="0D0D0D"/>
                </a:solidFill>
                <a:latin typeface="Times New Roman" panose="02020603050405020304" pitchFamily="18" charset="0"/>
                <a:cs typeface="Times New Roman" panose="02020603050405020304" pitchFamily="18" charset="0"/>
              </a:rPr>
              <a:t>Điều</a:t>
            </a:r>
            <a:r>
              <a:rPr lang="en-US" altLang="en-US" sz="2400" b="1" i="1" dirty="0">
                <a:solidFill>
                  <a:srgbClr val="0D0D0D"/>
                </a:solidFill>
                <a:latin typeface="Times New Roman" panose="02020603050405020304" pitchFamily="18" charset="0"/>
                <a:cs typeface="Times New Roman" panose="02020603050405020304" pitchFamily="18" charset="0"/>
              </a:rPr>
              <a:t> </a:t>
            </a:r>
            <a:r>
              <a:rPr lang="en-US" altLang="en-US" sz="2400" b="1" i="1" dirty="0" err="1">
                <a:solidFill>
                  <a:srgbClr val="0D0D0D"/>
                </a:solidFill>
                <a:latin typeface="Times New Roman" panose="02020603050405020304" pitchFamily="18" charset="0"/>
                <a:cs typeface="Times New Roman" panose="02020603050405020304" pitchFamily="18" charset="0"/>
              </a:rPr>
              <a:t>kiện</a:t>
            </a:r>
            <a:r>
              <a:rPr lang="en-US" altLang="en-US" sz="2400" b="1" i="1" dirty="0">
                <a:solidFill>
                  <a:srgbClr val="0D0D0D"/>
                </a:solidFill>
                <a:latin typeface="Times New Roman" panose="02020603050405020304" pitchFamily="18" charset="0"/>
                <a:cs typeface="Times New Roman" panose="02020603050405020304" pitchFamily="18" charset="0"/>
              </a:rPr>
              <a:t> </a:t>
            </a:r>
          </a:p>
          <a:p>
            <a:pPr algn="ctr" eaLnBrk="1" hangingPunct="1">
              <a:defRPr/>
            </a:pPr>
            <a:r>
              <a:rPr lang="en-US" altLang="en-US" sz="2400" b="1" i="1" dirty="0" err="1">
                <a:solidFill>
                  <a:srgbClr val="0D0D0D"/>
                </a:solidFill>
                <a:latin typeface="Times New Roman" panose="02020603050405020304" pitchFamily="18" charset="0"/>
                <a:cs typeface="Times New Roman" panose="02020603050405020304" pitchFamily="18" charset="0"/>
              </a:rPr>
              <a:t>dân</a:t>
            </a:r>
            <a:r>
              <a:rPr lang="en-US" altLang="en-US" sz="2400" b="1" i="1" dirty="0">
                <a:solidFill>
                  <a:srgbClr val="0D0D0D"/>
                </a:solidFill>
                <a:latin typeface="Times New Roman" panose="02020603050405020304" pitchFamily="18" charset="0"/>
                <a:cs typeface="Times New Roman" panose="02020603050405020304" pitchFamily="18" charset="0"/>
              </a:rPr>
              <a:t> </a:t>
            </a:r>
            <a:r>
              <a:rPr lang="en-US" altLang="en-US" sz="2400" b="1" i="1" dirty="0" err="1">
                <a:solidFill>
                  <a:srgbClr val="0D0D0D"/>
                </a:solidFill>
                <a:latin typeface="Times New Roman" panose="02020603050405020304" pitchFamily="18" charset="0"/>
                <a:cs typeface="Times New Roman" panose="02020603050405020304" pitchFamily="18" charset="0"/>
              </a:rPr>
              <a:t>số</a:t>
            </a:r>
            <a:endParaRPr lang="en-US" altLang="en-US" sz="2400" b="1" i="1" dirty="0">
              <a:solidFill>
                <a:srgbClr val="0D0D0D"/>
              </a:solidFill>
              <a:latin typeface="Times New Roman" panose="02020603050405020304" pitchFamily="18" charset="0"/>
              <a:cs typeface="Times New Roman" panose="02020603050405020304" pitchFamily="18" charset="0"/>
            </a:endParaRPr>
          </a:p>
        </p:txBody>
      </p:sp>
      <p:sp>
        <p:nvSpPr>
          <p:cNvPr id="29702" name="Text Box 27"/>
          <p:cNvSpPr txBox="1">
            <a:spLocks noChangeArrowheads="1"/>
          </p:cNvSpPr>
          <p:nvPr/>
        </p:nvSpPr>
        <p:spPr bwMode="auto">
          <a:xfrm>
            <a:off x="6115050" y="2768600"/>
            <a:ext cx="2746375" cy="83026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400" b="1" i="1" dirty="0" err="1">
                <a:solidFill>
                  <a:srgbClr val="0D0D0D"/>
                </a:solidFill>
                <a:latin typeface="Times New Roman" panose="02020603050405020304" pitchFamily="18" charset="0"/>
                <a:cs typeface="Times New Roman" panose="02020603050405020304" pitchFamily="18" charset="0"/>
              </a:rPr>
              <a:t>Phư</a:t>
            </a:r>
            <a:r>
              <a:rPr lang="vi-VN" altLang="en-US" sz="2400" b="1" i="1" dirty="0">
                <a:solidFill>
                  <a:srgbClr val="0D0D0D"/>
                </a:solidFill>
                <a:latin typeface="Times New Roman" panose="02020603050405020304" pitchFamily="18" charset="0"/>
                <a:cs typeface="Times New Roman" panose="02020603050405020304" pitchFamily="18" charset="0"/>
              </a:rPr>
              <a:t>ơ</a:t>
            </a:r>
            <a:r>
              <a:rPr lang="en-US" altLang="en-US" sz="2400" b="1" i="1" dirty="0">
                <a:solidFill>
                  <a:srgbClr val="0D0D0D"/>
                </a:solidFill>
                <a:latin typeface="Times New Roman" panose="02020603050405020304" pitchFamily="18" charset="0"/>
                <a:cs typeface="Times New Roman" panose="02020603050405020304" pitchFamily="18" charset="0"/>
              </a:rPr>
              <a:t>ng </a:t>
            </a:r>
            <a:r>
              <a:rPr lang="en-US" altLang="en-US" sz="2400" b="1" i="1" dirty="0" err="1">
                <a:solidFill>
                  <a:srgbClr val="0D0D0D"/>
                </a:solidFill>
                <a:latin typeface="Times New Roman" panose="02020603050405020304" pitchFamily="18" charset="0"/>
                <a:cs typeface="Times New Roman" panose="02020603050405020304" pitchFamily="18" charset="0"/>
              </a:rPr>
              <a:t>thức</a:t>
            </a:r>
            <a:endParaRPr lang="en-US" altLang="en-US" sz="2400" b="1" i="1" dirty="0">
              <a:solidFill>
                <a:srgbClr val="0D0D0D"/>
              </a:solidFill>
              <a:latin typeface="Times New Roman" panose="02020603050405020304" pitchFamily="18" charset="0"/>
              <a:cs typeface="Times New Roman" panose="02020603050405020304" pitchFamily="18" charset="0"/>
            </a:endParaRPr>
          </a:p>
          <a:p>
            <a:pPr algn="ctr" eaLnBrk="1" hangingPunct="1">
              <a:defRPr/>
            </a:pPr>
            <a:r>
              <a:rPr lang="en-US" altLang="en-US" sz="2400" b="1" i="1" dirty="0">
                <a:solidFill>
                  <a:srgbClr val="0D0D0D"/>
                </a:solidFill>
                <a:latin typeface="Times New Roman" panose="02020603050405020304" pitchFamily="18" charset="0"/>
                <a:cs typeface="Times New Roman" panose="02020603050405020304" pitchFamily="18" charset="0"/>
              </a:rPr>
              <a:t> </a:t>
            </a:r>
            <a:r>
              <a:rPr lang="en-US" altLang="en-US" sz="2400" b="1" i="1" dirty="0" err="1">
                <a:solidFill>
                  <a:srgbClr val="0D0D0D"/>
                </a:solidFill>
                <a:latin typeface="Times New Roman" panose="02020603050405020304" pitchFamily="18" charset="0"/>
                <a:cs typeface="Times New Roman" panose="02020603050405020304" pitchFamily="18" charset="0"/>
              </a:rPr>
              <a:t>sản</a:t>
            </a:r>
            <a:r>
              <a:rPr lang="en-US" altLang="en-US" sz="2400" b="1" i="1" dirty="0">
                <a:solidFill>
                  <a:srgbClr val="0D0D0D"/>
                </a:solidFill>
                <a:latin typeface="Times New Roman" panose="02020603050405020304" pitchFamily="18" charset="0"/>
                <a:cs typeface="Times New Roman" panose="02020603050405020304" pitchFamily="18" charset="0"/>
              </a:rPr>
              <a:t> </a:t>
            </a:r>
            <a:r>
              <a:rPr lang="en-US" altLang="en-US" sz="2400" b="1" i="1" dirty="0" err="1">
                <a:solidFill>
                  <a:srgbClr val="0D0D0D"/>
                </a:solidFill>
                <a:latin typeface="Times New Roman" panose="02020603050405020304" pitchFamily="18" charset="0"/>
                <a:cs typeface="Times New Roman" panose="02020603050405020304" pitchFamily="18" charset="0"/>
              </a:rPr>
              <a:t>xuất</a:t>
            </a:r>
            <a:endParaRPr lang="en-US" altLang="en-US" sz="2400" b="1" i="1" dirty="0">
              <a:solidFill>
                <a:srgbClr val="0D0D0D"/>
              </a:solidFill>
              <a:latin typeface="Times New Roman" panose="02020603050405020304" pitchFamily="18" charset="0"/>
              <a:cs typeface="Times New Roman" panose="02020603050405020304" pitchFamily="18" charset="0"/>
            </a:endParaRPr>
          </a:p>
        </p:txBody>
      </p:sp>
      <p:pic>
        <p:nvPicPr>
          <p:cNvPr id="27655" name="Picture 29" descr="worker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3538538"/>
            <a:ext cx="2778125" cy="2193925"/>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9704" name="Line 30"/>
          <p:cNvSpPr>
            <a:spLocks noChangeShapeType="1"/>
          </p:cNvSpPr>
          <p:nvPr/>
        </p:nvSpPr>
        <p:spPr bwMode="auto">
          <a:xfrm flipH="1">
            <a:off x="4514850" y="2217738"/>
            <a:ext cx="4763" cy="457200"/>
          </a:xfrm>
          <a:prstGeom prst="line">
            <a:avLst/>
          </a:prstGeom>
          <a:ln>
            <a:headEnd/>
            <a:tailEnd type="stealth" w="lg" len="lg"/>
          </a:ln>
        </p:spPr>
        <p:style>
          <a:lnRef idx="1">
            <a:schemeClr val="accent4"/>
          </a:lnRef>
          <a:fillRef idx="0">
            <a:schemeClr val="accent4"/>
          </a:fillRef>
          <a:effectRef idx="0">
            <a:schemeClr val="accent4"/>
          </a:effectRef>
          <a:fontRef idx="minor">
            <a:schemeClr val="tx1"/>
          </a:fontRef>
        </p:style>
        <p:txBody>
          <a:bodyPr/>
          <a:lstStyle/>
          <a:p>
            <a:pPr>
              <a:defRPr/>
            </a:pPr>
            <a:endParaRPr lang="en-US">
              <a:solidFill>
                <a:srgbClr val="1F5281"/>
              </a:solidFill>
            </a:endParaRPr>
          </a:p>
        </p:txBody>
      </p:sp>
      <p:sp>
        <p:nvSpPr>
          <p:cNvPr id="29705" name="Line 31"/>
          <p:cNvSpPr>
            <a:spLocks noChangeShapeType="1"/>
          </p:cNvSpPr>
          <p:nvPr/>
        </p:nvSpPr>
        <p:spPr bwMode="auto">
          <a:xfrm flipH="1">
            <a:off x="2914650" y="2217738"/>
            <a:ext cx="1604963" cy="496887"/>
          </a:xfrm>
          <a:prstGeom prst="line">
            <a:avLst/>
          </a:prstGeom>
          <a:ln>
            <a:headEnd/>
            <a:tailEnd type="stealth" w="lg" len="lg"/>
          </a:ln>
        </p:spPr>
        <p:style>
          <a:lnRef idx="1">
            <a:schemeClr val="accent4"/>
          </a:lnRef>
          <a:fillRef idx="0">
            <a:schemeClr val="accent4"/>
          </a:fillRef>
          <a:effectRef idx="0">
            <a:schemeClr val="accent4"/>
          </a:effectRef>
          <a:fontRef idx="minor">
            <a:schemeClr val="tx1"/>
          </a:fontRef>
        </p:style>
        <p:txBody>
          <a:bodyPr/>
          <a:lstStyle/>
          <a:p>
            <a:pPr>
              <a:defRPr/>
            </a:pPr>
            <a:endParaRPr lang="en-US">
              <a:solidFill>
                <a:srgbClr val="1F5281"/>
              </a:solidFill>
            </a:endParaRPr>
          </a:p>
        </p:txBody>
      </p:sp>
      <p:sp>
        <p:nvSpPr>
          <p:cNvPr id="29706" name="Line 32"/>
          <p:cNvSpPr>
            <a:spLocks noChangeShapeType="1"/>
          </p:cNvSpPr>
          <p:nvPr/>
        </p:nvSpPr>
        <p:spPr bwMode="auto">
          <a:xfrm>
            <a:off x="4514850" y="2203450"/>
            <a:ext cx="1600200" cy="566738"/>
          </a:xfrm>
          <a:prstGeom prst="line">
            <a:avLst/>
          </a:prstGeom>
          <a:ln>
            <a:headEnd/>
            <a:tailEnd type="stealth" w="lg" len="lg"/>
          </a:ln>
        </p:spPr>
        <p:style>
          <a:lnRef idx="1">
            <a:schemeClr val="accent4"/>
          </a:lnRef>
          <a:fillRef idx="0">
            <a:schemeClr val="accent4"/>
          </a:fillRef>
          <a:effectRef idx="0">
            <a:schemeClr val="accent4"/>
          </a:effectRef>
          <a:fontRef idx="minor">
            <a:schemeClr val="tx1"/>
          </a:fontRef>
        </p:style>
        <p:txBody>
          <a:bodyPr/>
          <a:lstStyle/>
          <a:p>
            <a:pPr>
              <a:defRPr/>
            </a:pPr>
            <a:endParaRPr lang="en-US">
              <a:solidFill>
                <a:srgbClr val="1F5281"/>
              </a:solidFill>
            </a:endParaRPr>
          </a:p>
        </p:txBody>
      </p:sp>
      <p:pic>
        <p:nvPicPr>
          <p:cNvPr id="27659" name="Picture 35" descr="d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538538"/>
            <a:ext cx="2592387" cy="2193925"/>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9708" name="AutoShape 76"/>
          <p:cNvSpPr>
            <a:spLocks noChangeArrowheads="1"/>
          </p:cNvSpPr>
          <p:nvPr/>
        </p:nvSpPr>
        <p:spPr bwMode="gray">
          <a:xfrm>
            <a:off x="1641475" y="373063"/>
            <a:ext cx="5746750" cy="457200"/>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yếu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tố</a:t>
            </a:r>
            <a:r>
              <a:rPr lang="en-US" altLang="en-US" sz="2800" b="1" i="1" dirty="0">
                <a:solidFill>
                  <a:srgbClr val="FF0000"/>
                </a:solidFill>
                <a:latin typeface="Times New Roman" panose="02020603050405020304" pitchFamily="18" charset="0"/>
                <a:cs typeface="Times New Roman" panose="02020603050405020304" pitchFamily="18" charset="0"/>
              </a:rPr>
              <a:t> c</a:t>
            </a:r>
            <a:r>
              <a:rPr lang="vi-VN" altLang="en-US" sz="2800" b="1" i="1" dirty="0">
                <a:solidFill>
                  <a:srgbClr val="FF0000"/>
                </a:solidFill>
                <a:latin typeface="Times New Roman" panose="02020603050405020304" pitchFamily="18" charset="0"/>
                <a:cs typeface="Times New Roman" panose="02020603050405020304" pitchFamily="18" charset="0"/>
              </a:rPr>
              <a:t>ơ</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bản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tồn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tại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xã</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hội</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157709" name="Slide Number Placeholder 1"/>
          <p:cNvSpPr>
            <a:spLocks noGrp="1"/>
          </p:cNvSpPr>
          <p:nvPr>
            <p:ph type="sldNum" sz="quarter" idx="11"/>
          </p:nvPr>
        </p:nvSpPr>
        <p:spPr>
          <a:xfrm>
            <a:off x="2555875" y="6537325"/>
            <a:ext cx="2133600" cy="320675"/>
          </a:xfrm>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D2A179DA-2A85-4DE2-A96B-FCE590220732}" type="slidenum">
              <a:rPr lang="en-US" altLang="en-US" sz="1400" smtClean="0">
                <a:solidFill>
                  <a:srgbClr val="1F5281"/>
                </a:solidFill>
              </a:rPr>
              <a:pPr>
                <a:spcBef>
                  <a:spcPct val="0"/>
                </a:spcBef>
                <a:buClrTx/>
                <a:buFontTx/>
                <a:buNone/>
              </a:pPr>
              <a:t>10</a:t>
            </a:fld>
            <a:endParaRPr lang="en-US" altLang="en-US" sz="1400">
              <a:solidFill>
                <a:srgbClr val="1F5281"/>
              </a:solidFill>
            </a:endParaRPr>
          </a:p>
        </p:txBody>
      </p:sp>
    </p:spTree>
    <p:extLst>
      <p:ext uri="{BB962C8B-B14F-4D97-AF65-F5344CB8AC3E}">
        <p14:creationId xmlns:p14="http://schemas.microsoft.com/office/powerpoint/2010/main" val="126337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15"/>
                                        </p:tgtEl>
                                        <p:attrNameLst>
                                          <p:attrName>style.visibility</p:attrName>
                                        </p:attrNameLst>
                                      </p:cBhvr>
                                      <p:to>
                                        <p:strVal val="visible"/>
                                      </p:to>
                                    </p:set>
                                    <p:animEffect transition="in" filter="fade">
                                      <p:cBhvr>
                                        <p:cTn id="7" dur="1000"/>
                                        <p:tgtEl>
                                          <p:spTgt spid="33815"/>
                                        </p:tgtEl>
                                      </p:cBhvr>
                                    </p:animEffect>
                                    <p:anim calcmode="lin" valueType="num">
                                      <p:cBhvr>
                                        <p:cTn id="8" dur="1000" fill="hold"/>
                                        <p:tgtEl>
                                          <p:spTgt spid="33815"/>
                                        </p:tgtEl>
                                        <p:attrNameLst>
                                          <p:attrName>ppt_x</p:attrName>
                                        </p:attrNameLst>
                                      </p:cBhvr>
                                      <p:tavLst>
                                        <p:tav tm="0">
                                          <p:val>
                                            <p:strVal val="#ppt_x"/>
                                          </p:val>
                                        </p:tav>
                                        <p:tav tm="100000">
                                          <p:val>
                                            <p:strVal val="#ppt_x"/>
                                          </p:val>
                                        </p:tav>
                                      </p:tavLst>
                                    </p:anim>
                                    <p:anim calcmode="lin" valueType="num">
                                      <p:cBhvr>
                                        <p:cTn id="9" dur="1000" fill="hold"/>
                                        <p:tgtEl>
                                          <p:spTgt spid="338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9705"/>
                                        </p:tgtEl>
                                        <p:attrNameLst>
                                          <p:attrName>style.visibility</p:attrName>
                                        </p:attrNameLst>
                                      </p:cBhvr>
                                      <p:to>
                                        <p:strVal val="visible"/>
                                      </p:to>
                                    </p:set>
                                    <p:animEffect transition="in" filter="fade">
                                      <p:cBhvr>
                                        <p:cTn id="14" dur="1000"/>
                                        <p:tgtEl>
                                          <p:spTgt spid="29705"/>
                                        </p:tgtEl>
                                      </p:cBhvr>
                                    </p:animEffect>
                                    <p:anim calcmode="lin" valueType="num">
                                      <p:cBhvr>
                                        <p:cTn id="15" dur="1000" fill="hold"/>
                                        <p:tgtEl>
                                          <p:spTgt spid="29705"/>
                                        </p:tgtEl>
                                        <p:attrNameLst>
                                          <p:attrName>ppt_x</p:attrName>
                                        </p:attrNameLst>
                                      </p:cBhvr>
                                      <p:tavLst>
                                        <p:tav tm="0">
                                          <p:val>
                                            <p:strVal val="#ppt_x"/>
                                          </p:val>
                                        </p:tav>
                                        <p:tav tm="100000">
                                          <p:val>
                                            <p:strVal val="#ppt_x"/>
                                          </p:val>
                                        </p:tav>
                                      </p:tavLst>
                                    </p:anim>
                                    <p:anim calcmode="lin" valueType="num">
                                      <p:cBhvr>
                                        <p:cTn id="16" dur="1000" fill="hold"/>
                                        <p:tgtEl>
                                          <p:spTgt spid="2970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699"/>
                                        </p:tgtEl>
                                        <p:attrNameLst>
                                          <p:attrName>style.visibility</p:attrName>
                                        </p:attrNameLst>
                                      </p:cBhvr>
                                      <p:to>
                                        <p:strVal val="visible"/>
                                      </p:to>
                                    </p:set>
                                    <p:animEffect transition="in" filter="fade">
                                      <p:cBhvr>
                                        <p:cTn id="21" dur="1000"/>
                                        <p:tgtEl>
                                          <p:spTgt spid="29699"/>
                                        </p:tgtEl>
                                      </p:cBhvr>
                                    </p:animEffect>
                                    <p:anim calcmode="lin" valueType="num">
                                      <p:cBhvr>
                                        <p:cTn id="22" dur="1000" fill="hold"/>
                                        <p:tgtEl>
                                          <p:spTgt spid="29699"/>
                                        </p:tgtEl>
                                        <p:attrNameLst>
                                          <p:attrName>ppt_x</p:attrName>
                                        </p:attrNameLst>
                                      </p:cBhvr>
                                      <p:tavLst>
                                        <p:tav tm="0">
                                          <p:val>
                                            <p:strVal val="#ppt_x"/>
                                          </p:val>
                                        </p:tav>
                                        <p:tav tm="100000">
                                          <p:val>
                                            <p:strVal val="#ppt_x"/>
                                          </p:val>
                                        </p:tav>
                                      </p:tavLst>
                                    </p:anim>
                                    <p:anim calcmode="lin" valueType="num">
                                      <p:cBhvr>
                                        <p:cTn id="23"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7652"/>
                                        </p:tgtEl>
                                        <p:attrNameLst>
                                          <p:attrName>style.visibility</p:attrName>
                                        </p:attrNameLst>
                                      </p:cBhvr>
                                      <p:to>
                                        <p:strVal val="visible"/>
                                      </p:to>
                                    </p:set>
                                    <p:animEffect transition="in" filter="fade">
                                      <p:cBhvr>
                                        <p:cTn id="28" dur="1000"/>
                                        <p:tgtEl>
                                          <p:spTgt spid="27652"/>
                                        </p:tgtEl>
                                      </p:cBhvr>
                                    </p:animEffect>
                                    <p:anim calcmode="lin" valueType="num">
                                      <p:cBhvr>
                                        <p:cTn id="29" dur="1000" fill="hold"/>
                                        <p:tgtEl>
                                          <p:spTgt spid="27652"/>
                                        </p:tgtEl>
                                        <p:attrNameLst>
                                          <p:attrName>ppt_x</p:attrName>
                                        </p:attrNameLst>
                                      </p:cBhvr>
                                      <p:tavLst>
                                        <p:tav tm="0">
                                          <p:val>
                                            <p:strVal val="#ppt_x"/>
                                          </p:val>
                                        </p:tav>
                                        <p:tav tm="100000">
                                          <p:val>
                                            <p:strVal val="#ppt_x"/>
                                          </p:val>
                                        </p:tav>
                                      </p:tavLst>
                                    </p:anim>
                                    <p:anim calcmode="lin" valueType="num">
                                      <p:cBhvr>
                                        <p:cTn id="30" dur="1000" fill="hold"/>
                                        <p:tgtEl>
                                          <p:spTgt spid="2765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9704"/>
                                        </p:tgtEl>
                                        <p:attrNameLst>
                                          <p:attrName>style.visibility</p:attrName>
                                        </p:attrNameLst>
                                      </p:cBhvr>
                                      <p:to>
                                        <p:strVal val="visible"/>
                                      </p:to>
                                    </p:set>
                                    <p:animEffect transition="in" filter="fade">
                                      <p:cBhvr>
                                        <p:cTn id="35" dur="1000"/>
                                        <p:tgtEl>
                                          <p:spTgt spid="29704"/>
                                        </p:tgtEl>
                                      </p:cBhvr>
                                    </p:animEffect>
                                    <p:anim calcmode="lin" valueType="num">
                                      <p:cBhvr>
                                        <p:cTn id="36" dur="1000" fill="hold"/>
                                        <p:tgtEl>
                                          <p:spTgt spid="29704"/>
                                        </p:tgtEl>
                                        <p:attrNameLst>
                                          <p:attrName>ppt_x</p:attrName>
                                        </p:attrNameLst>
                                      </p:cBhvr>
                                      <p:tavLst>
                                        <p:tav tm="0">
                                          <p:val>
                                            <p:strVal val="#ppt_x"/>
                                          </p:val>
                                        </p:tav>
                                        <p:tav tm="100000">
                                          <p:val>
                                            <p:strVal val="#ppt_x"/>
                                          </p:val>
                                        </p:tav>
                                      </p:tavLst>
                                    </p:anim>
                                    <p:anim calcmode="lin" valueType="num">
                                      <p:cBhvr>
                                        <p:cTn id="37" dur="1000" fill="hold"/>
                                        <p:tgtEl>
                                          <p:spTgt spid="29704"/>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701"/>
                                        </p:tgtEl>
                                        <p:attrNameLst>
                                          <p:attrName>style.visibility</p:attrName>
                                        </p:attrNameLst>
                                      </p:cBhvr>
                                      <p:to>
                                        <p:strVal val="visible"/>
                                      </p:to>
                                    </p:set>
                                    <p:animEffect transition="in" filter="fade">
                                      <p:cBhvr>
                                        <p:cTn id="42" dur="1000"/>
                                        <p:tgtEl>
                                          <p:spTgt spid="29701"/>
                                        </p:tgtEl>
                                      </p:cBhvr>
                                    </p:animEffect>
                                    <p:anim calcmode="lin" valueType="num">
                                      <p:cBhvr>
                                        <p:cTn id="43" dur="1000" fill="hold"/>
                                        <p:tgtEl>
                                          <p:spTgt spid="29701"/>
                                        </p:tgtEl>
                                        <p:attrNameLst>
                                          <p:attrName>ppt_x</p:attrName>
                                        </p:attrNameLst>
                                      </p:cBhvr>
                                      <p:tavLst>
                                        <p:tav tm="0">
                                          <p:val>
                                            <p:strVal val="#ppt_x"/>
                                          </p:val>
                                        </p:tav>
                                        <p:tav tm="100000">
                                          <p:val>
                                            <p:strVal val="#ppt_x"/>
                                          </p:val>
                                        </p:tav>
                                      </p:tavLst>
                                    </p:anim>
                                    <p:anim calcmode="lin" valueType="num">
                                      <p:cBhvr>
                                        <p:cTn id="44" dur="1000" fill="hold"/>
                                        <p:tgtEl>
                                          <p:spTgt spid="29701"/>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7659"/>
                                        </p:tgtEl>
                                        <p:attrNameLst>
                                          <p:attrName>style.visibility</p:attrName>
                                        </p:attrNameLst>
                                      </p:cBhvr>
                                      <p:to>
                                        <p:strVal val="visible"/>
                                      </p:to>
                                    </p:set>
                                    <p:animEffect transition="in" filter="fade">
                                      <p:cBhvr>
                                        <p:cTn id="49" dur="1000"/>
                                        <p:tgtEl>
                                          <p:spTgt spid="27659"/>
                                        </p:tgtEl>
                                      </p:cBhvr>
                                    </p:animEffect>
                                    <p:anim calcmode="lin" valueType="num">
                                      <p:cBhvr>
                                        <p:cTn id="50" dur="1000" fill="hold"/>
                                        <p:tgtEl>
                                          <p:spTgt spid="27659"/>
                                        </p:tgtEl>
                                        <p:attrNameLst>
                                          <p:attrName>ppt_x</p:attrName>
                                        </p:attrNameLst>
                                      </p:cBhvr>
                                      <p:tavLst>
                                        <p:tav tm="0">
                                          <p:val>
                                            <p:strVal val="#ppt_x"/>
                                          </p:val>
                                        </p:tav>
                                        <p:tav tm="100000">
                                          <p:val>
                                            <p:strVal val="#ppt_x"/>
                                          </p:val>
                                        </p:tav>
                                      </p:tavLst>
                                    </p:anim>
                                    <p:anim calcmode="lin" valueType="num">
                                      <p:cBhvr>
                                        <p:cTn id="51" dur="1000" fill="hold"/>
                                        <p:tgtEl>
                                          <p:spTgt spid="27659"/>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29706"/>
                                        </p:tgtEl>
                                        <p:attrNameLst>
                                          <p:attrName>style.visibility</p:attrName>
                                        </p:attrNameLst>
                                      </p:cBhvr>
                                      <p:to>
                                        <p:strVal val="visible"/>
                                      </p:to>
                                    </p:set>
                                    <p:animEffect transition="in" filter="fade">
                                      <p:cBhvr>
                                        <p:cTn id="56" dur="1000"/>
                                        <p:tgtEl>
                                          <p:spTgt spid="29706"/>
                                        </p:tgtEl>
                                      </p:cBhvr>
                                    </p:animEffect>
                                    <p:anim calcmode="lin" valueType="num">
                                      <p:cBhvr>
                                        <p:cTn id="57" dur="1000" fill="hold"/>
                                        <p:tgtEl>
                                          <p:spTgt spid="29706"/>
                                        </p:tgtEl>
                                        <p:attrNameLst>
                                          <p:attrName>ppt_x</p:attrName>
                                        </p:attrNameLst>
                                      </p:cBhvr>
                                      <p:tavLst>
                                        <p:tav tm="0">
                                          <p:val>
                                            <p:strVal val="#ppt_x"/>
                                          </p:val>
                                        </p:tav>
                                        <p:tav tm="100000">
                                          <p:val>
                                            <p:strVal val="#ppt_x"/>
                                          </p:val>
                                        </p:tav>
                                      </p:tavLst>
                                    </p:anim>
                                    <p:anim calcmode="lin" valueType="num">
                                      <p:cBhvr>
                                        <p:cTn id="58" dur="1000" fill="hold"/>
                                        <p:tgtEl>
                                          <p:spTgt spid="29706"/>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702"/>
                                        </p:tgtEl>
                                        <p:attrNameLst>
                                          <p:attrName>style.visibility</p:attrName>
                                        </p:attrNameLst>
                                      </p:cBhvr>
                                      <p:to>
                                        <p:strVal val="visible"/>
                                      </p:to>
                                    </p:set>
                                    <p:animEffect transition="in" filter="fade">
                                      <p:cBhvr>
                                        <p:cTn id="63" dur="1000"/>
                                        <p:tgtEl>
                                          <p:spTgt spid="29702"/>
                                        </p:tgtEl>
                                      </p:cBhvr>
                                    </p:animEffect>
                                    <p:anim calcmode="lin" valueType="num">
                                      <p:cBhvr>
                                        <p:cTn id="64" dur="1000" fill="hold"/>
                                        <p:tgtEl>
                                          <p:spTgt spid="29702"/>
                                        </p:tgtEl>
                                        <p:attrNameLst>
                                          <p:attrName>ppt_x</p:attrName>
                                        </p:attrNameLst>
                                      </p:cBhvr>
                                      <p:tavLst>
                                        <p:tav tm="0">
                                          <p:val>
                                            <p:strVal val="#ppt_x"/>
                                          </p:val>
                                        </p:tav>
                                        <p:tav tm="100000">
                                          <p:val>
                                            <p:strVal val="#ppt_x"/>
                                          </p:val>
                                        </p:tav>
                                      </p:tavLst>
                                    </p:anim>
                                    <p:anim calcmode="lin" valueType="num">
                                      <p:cBhvr>
                                        <p:cTn id="65" dur="1000" fill="hold"/>
                                        <p:tgtEl>
                                          <p:spTgt spid="29702"/>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27655"/>
                                        </p:tgtEl>
                                        <p:attrNameLst>
                                          <p:attrName>style.visibility</p:attrName>
                                        </p:attrNameLst>
                                      </p:cBhvr>
                                      <p:to>
                                        <p:strVal val="visible"/>
                                      </p:to>
                                    </p:set>
                                    <p:animEffect transition="in" filter="fade">
                                      <p:cBhvr>
                                        <p:cTn id="70" dur="1000"/>
                                        <p:tgtEl>
                                          <p:spTgt spid="27655"/>
                                        </p:tgtEl>
                                      </p:cBhvr>
                                    </p:animEffect>
                                    <p:anim calcmode="lin" valueType="num">
                                      <p:cBhvr>
                                        <p:cTn id="71" dur="1000" fill="hold"/>
                                        <p:tgtEl>
                                          <p:spTgt spid="27655"/>
                                        </p:tgtEl>
                                        <p:attrNameLst>
                                          <p:attrName>ppt_x</p:attrName>
                                        </p:attrNameLst>
                                      </p:cBhvr>
                                      <p:tavLst>
                                        <p:tav tm="0">
                                          <p:val>
                                            <p:strVal val="#ppt_x"/>
                                          </p:val>
                                        </p:tav>
                                        <p:tav tm="100000">
                                          <p:val>
                                            <p:strVal val="#ppt_x"/>
                                          </p:val>
                                        </p:tav>
                                      </p:tavLst>
                                    </p:anim>
                                    <p:anim calcmode="lin" valueType="num">
                                      <p:cBhvr>
                                        <p:cTn id="72" dur="1000" fill="hold"/>
                                        <p:tgtEl>
                                          <p:spTgt spid="276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animBg="1"/>
      <p:bldP spid="29699" grpId="0" animBg="1"/>
      <p:bldP spid="29701" grpId="0" animBg="1"/>
      <p:bldP spid="297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AutoShape 76"/>
          <p:cNvSpPr>
            <a:spLocks noChangeArrowheads="1"/>
          </p:cNvSpPr>
          <p:nvPr/>
        </p:nvSpPr>
        <p:spPr bwMode="gray">
          <a:xfrm>
            <a:off x="684213" y="981075"/>
            <a:ext cx="8002587" cy="457200"/>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en-US" sz="2800" b="1" dirty="0">
                <a:solidFill>
                  <a:srgbClr val="FF0000"/>
                </a:solidFill>
                <a:latin typeface="Times New Roman" panose="02020603050405020304" pitchFamily="18" charset="0"/>
                <a:cs typeface="Times New Roman" panose="02020603050405020304" pitchFamily="18" charset="0"/>
              </a:rPr>
              <a:t>b. Ý </a:t>
            </a:r>
            <a:r>
              <a:rPr lang="en-US" altLang="en-US" sz="2800" b="1" dirty="0" err="1">
                <a:solidFill>
                  <a:srgbClr val="FF0000"/>
                </a:solidFill>
                <a:latin typeface="Times New Roman" panose="02020603050405020304" pitchFamily="18" charset="0"/>
                <a:cs typeface="Times New Roman" panose="02020603050405020304" pitchFamily="18" charset="0"/>
              </a:rPr>
              <a:t>thức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hội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hai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độ</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phản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53605" name="AutoShape 76"/>
          <p:cNvSpPr>
            <a:spLocks noChangeArrowheads="1"/>
          </p:cNvSpPr>
          <p:nvPr/>
        </p:nvSpPr>
        <p:spPr bwMode="gray">
          <a:xfrm>
            <a:off x="684213" y="1581150"/>
            <a:ext cx="8002587" cy="457200"/>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en-US" sz="2800" b="1" dirty="0">
                <a:solidFill>
                  <a:srgbClr val="1F5281"/>
                </a:solidFill>
                <a:latin typeface="Times New Roman" panose="02020603050405020304" pitchFamily="18" charset="0"/>
                <a:cs typeface="Times New Roman" panose="02020603050405020304" pitchFamily="18" charset="0"/>
              </a:rPr>
              <a:t>. </a:t>
            </a:r>
            <a:r>
              <a:rPr lang="en-US" altLang="en-US" sz="2800" b="1" dirty="0" err="1">
                <a:solidFill>
                  <a:srgbClr val="1F5281"/>
                </a:solidFill>
                <a:latin typeface="Times New Roman" panose="02020603050405020304" pitchFamily="18" charset="0"/>
                <a:cs typeface="Times New Roman" panose="02020603050405020304" pitchFamily="18" charset="0"/>
              </a:rPr>
              <a:t>Khái</a:t>
            </a:r>
            <a:r>
              <a:rPr lang="en-US" altLang="en-US" sz="2800" b="1" dirty="0">
                <a:solidFill>
                  <a:srgbClr val="1F5281"/>
                </a:solidFill>
                <a:latin typeface="Times New Roman" panose="02020603050405020304" pitchFamily="18" charset="0"/>
                <a:cs typeface="Times New Roman" panose="02020603050405020304" pitchFamily="18" charset="0"/>
              </a:rPr>
              <a:t> </a:t>
            </a:r>
            <a:r>
              <a:rPr lang="en-US" altLang="en-US" sz="2800" b="1" dirty="0" err="1">
                <a:solidFill>
                  <a:srgbClr val="1F5281"/>
                </a:solidFill>
                <a:latin typeface="Times New Roman" panose="02020603050405020304" pitchFamily="18" charset="0"/>
                <a:cs typeface="Times New Roman" panose="02020603050405020304" pitchFamily="18" charset="0"/>
              </a:rPr>
              <a:t>niệm</a:t>
            </a:r>
            <a:r>
              <a:rPr lang="en-US" altLang="en-US" sz="2800" b="1" dirty="0">
                <a:solidFill>
                  <a:srgbClr val="1F5281"/>
                </a:solidFill>
                <a:latin typeface="Times New Roman" panose="02020603050405020304" pitchFamily="18" charset="0"/>
                <a:cs typeface="Times New Roman" panose="02020603050405020304" pitchFamily="18" charset="0"/>
              </a:rPr>
              <a:t> ý </a:t>
            </a:r>
            <a:r>
              <a:rPr lang="en-US" altLang="en-US" sz="2800" b="1" dirty="0" err="1">
                <a:solidFill>
                  <a:srgbClr val="1F5281"/>
                </a:solidFill>
                <a:latin typeface="Times New Roman" panose="02020603050405020304" pitchFamily="18" charset="0"/>
                <a:cs typeface="Times New Roman" panose="02020603050405020304" pitchFamily="18" charset="0"/>
              </a:rPr>
              <a:t>thức</a:t>
            </a:r>
            <a:r>
              <a:rPr lang="en-US" altLang="en-US" sz="2800" b="1" dirty="0">
                <a:solidFill>
                  <a:srgbClr val="1F5281"/>
                </a:solidFill>
                <a:latin typeface="Times New Roman" panose="02020603050405020304" pitchFamily="18" charset="0"/>
                <a:cs typeface="Times New Roman" panose="02020603050405020304" pitchFamily="18" charset="0"/>
              </a:rPr>
              <a:t> </a:t>
            </a:r>
            <a:r>
              <a:rPr lang="en-US" altLang="en-US" sz="2800" b="1" dirty="0" err="1">
                <a:solidFill>
                  <a:srgbClr val="1F5281"/>
                </a:solidFill>
                <a:latin typeface="Times New Roman" panose="02020603050405020304" pitchFamily="18" charset="0"/>
                <a:cs typeface="Times New Roman" panose="02020603050405020304" pitchFamily="18" charset="0"/>
              </a:rPr>
              <a:t>xã</a:t>
            </a:r>
            <a:r>
              <a:rPr lang="en-US" altLang="en-US" sz="2800" b="1" dirty="0">
                <a:solidFill>
                  <a:srgbClr val="1F5281"/>
                </a:solidFill>
                <a:latin typeface="Times New Roman" panose="02020603050405020304" pitchFamily="18" charset="0"/>
                <a:cs typeface="Times New Roman" panose="02020603050405020304" pitchFamily="18" charset="0"/>
              </a:rPr>
              <a:t> </a:t>
            </a:r>
            <a:r>
              <a:rPr lang="en-US" altLang="en-US" sz="2800" b="1" dirty="0" err="1">
                <a:solidFill>
                  <a:srgbClr val="1F5281"/>
                </a:solidFill>
                <a:latin typeface="Times New Roman" panose="02020603050405020304" pitchFamily="18" charset="0"/>
                <a:cs typeface="Times New Roman" panose="02020603050405020304" pitchFamily="18" charset="0"/>
              </a:rPr>
              <a:t>hội</a:t>
            </a:r>
            <a:endParaRPr lang="en-US" altLang="en-US" sz="2800" b="1" dirty="0">
              <a:solidFill>
                <a:srgbClr val="1F5281"/>
              </a:solidFill>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23528" y="2924944"/>
            <a:ext cx="8208962" cy="12001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2400" b="1" i="1" dirty="0">
                <a:solidFill>
                  <a:srgbClr val="0D0D0D"/>
                </a:solidFill>
                <a:latin typeface="Times New Roman" panose="02020603050405020304" pitchFamily="18" charset="0"/>
                <a:cs typeface="Times New Roman" panose="02020603050405020304" pitchFamily="18" charset="0"/>
              </a:rPr>
              <a:t>        </a:t>
            </a:r>
            <a:r>
              <a:rPr lang="vi-VN" altLang="en-US" sz="2400" b="1" i="1" dirty="0">
                <a:solidFill>
                  <a:srgbClr val="0D0D0D"/>
                </a:solidFill>
                <a:latin typeface="Times New Roman" panose="02020603050405020304" pitchFamily="18" charset="0"/>
                <a:cs typeface="Times New Roman" panose="02020603050405020304" pitchFamily="18" charset="0"/>
              </a:rPr>
              <a:t>YTXH là khái niệm dùng để chỉ phương diện sinh hoạt tinh thần của xã hội, nảy sinh từ tồn tại xã hội và phản ánh tồn tại xã hội trong những giai đoạn phát triển nhất định.</a:t>
            </a:r>
            <a:endParaRPr lang="en-US" altLang="en-US" sz="2400" dirty="0">
              <a:solidFill>
                <a:srgbClr val="0D0D0D"/>
              </a:solidFill>
              <a:latin typeface="Times New Roman" panose="02020603050405020304" pitchFamily="18" charset="0"/>
              <a:cs typeface="Times New Roman" panose="02020603050405020304" pitchFamily="18" charset="0"/>
            </a:endParaRPr>
          </a:p>
        </p:txBody>
      </p:sp>
      <p:sp>
        <p:nvSpPr>
          <p:cNvPr id="158726" name="Slide Number Placeholder 1"/>
          <p:cNvSpPr>
            <a:spLocks noGrp="1"/>
          </p:cNvSpPr>
          <p:nvPr>
            <p:ph type="sldNum" sz="quarter" idx="11"/>
          </p:nvPr>
        </p:nvSpPr>
        <p:spPr>
          <a:xfrm>
            <a:off x="2449513" y="6537325"/>
            <a:ext cx="2133600" cy="320675"/>
          </a:xfrm>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956451AD-47B9-4548-B0A1-4D000FC1E3D5}" type="slidenum">
              <a:rPr lang="en-US" altLang="en-US" sz="1400" smtClean="0">
                <a:solidFill>
                  <a:srgbClr val="1F5281"/>
                </a:solidFill>
              </a:rPr>
              <a:pPr>
                <a:spcBef>
                  <a:spcPct val="0"/>
                </a:spcBef>
                <a:buClrTx/>
                <a:buFontTx/>
                <a:buNone/>
              </a:pPr>
              <a:t>11</a:t>
            </a:fld>
            <a:endParaRPr lang="en-US" altLang="en-US" sz="1400">
              <a:solidFill>
                <a:srgbClr val="1F5281"/>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01660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fade">
                                      <p:cBhvr>
                                        <p:cTn id="7" dur="1000"/>
                                        <p:tgtEl>
                                          <p:spTgt spid="153603"/>
                                        </p:tgtEl>
                                      </p:cBhvr>
                                    </p:animEffect>
                                    <p:anim calcmode="lin" valueType="num">
                                      <p:cBhvr>
                                        <p:cTn id="8" dur="1000" fill="hold"/>
                                        <p:tgtEl>
                                          <p:spTgt spid="153603"/>
                                        </p:tgtEl>
                                        <p:attrNameLst>
                                          <p:attrName>ppt_x</p:attrName>
                                        </p:attrNameLst>
                                      </p:cBhvr>
                                      <p:tavLst>
                                        <p:tav tm="0">
                                          <p:val>
                                            <p:strVal val="#ppt_x"/>
                                          </p:val>
                                        </p:tav>
                                        <p:tav tm="100000">
                                          <p:val>
                                            <p:strVal val="#ppt_x"/>
                                          </p:val>
                                        </p:tav>
                                      </p:tavLst>
                                    </p:anim>
                                    <p:anim calcmode="lin" valueType="num">
                                      <p:cBhvr>
                                        <p:cTn id="9" dur="1000" fill="hold"/>
                                        <p:tgtEl>
                                          <p:spTgt spid="15360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3605"/>
                                        </p:tgtEl>
                                        <p:attrNameLst>
                                          <p:attrName>style.visibility</p:attrName>
                                        </p:attrNameLst>
                                      </p:cBhvr>
                                      <p:to>
                                        <p:strVal val="visible"/>
                                      </p:to>
                                    </p:set>
                                    <p:anim calcmode="lin" valueType="num">
                                      <p:cBhvr additive="base">
                                        <p:cTn id="14" dur="500" fill="hold"/>
                                        <p:tgtEl>
                                          <p:spTgt spid="153605"/>
                                        </p:tgtEl>
                                        <p:attrNameLst>
                                          <p:attrName>ppt_x</p:attrName>
                                        </p:attrNameLst>
                                      </p:cBhvr>
                                      <p:tavLst>
                                        <p:tav tm="0">
                                          <p:val>
                                            <p:strVal val="#ppt_x"/>
                                          </p:val>
                                        </p:tav>
                                        <p:tav tm="100000">
                                          <p:val>
                                            <p:strVal val="#ppt_x"/>
                                          </p:val>
                                        </p:tav>
                                      </p:tavLst>
                                    </p:anim>
                                    <p:anim calcmode="lin" valueType="num">
                                      <p:cBhvr additive="base">
                                        <p:cTn id="15" dur="500" fill="hold"/>
                                        <p:tgtEl>
                                          <p:spTgt spid="15360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p:bldP spid="15360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p:cNvSpPr txBox="1">
            <a:spLocks noChangeArrowheads="1"/>
          </p:cNvSpPr>
          <p:nvPr/>
        </p:nvSpPr>
        <p:spPr bwMode="auto">
          <a:xfrm>
            <a:off x="1600200" y="3351213"/>
            <a:ext cx="1108075" cy="6461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b="1" dirty="0">
                <a:solidFill>
                  <a:srgbClr val="1F528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QUAN ĐIỂM</a:t>
            </a:r>
          </a:p>
        </p:txBody>
      </p:sp>
      <p:sp>
        <p:nvSpPr>
          <p:cNvPr id="34823" name="Text Box 7"/>
          <p:cNvSpPr txBox="1">
            <a:spLocks noChangeArrowheads="1"/>
          </p:cNvSpPr>
          <p:nvPr/>
        </p:nvSpPr>
        <p:spPr bwMode="auto">
          <a:xfrm>
            <a:off x="2797175" y="3351213"/>
            <a:ext cx="1739900" cy="3683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eaLnBrk="1" hangingPunct="1">
              <a:defRPr/>
            </a:pPr>
            <a:r>
              <a:rPr lang="en-US" b="1" dirty="0">
                <a:solidFill>
                  <a:srgbClr val="1F528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TƯ TƯỞNG</a:t>
            </a:r>
          </a:p>
        </p:txBody>
      </p:sp>
      <p:sp>
        <p:nvSpPr>
          <p:cNvPr id="34824" name="Text Box 8"/>
          <p:cNvSpPr txBox="1">
            <a:spLocks noChangeArrowheads="1"/>
          </p:cNvSpPr>
          <p:nvPr/>
        </p:nvSpPr>
        <p:spPr bwMode="auto">
          <a:xfrm>
            <a:off x="4695825" y="3351213"/>
            <a:ext cx="1741488" cy="3683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b="1" dirty="0">
                <a:solidFill>
                  <a:srgbClr val="1F528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TÌNH CẢM</a:t>
            </a:r>
          </a:p>
        </p:txBody>
      </p:sp>
      <p:sp>
        <p:nvSpPr>
          <p:cNvPr id="34825" name="Text Box 9"/>
          <p:cNvSpPr txBox="1">
            <a:spLocks noChangeArrowheads="1"/>
          </p:cNvSpPr>
          <p:nvPr/>
        </p:nvSpPr>
        <p:spPr bwMode="auto">
          <a:xfrm>
            <a:off x="6594475" y="3351213"/>
            <a:ext cx="1108075" cy="6461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b="1" dirty="0">
                <a:solidFill>
                  <a:srgbClr val="1F528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TÂM TRẠNG</a:t>
            </a:r>
          </a:p>
        </p:txBody>
      </p:sp>
      <p:sp>
        <p:nvSpPr>
          <p:cNvPr id="50184" name="Text Box 13"/>
          <p:cNvSpPr txBox="1">
            <a:spLocks noChangeArrowheads="1"/>
          </p:cNvSpPr>
          <p:nvPr/>
        </p:nvSpPr>
        <p:spPr bwMode="auto">
          <a:xfrm>
            <a:off x="1449388" y="1196975"/>
            <a:ext cx="6437312" cy="6143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sz="750" b="1" dirty="0">
              <a:solidFill>
                <a:srgbClr val="003300"/>
              </a:solidFill>
              <a:latin typeface=".VnTimeH" panose="020B7200000000000000" pitchFamily="34" charset="0"/>
            </a:endParaRPr>
          </a:p>
          <a:p>
            <a:pPr algn="ctr">
              <a:buFont typeface="Arial" panose="020B0604020202020204" pitchFamily="34" charset="0"/>
              <a:buNone/>
              <a:defRPr/>
            </a:pPr>
            <a:r>
              <a:rPr lang="vi-VN" sz="2200" b="1" dirty="0">
                <a:solidFill>
                  <a:srgbClr val="000000">
                    <a:lumMod val="95000"/>
                    <a:lumOff val="5000"/>
                  </a:srgbClr>
                </a:solidFill>
                <a:latin typeface="Times New Roman" panose="02020603050405020304" pitchFamily="18" charset="0"/>
                <a:cs typeface="Times New Roman" panose="02020603050405020304" pitchFamily="18" charset="0"/>
              </a:rPr>
              <a:t>ĐỜI SỐNG TINH THẦN CỦA XÃ HỘI</a:t>
            </a:r>
            <a:r>
              <a:rPr lang="en-US" sz="2200" b="1" dirty="0">
                <a:solidFill>
                  <a:srgbClr val="1F5281"/>
                </a:solidFill>
                <a:latin typeface="Times New Roman" panose="02020603050405020304" pitchFamily="18" charset="0"/>
                <a:cs typeface="Times New Roman" panose="02020603050405020304" pitchFamily="18" charset="0"/>
              </a:rPr>
              <a:t>:</a:t>
            </a:r>
            <a:r>
              <a:rPr lang="vi-VN" sz="2200" b="1" dirty="0">
                <a:solidFill>
                  <a:srgbClr val="1F5281"/>
                </a:solidFill>
                <a:latin typeface="Times New Roman" panose="02020603050405020304" pitchFamily="18" charset="0"/>
                <a:cs typeface="Times New Roman" panose="02020603050405020304" pitchFamily="18" charset="0"/>
              </a:rPr>
              <a:t> </a:t>
            </a:r>
            <a:endParaRPr lang="en-US" sz="2200" b="1" dirty="0">
              <a:solidFill>
                <a:srgbClr val="1F5281"/>
              </a:solidFill>
              <a:latin typeface="Times New Roman" panose="02020603050405020304" pitchFamily="18" charset="0"/>
              <a:cs typeface="Times New Roman" panose="02020603050405020304" pitchFamily="18" charset="0"/>
            </a:endParaRPr>
          </a:p>
        </p:txBody>
      </p:sp>
      <p:sp>
        <p:nvSpPr>
          <p:cNvPr id="31751" name="Line 24"/>
          <p:cNvSpPr>
            <a:spLocks noChangeShapeType="1"/>
          </p:cNvSpPr>
          <p:nvPr/>
        </p:nvSpPr>
        <p:spPr bwMode="auto">
          <a:xfrm>
            <a:off x="2038350" y="3008313"/>
            <a:ext cx="5065713" cy="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pPr>
              <a:defRPr/>
            </a:pPr>
            <a:endParaRPr lang="en-US">
              <a:solidFill>
                <a:srgbClr val="1F5281"/>
              </a:solidFill>
            </a:endParaRPr>
          </a:p>
        </p:txBody>
      </p:sp>
      <p:sp>
        <p:nvSpPr>
          <p:cNvPr id="31752" name="Line 35"/>
          <p:cNvSpPr>
            <a:spLocks noChangeShapeType="1"/>
          </p:cNvSpPr>
          <p:nvPr/>
        </p:nvSpPr>
        <p:spPr bwMode="auto">
          <a:xfrm>
            <a:off x="2057400" y="3008313"/>
            <a:ext cx="0" cy="322262"/>
          </a:xfrm>
          <a:prstGeom prst="line">
            <a:avLst/>
          </a:prstGeom>
          <a:ln>
            <a:headEnd/>
            <a:tailEnd type="triangle" w="lg" len="lg"/>
          </a:ln>
        </p:spPr>
        <p:style>
          <a:lnRef idx="3">
            <a:schemeClr val="accent4"/>
          </a:lnRef>
          <a:fillRef idx="0">
            <a:schemeClr val="accent4"/>
          </a:fillRef>
          <a:effectRef idx="2">
            <a:schemeClr val="accent4"/>
          </a:effectRef>
          <a:fontRef idx="minor">
            <a:schemeClr val="tx1"/>
          </a:fontRef>
        </p:style>
        <p:txBody>
          <a:bodyPr/>
          <a:lstStyle/>
          <a:p>
            <a:pPr>
              <a:defRPr/>
            </a:pPr>
            <a:endParaRPr lang="en-US">
              <a:solidFill>
                <a:srgbClr val="1F5281"/>
              </a:solidFill>
            </a:endParaRPr>
          </a:p>
        </p:txBody>
      </p:sp>
      <p:sp>
        <p:nvSpPr>
          <p:cNvPr id="31753" name="Line 36"/>
          <p:cNvSpPr>
            <a:spLocks noChangeShapeType="1"/>
          </p:cNvSpPr>
          <p:nvPr/>
        </p:nvSpPr>
        <p:spPr bwMode="auto">
          <a:xfrm>
            <a:off x="3694113" y="3008313"/>
            <a:ext cx="0" cy="322262"/>
          </a:xfrm>
          <a:prstGeom prst="line">
            <a:avLst/>
          </a:prstGeom>
          <a:ln>
            <a:headEnd/>
            <a:tailEnd type="triangle" w="lg" len="lg"/>
          </a:ln>
        </p:spPr>
        <p:style>
          <a:lnRef idx="3">
            <a:schemeClr val="accent4"/>
          </a:lnRef>
          <a:fillRef idx="0">
            <a:schemeClr val="accent4"/>
          </a:fillRef>
          <a:effectRef idx="2">
            <a:schemeClr val="accent4"/>
          </a:effectRef>
          <a:fontRef idx="minor">
            <a:schemeClr val="tx1"/>
          </a:fontRef>
        </p:style>
        <p:txBody>
          <a:bodyPr/>
          <a:lstStyle/>
          <a:p>
            <a:pPr>
              <a:defRPr/>
            </a:pPr>
            <a:endParaRPr lang="en-US">
              <a:solidFill>
                <a:srgbClr val="1F5281"/>
              </a:solidFill>
            </a:endParaRPr>
          </a:p>
        </p:txBody>
      </p:sp>
      <p:sp>
        <p:nvSpPr>
          <p:cNvPr id="31754" name="Line 37"/>
          <p:cNvSpPr>
            <a:spLocks noChangeShapeType="1"/>
          </p:cNvSpPr>
          <p:nvPr/>
        </p:nvSpPr>
        <p:spPr bwMode="auto">
          <a:xfrm>
            <a:off x="5592763" y="3008313"/>
            <a:ext cx="0" cy="322262"/>
          </a:xfrm>
          <a:prstGeom prst="line">
            <a:avLst/>
          </a:prstGeom>
          <a:ln>
            <a:headEnd/>
            <a:tailEnd type="triangle" w="lg" len="lg"/>
          </a:ln>
        </p:spPr>
        <p:style>
          <a:lnRef idx="3">
            <a:schemeClr val="accent4"/>
          </a:lnRef>
          <a:fillRef idx="0">
            <a:schemeClr val="accent4"/>
          </a:fillRef>
          <a:effectRef idx="2">
            <a:schemeClr val="accent4"/>
          </a:effectRef>
          <a:fontRef idx="minor">
            <a:schemeClr val="tx1"/>
          </a:fontRef>
        </p:style>
        <p:txBody>
          <a:bodyPr/>
          <a:lstStyle/>
          <a:p>
            <a:pPr>
              <a:defRPr/>
            </a:pPr>
            <a:endParaRPr lang="en-US">
              <a:solidFill>
                <a:srgbClr val="1F5281"/>
              </a:solidFill>
            </a:endParaRPr>
          </a:p>
        </p:txBody>
      </p:sp>
      <p:sp>
        <p:nvSpPr>
          <p:cNvPr id="31755" name="Line 38"/>
          <p:cNvSpPr>
            <a:spLocks noChangeShapeType="1"/>
          </p:cNvSpPr>
          <p:nvPr/>
        </p:nvSpPr>
        <p:spPr bwMode="auto">
          <a:xfrm>
            <a:off x="7123113" y="3008313"/>
            <a:ext cx="0" cy="322262"/>
          </a:xfrm>
          <a:prstGeom prst="line">
            <a:avLst/>
          </a:prstGeom>
          <a:ln>
            <a:headEnd/>
            <a:tailEnd type="triangle" w="lg" len="lg"/>
          </a:ln>
        </p:spPr>
        <p:style>
          <a:lnRef idx="3">
            <a:schemeClr val="accent4"/>
          </a:lnRef>
          <a:fillRef idx="0">
            <a:schemeClr val="accent4"/>
          </a:fillRef>
          <a:effectRef idx="2">
            <a:schemeClr val="accent4"/>
          </a:effectRef>
          <a:fontRef idx="minor">
            <a:schemeClr val="tx1"/>
          </a:fontRef>
        </p:style>
        <p:txBody>
          <a:bodyPr/>
          <a:lstStyle/>
          <a:p>
            <a:pPr>
              <a:defRPr/>
            </a:pPr>
            <a:endParaRPr lang="en-US">
              <a:solidFill>
                <a:srgbClr val="1F5281"/>
              </a:solidFill>
            </a:endParaRPr>
          </a:p>
        </p:txBody>
      </p:sp>
      <p:sp>
        <p:nvSpPr>
          <p:cNvPr id="31756" name="Line 39"/>
          <p:cNvSpPr>
            <a:spLocks noChangeShapeType="1"/>
          </p:cNvSpPr>
          <p:nvPr/>
        </p:nvSpPr>
        <p:spPr bwMode="auto">
          <a:xfrm>
            <a:off x="4602163" y="1811338"/>
            <a:ext cx="0" cy="1249362"/>
          </a:xfrm>
          <a:prstGeom prst="line">
            <a:avLst/>
          </a:prstGeom>
          <a:ln>
            <a:headEnd/>
            <a:tailEnd type="triangle" w="lg" len="lg"/>
          </a:ln>
        </p:spPr>
        <p:style>
          <a:lnRef idx="3">
            <a:schemeClr val="accent4"/>
          </a:lnRef>
          <a:fillRef idx="0">
            <a:schemeClr val="accent4"/>
          </a:fillRef>
          <a:effectRef idx="2">
            <a:schemeClr val="accent4"/>
          </a:effectRef>
          <a:fontRef idx="minor">
            <a:schemeClr val="tx1"/>
          </a:fontRef>
        </p:style>
        <p:txBody>
          <a:bodyPr/>
          <a:lstStyle/>
          <a:p>
            <a:pPr>
              <a:defRPr/>
            </a:pPr>
            <a:endParaRPr lang="en-US">
              <a:solidFill>
                <a:srgbClr val="1F5281"/>
              </a:solidFill>
            </a:endParaRPr>
          </a:p>
        </p:txBody>
      </p:sp>
      <p:sp>
        <p:nvSpPr>
          <p:cNvPr id="34861" name="Text Box 45"/>
          <p:cNvSpPr txBox="1">
            <a:spLocks noChangeArrowheads="1"/>
          </p:cNvSpPr>
          <p:nvPr/>
        </p:nvSpPr>
        <p:spPr bwMode="auto">
          <a:xfrm>
            <a:off x="1600200" y="4106863"/>
            <a:ext cx="1108075" cy="6461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b="1" dirty="0">
                <a:solidFill>
                  <a:srgbClr val="1F528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THÓI QUEN</a:t>
            </a:r>
          </a:p>
        </p:txBody>
      </p:sp>
      <p:sp>
        <p:nvSpPr>
          <p:cNvPr id="34862" name="Text Box 46"/>
          <p:cNvSpPr txBox="1">
            <a:spLocks noChangeArrowheads="1"/>
          </p:cNvSpPr>
          <p:nvPr/>
        </p:nvSpPr>
        <p:spPr bwMode="auto">
          <a:xfrm>
            <a:off x="2832100" y="4113213"/>
            <a:ext cx="1739900" cy="92233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b="1" dirty="0">
                <a:solidFill>
                  <a:srgbClr val="1F528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TRUYỀN THỐNG  VĂN HÓA</a:t>
            </a:r>
          </a:p>
        </p:txBody>
      </p:sp>
      <p:sp>
        <p:nvSpPr>
          <p:cNvPr id="34863" name="Text Box 47"/>
          <p:cNvSpPr txBox="1">
            <a:spLocks noChangeArrowheads="1"/>
          </p:cNvSpPr>
          <p:nvPr/>
        </p:nvSpPr>
        <p:spPr bwMode="auto">
          <a:xfrm>
            <a:off x="4695825" y="4124325"/>
            <a:ext cx="1741488" cy="64611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b="1" dirty="0">
                <a:solidFill>
                  <a:srgbClr val="1F528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PHONG </a:t>
            </a:r>
          </a:p>
          <a:p>
            <a:pPr algn="ctr" eaLnBrk="1" hangingPunct="1">
              <a:defRPr/>
            </a:pPr>
            <a:r>
              <a:rPr lang="en-US" b="1" dirty="0">
                <a:solidFill>
                  <a:srgbClr val="1F528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TỤC</a:t>
            </a:r>
          </a:p>
        </p:txBody>
      </p:sp>
      <p:sp>
        <p:nvSpPr>
          <p:cNvPr id="34866" name="Text Box 50"/>
          <p:cNvSpPr txBox="1">
            <a:spLocks noChangeArrowheads="1"/>
          </p:cNvSpPr>
          <p:nvPr/>
        </p:nvSpPr>
        <p:spPr bwMode="auto">
          <a:xfrm>
            <a:off x="6594475" y="4113213"/>
            <a:ext cx="1108075" cy="92233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b="1" dirty="0">
                <a:solidFill>
                  <a:srgbClr val="1F528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TẬP QUÁN …</a:t>
            </a:r>
          </a:p>
        </p:txBody>
      </p:sp>
      <p:sp>
        <p:nvSpPr>
          <p:cNvPr id="31762" name="AutoShape 76"/>
          <p:cNvSpPr>
            <a:spLocks noChangeArrowheads="1"/>
          </p:cNvSpPr>
          <p:nvPr/>
        </p:nvSpPr>
        <p:spPr bwMode="gray">
          <a:xfrm>
            <a:off x="1835150" y="347663"/>
            <a:ext cx="6480175" cy="457200"/>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niệm</a:t>
            </a:r>
            <a:r>
              <a:rPr lang="en-US" altLang="en-US" sz="2800" b="1" dirty="0">
                <a:solidFill>
                  <a:srgbClr val="FF0000"/>
                </a:solidFill>
                <a:latin typeface="Times New Roman" panose="02020603050405020304" pitchFamily="18" charset="0"/>
                <a:cs typeface="Times New Roman" panose="02020603050405020304" pitchFamily="18" charset="0"/>
              </a:rPr>
              <a:t> ý </a:t>
            </a:r>
            <a:r>
              <a:rPr lang="en-US" altLang="en-US" sz="2800" b="1" dirty="0" err="1">
                <a:solidFill>
                  <a:srgbClr val="FF0000"/>
                </a:solidFill>
                <a:latin typeface="Times New Roman" panose="02020603050405020304" pitchFamily="18" charset="0"/>
                <a:cs typeface="Times New Roman" panose="02020603050405020304" pitchFamily="18" charset="0"/>
              </a:rPr>
              <a:t>thức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hội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59763" name="Slide Number Placeholder 1"/>
          <p:cNvSpPr>
            <a:spLocks noGrp="1"/>
          </p:cNvSpPr>
          <p:nvPr>
            <p:ph type="sldNum" sz="quarter" idx="11"/>
          </p:nvPr>
        </p:nvSpPr>
        <p:spPr>
          <a:xfrm>
            <a:off x="2797175" y="6589713"/>
            <a:ext cx="2133600" cy="320675"/>
          </a:xfrm>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2D75E39A-0609-4709-B6CD-EFC7F8A9F230}" type="slidenum">
              <a:rPr lang="en-US" altLang="en-US" sz="1400" smtClean="0">
                <a:solidFill>
                  <a:srgbClr val="1F5281"/>
                </a:solidFill>
              </a:rPr>
              <a:pPr>
                <a:spcBef>
                  <a:spcPct val="0"/>
                </a:spcBef>
                <a:buClrTx/>
                <a:buFontTx/>
                <a:buNone/>
              </a:pPr>
              <a:t>12</a:t>
            </a:fld>
            <a:endParaRPr lang="en-US" altLang="en-US" sz="1400">
              <a:solidFill>
                <a:srgbClr val="1F5281"/>
              </a:solidFill>
            </a:endParaRPr>
          </a:p>
        </p:txBody>
      </p:sp>
    </p:spTree>
    <p:extLst>
      <p:ext uri="{BB962C8B-B14F-4D97-AF65-F5344CB8AC3E}">
        <p14:creationId xmlns:p14="http://schemas.microsoft.com/office/powerpoint/2010/main" val="6487152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250825" y="2319338"/>
            <a:ext cx="1044575" cy="1981200"/>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itchFamily="18" charset="0"/>
                <a:ea typeface="Tahoma" pitchFamily="34" charset="0"/>
                <a:cs typeface="Times New Roman" pitchFamily="18" charset="0"/>
              </a:rPr>
              <a:t>Ý </a:t>
            </a:r>
          </a:p>
          <a:p>
            <a:pPr algn="ctr" eaLnBrk="1" hangingPunct="1">
              <a:defRPr/>
            </a:pPr>
            <a:r>
              <a:rPr lang="en-US" sz="2400" dirty="0">
                <a:solidFill>
                  <a:srgbClr val="FF0000"/>
                </a:solidFill>
                <a:latin typeface="Times New Roman" pitchFamily="18" charset="0"/>
                <a:ea typeface="Tahoma" pitchFamily="34" charset="0"/>
                <a:cs typeface="Times New Roman" pitchFamily="18" charset="0"/>
              </a:rPr>
              <a:t>THỨC XH</a:t>
            </a:r>
          </a:p>
        </p:txBody>
      </p:sp>
      <p:sp>
        <p:nvSpPr>
          <p:cNvPr id="5" name="Flowchart: Alternate Process 4"/>
          <p:cNvSpPr/>
          <p:nvPr/>
        </p:nvSpPr>
        <p:spPr>
          <a:xfrm>
            <a:off x="1566863" y="1557338"/>
            <a:ext cx="2819400" cy="6858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a:solidFill>
                  <a:srgbClr val="1F5281"/>
                </a:solidFill>
                <a:latin typeface="Times New Roman" pitchFamily="18" charset="0"/>
                <a:cs typeface="Times New Roman" pitchFamily="18" charset="0"/>
              </a:rPr>
              <a:t>Ý </a:t>
            </a:r>
            <a:r>
              <a:rPr lang="en-US" sz="2800" dirty="0" err="1">
                <a:solidFill>
                  <a:srgbClr val="1F5281"/>
                </a:solidFill>
                <a:latin typeface="Times New Roman" pitchFamily="18" charset="0"/>
                <a:cs typeface="Times New Roman" pitchFamily="18" charset="0"/>
              </a:rPr>
              <a:t>thức</a:t>
            </a:r>
            <a:r>
              <a:rPr lang="en-US" sz="2800" dirty="0">
                <a:solidFill>
                  <a:srgbClr val="1F5281"/>
                </a:solidFill>
                <a:latin typeface="Times New Roman" pitchFamily="18" charset="0"/>
                <a:cs typeface="Times New Roman" pitchFamily="18" charset="0"/>
              </a:rPr>
              <a:t> </a:t>
            </a:r>
            <a:r>
              <a:rPr lang="en-US" sz="2800" dirty="0" err="1">
                <a:solidFill>
                  <a:srgbClr val="1F5281"/>
                </a:solidFill>
                <a:latin typeface="Times New Roman" pitchFamily="18" charset="0"/>
                <a:cs typeface="Times New Roman" pitchFamily="18" charset="0"/>
              </a:rPr>
              <a:t>chính</a:t>
            </a:r>
            <a:r>
              <a:rPr lang="en-US" sz="2800" dirty="0">
                <a:solidFill>
                  <a:srgbClr val="1F5281"/>
                </a:solidFill>
                <a:latin typeface="Times New Roman" pitchFamily="18" charset="0"/>
                <a:cs typeface="Times New Roman" pitchFamily="18" charset="0"/>
              </a:rPr>
              <a:t> </a:t>
            </a:r>
            <a:r>
              <a:rPr lang="en-US" sz="2800" dirty="0" err="1">
                <a:solidFill>
                  <a:srgbClr val="1F5281"/>
                </a:solidFill>
                <a:latin typeface="Times New Roman" pitchFamily="18" charset="0"/>
                <a:cs typeface="Times New Roman" pitchFamily="18" charset="0"/>
              </a:rPr>
              <a:t>trị</a:t>
            </a:r>
            <a:r>
              <a:rPr lang="en-US" sz="2800" dirty="0">
                <a:solidFill>
                  <a:srgbClr val="1F5281"/>
                </a:solidFill>
                <a:latin typeface="Times New Roman" pitchFamily="18" charset="0"/>
                <a:cs typeface="Times New Roman" pitchFamily="18" charset="0"/>
              </a:rPr>
              <a:t> </a:t>
            </a:r>
          </a:p>
        </p:txBody>
      </p:sp>
      <p:sp>
        <p:nvSpPr>
          <p:cNvPr id="6" name="Flowchart: Alternate Process 5"/>
          <p:cNvSpPr/>
          <p:nvPr/>
        </p:nvSpPr>
        <p:spPr>
          <a:xfrm>
            <a:off x="1600200" y="2319338"/>
            <a:ext cx="2819400" cy="6858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a:solidFill>
                  <a:srgbClr val="1F5281"/>
                </a:solidFill>
                <a:latin typeface="Times New Roman" pitchFamily="18" charset="0"/>
                <a:cs typeface="Times New Roman" pitchFamily="18" charset="0"/>
              </a:rPr>
              <a:t>Ý </a:t>
            </a:r>
            <a:r>
              <a:rPr lang="en-US" sz="2800" dirty="0" err="1">
                <a:solidFill>
                  <a:srgbClr val="1F5281"/>
                </a:solidFill>
                <a:latin typeface="Times New Roman" pitchFamily="18" charset="0"/>
                <a:cs typeface="Times New Roman" pitchFamily="18" charset="0"/>
              </a:rPr>
              <a:t>thức</a:t>
            </a:r>
            <a:r>
              <a:rPr lang="en-US" sz="2800" dirty="0">
                <a:solidFill>
                  <a:srgbClr val="1F5281"/>
                </a:solidFill>
                <a:latin typeface="Times New Roman" pitchFamily="18" charset="0"/>
                <a:cs typeface="Times New Roman" pitchFamily="18" charset="0"/>
              </a:rPr>
              <a:t> </a:t>
            </a:r>
            <a:r>
              <a:rPr lang="en-US" sz="2800" dirty="0" err="1">
                <a:solidFill>
                  <a:srgbClr val="1F5281"/>
                </a:solidFill>
                <a:latin typeface="Times New Roman" pitchFamily="18" charset="0"/>
                <a:cs typeface="Times New Roman" pitchFamily="18" charset="0"/>
              </a:rPr>
              <a:t>P.quyền</a:t>
            </a:r>
            <a:r>
              <a:rPr lang="en-US" sz="2800" dirty="0">
                <a:solidFill>
                  <a:srgbClr val="1F5281"/>
                </a:solidFill>
                <a:latin typeface="Times New Roman" pitchFamily="18" charset="0"/>
                <a:cs typeface="Times New Roman" pitchFamily="18" charset="0"/>
              </a:rPr>
              <a:t> </a:t>
            </a:r>
          </a:p>
        </p:txBody>
      </p:sp>
      <p:sp>
        <p:nvSpPr>
          <p:cNvPr id="7" name="Flowchart: Alternate Process 6"/>
          <p:cNvSpPr/>
          <p:nvPr/>
        </p:nvSpPr>
        <p:spPr>
          <a:xfrm>
            <a:off x="1600200" y="3081338"/>
            <a:ext cx="2819400" cy="6858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a:solidFill>
                  <a:srgbClr val="1F5281"/>
                </a:solidFill>
                <a:latin typeface="Times New Roman" pitchFamily="18" charset="0"/>
                <a:cs typeface="Times New Roman" pitchFamily="18" charset="0"/>
              </a:rPr>
              <a:t>Ý </a:t>
            </a:r>
            <a:r>
              <a:rPr lang="en-US" sz="2800" dirty="0" err="1">
                <a:solidFill>
                  <a:srgbClr val="1F5281"/>
                </a:solidFill>
                <a:latin typeface="Times New Roman" pitchFamily="18" charset="0"/>
                <a:cs typeface="Times New Roman" pitchFamily="18" charset="0"/>
              </a:rPr>
              <a:t>thức</a:t>
            </a:r>
            <a:r>
              <a:rPr lang="en-US" sz="2800" dirty="0">
                <a:solidFill>
                  <a:srgbClr val="1F5281"/>
                </a:solidFill>
                <a:latin typeface="Times New Roman" pitchFamily="18" charset="0"/>
                <a:cs typeface="Times New Roman" pitchFamily="18" charset="0"/>
              </a:rPr>
              <a:t> </a:t>
            </a:r>
            <a:r>
              <a:rPr lang="en-US" sz="2800" dirty="0" err="1">
                <a:solidFill>
                  <a:srgbClr val="1F5281"/>
                </a:solidFill>
                <a:latin typeface="Times New Roman" pitchFamily="18" charset="0"/>
                <a:cs typeface="Times New Roman" pitchFamily="18" charset="0"/>
              </a:rPr>
              <a:t>đạo</a:t>
            </a:r>
            <a:r>
              <a:rPr lang="en-US" sz="2800" dirty="0">
                <a:solidFill>
                  <a:srgbClr val="1F5281"/>
                </a:solidFill>
                <a:latin typeface="Times New Roman" pitchFamily="18" charset="0"/>
                <a:cs typeface="Times New Roman" pitchFamily="18" charset="0"/>
              </a:rPr>
              <a:t> </a:t>
            </a:r>
            <a:r>
              <a:rPr lang="en-US" sz="2800" dirty="0" err="1">
                <a:solidFill>
                  <a:srgbClr val="1F5281"/>
                </a:solidFill>
                <a:latin typeface="Times New Roman" pitchFamily="18" charset="0"/>
                <a:cs typeface="Times New Roman" pitchFamily="18" charset="0"/>
              </a:rPr>
              <a:t>đức</a:t>
            </a:r>
            <a:r>
              <a:rPr lang="en-US" sz="2800" dirty="0">
                <a:solidFill>
                  <a:srgbClr val="1F5281"/>
                </a:solidFill>
                <a:latin typeface="Times New Roman" pitchFamily="18" charset="0"/>
                <a:cs typeface="Times New Roman" pitchFamily="18" charset="0"/>
              </a:rPr>
              <a:t> </a:t>
            </a:r>
          </a:p>
        </p:txBody>
      </p:sp>
      <p:sp>
        <p:nvSpPr>
          <p:cNvPr id="8" name="Flowchart: Alternate Process 7"/>
          <p:cNvSpPr/>
          <p:nvPr/>
        </p:nvSpPr>
        <p:spPr>
          <a:xfrm>
            <a:off x="1600200" y="3843338"/>
            <a:ext cx="2819400" cy="6858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a:solidFill>
                  <a:srgbClr val="1F5281"/>
                </a:solidFill>
                <a:latin typeface="Times New Roman" pitchFamily="18" charset="0"/>
                <a:cs typeface="Times New Roman" pitchFamily="18" charset="0"/>
              </a:rPr>
              <a:t>Ý </a:t>
            </a:r>
            <a:r>
              <a:rPr lang="en-US" sz="2800" dirty="0" err="1">
                <a:solidFill>
                  <a:srgbClr val="1F5281"/>
                </a:solidFill>
                <a:latin typeface="Times New Roman" pitchFamily="18" charset="0"/>
                <a:cs typeface="Times New Roman" pitchFamily="18" charset="0"/>
              </a:rPr>
              <a:t>thức</a:t>
            </a:r>
            <a:r>
              <a:rPr lang="en-US" sz="2800" dirty="0">
                <a:solidFill>
                  <a:srgbClr val="1F5281"/>
                </a:solidFill>
                <a:latin typeface="Times New Roman" pitchFamily="18" charset="0"/>
                <a:cs typeface="Times New Roman" pitchFamily="18" charset="0"/>
              </a:rPr>
              <a:t> </a:t>
            </a:r>
            <a:r>
              <a:rPr lang="en-US" sz="2800" dirty="0" err="1">
                <a:solidFill>
                  <a:srgbClr val="1F5281"/>
                </a:solidFill>
                <a:latin typeface="Times New Roman" pitchFamily="18" charset="0"/>
                <a:cs typeface="Times New Roman" pitchFamily="18" charset="0"/>
              </a:rPr>
              <a:t>tôn</a:t>
            </a:r>
            <a:r>
              <a:rPr lang="en-US" sz="2800" dirty="0">
                <a:solidFill>
                  <a:srgbClr val="1F5281"/>
                </a:solidFill>
                <a:latin typeface="Times New Roman" pitchFamily="18" charset="0"/>
                <a:cs typeface="Times New Roman" pitchFamily="18" charset="0"/>
              </a:rPr>
              <a:t> </a:t>
            </a:r>
            <a:r>
              <a:rPr lang="en-US" sz="2800" dirty="0" err="1">
                <a:solidFill>
                  <a:srgbClr val="1F5281"/>
                </a:solidFill>
                <a:latin typeface="Times New Roman" pitchFamily="18" charset="0"/>
                <a:cs typeface="Times New Roman" pitchFamily="18" charset="0"/>
              </a:rPr>
              <a:t>giáo</a:t>
            </a:r>
            <a:r>
              <a:rPr lang="en-US" sz="2800" dirty="0">
                <a:solidFill>
                  <a:srgbClr val="1F5281"/>
                </a:solidFill>
                <a:latin typeface="Times New Roman" pitchFamily="18" charset="0"/>
                <a:cs typeface="Times New Roman" pitchFamily="18" charset="0"/>
              </a:rPr>
              <a:t> </a:t>
            </a:r>
          </a:p>
        </p:txBody>
      </p:sp>
      <p:sp>
        <p:nvSpPr>
          <p:cNvPr id="9" name="Flowchart: Alternate Process 8"/>
          <p:cNvSpPr/>
          <p:nvPr/>
        </p:nvSpPr>
        <p:spPr>
          <a:xfrm>
            <a:off x="1600200" y="4605338"/>
            <a:ext cx="2819400" cy="6858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a:solidFill>
                  <a:srgbClr val="1F5281"/>
                </a:solidFill>
                <a:latin typeface="Times New Roman" pitchFamily="18" charset="0"/>
                <a:cs typeface="Times New Roman" pitchFamily="18" charset="0"/>
              </a:rPr>
              <a:t>Ý </a:t>
            </a:r>
            <a:r>
              <a:rPr lang="en-US" sz="2800" dirty="0" err="1">
                <a:solidFill>
                  <a:srgbClr val="1F5281"/>
                </a:solidFill>
                <a:latin typeface="Times New Roman" pitchFamily="18" charset="0"/>
                <a:cs typeface="Times New Roman" pitchFamily="18" charset="0"/>
              </a:rPr>
              <a:t>thức</a:t>
            </a:r>
            <a:r>
              <a:rPr lang="en-US" sz="2800" dirty="0">
                <a:solidFill>
                  <a:srgbClr val="1F5281"/>
                </a:solidFill>
                <a:latin typeface="Times New Roman" pitchFamily="18" charset="0"/>
                <a:cs typeface="Times New Roman" pitchFamily="18" charset="0"/>
              </a:rPr>
              <a:t> </a:t>
            </a:r>
            <a:r>
              <a:rPr lang="en-US" sz="2800" dirty="0" err="1">
                <a:solidFill>
                  <a:srgbClr val="1F5281"/>
                </a:solidFill>
                <a:latin typeface="Times New Roman" pitchFamily="18" charset="0"/>
                <a:cs typeface="Times New Roman" pitchFamily="18" charset="0"/>
              </a:rPr>
              <a:t>thẩm</a:t>
            </a:r>
            <a:r>
              <a:rPr lang="en-US" sz="2800" dirty="0">
                <a:solidFill>
                  <a:srgbClr val="1F5281"/>
                </a:solidFill>
                <a:latin typeface="Times New Roman" pitchFamily="18" charset="0"/>
                <a:cs typeface="Times New Roman" pitchFamily="18" charset="0"/>
              </a:rPr>
              <a:t> </a:t>
            </a:r>
            <a:r>
              <a:rPr lang="en-US" sz="2800" dirty="0" err="1">
                <a:solidFill>
                  <a:srgbClr val="1F5281"/>
                </a:solidFill>
                <a:latin typeface="Times New Roman" pitchFamily="18" charset="0"/>
                <a:cs typeface="Times New Roman" pitchFamily="18" charset="0"/>
              </a:rPr>
              <a:t>mỹ</a:t>
            </a:r>
            <a:r>
              <a:rPr lang="en-US" sz="2800" dirty="0">
                <a:solidFill>
                  <a:srgbClr val="1F5281"/>
                </a:solidFill>
                <a:latin typeface="Times New Roman" pitchFamily="18" charset="0"/>
                <a:cs typeface="Times New Roman" pitchFamily="18" charset="0"/>
              </a:rPr>
              <a:t> </a:t>
            </a:r>
          </a:p>
        </p:txBody>
      </p:sp>
      <p:sp>
        <p:nvSpPr>
          <p:cNvPr id="10" name="Flowchart: Alternate Process 9"/>
          <p:cNvSpPr/>
          <p:nvPr/>
        </p:nvSpPr>
        <p:spPr>
          <a:xfrm>
            <a:off x="1600200" y="5367338"/>
            <a:ext cx="2819400" cy="81438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a:solidFill>
                  <a:srgbClr val="1F5281"/>
                </a:solidFill>
                <a:latin typeface="Times New Roman" pitchFamily="18" charset="0"/>
                <a:cs typeface="Times New Roman" pitchFamily="18" charset="0"/>
              </a:rPr>
              <a:t>Ý </a:t>
            </a:r>
            <a:r>
              <a:rPr lang="en-US" sz="2800" dirty="0" err="1">
                <a:solidFill>
                  <a:srgbClr val="1F5281"/>
                </a:solidFill>
                <a:latin typeface="Times New Roman" pitchFamily="18" charset="0"/>
                <a:cs typeface="Times New Roman" pitchFamily="18" charset="0"/>
              </a:rPr>
              <a:t>thức</a:t>
            </a:r>
            <a:r>
              <a:rPr lang="en-US" sz="2800" dirty="0">
                <a:solidFill>
                  <a:srgbClr val="1F5281"/>
                </a:solidFill>
                <a:latin typeface="Times New Roman" pitchFamily="18" charset="0"/>
                <a:cs typeface="Times New Roman" pitchFamily="18" charset="0"/>
              </a:rPr>
              <a:t> khoa </a:t>
            </a:r>
            <a:r>
              <a:rPr lang="en-US" sz="2800" dirty="0" err="1">
                <a:solidFill>
                  <a:srgbClr val="1F5281"/>
                </a:solidFill>
                <a:latin typeface="Times New Roman" pitchFamily="18" charset="0"/>
                <a:cs typeface="Times New Roman" pitchFamily="18" charset="0"/>
              </a:rPr>
              <a:t>học</a:t>
            </a:r>
            <a:r>
              <a:rPr lang="en-US" sz="2800" dirty="0">
                <a:solidFill>
                  <a:srgbClr val="1F5281"/>
                </a:solidFill>
                <a:latin typeface="Times New Roman" pitchFamily="18" charset="0"/>
                <a:cs typeface="Times New Roman" pitchFamily="18" charset="0"/>
              </a:rPr>
              <a:t> …</a:t>
            </a:r>
          </a:p>
        </p:txBody>
      </p:sp>
      <p:sp>
        <p:nvSpPr>
          <p:cNvPr id="13" name="Flowchart: Process 12"/>
          <p:cNvSpPr>
            <a:spLocks noChangeArrowheads="1"/>
          </p:cNvSpPr>
          <p:nvPr/>
        </p:nvSpPr>
        <p:spPr bwMode="auto">
          <a:xfrm>
            <a:off x="4419600" y="1557338"/>
            <a:ext cx="4473575" cy="685800"/>
          </a:xfrm>
          <a:prstGeom prst="flowChartProcess">
            <a:avLst/>
          </a:prstGeom>
          <a:solidFill>
            <a:schemeClr val="bg1"/>
          </a:solidFill>
          <a:ln w="9525" algn="ctr">
            <a:solidFill>
              <a:schemeClr val="tx1"/>
            </a:solidFill>
            <a:round/>
            <a:headEnd/>
            <a:tailEnd/>
          </a:ln>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000">
                <a:solidFill>
                  <a:srgbClr val="1F5281"/>
                </a:solidFill>
                <a:latin typeface="Times New Roman" panose="02020603050405020304" pitchFamily="18" charset="0"/>
                <a:cs typeface="Times New Roman" panose="02020603050405020304" pitchFamily="18" charset="0"/>
              </a:rPr>
              <a:t>Về quan hệ chính trị, KT, XH giữa các giai cấp, dân tộc và nhà nước</a:t>
            </a:r>
          </a:p>
          <a:p>
            <a:pPr algn="just" eaLnBrk="1" hangingPunct="1">
              <a:spcBef>
                <a:spcPct val="0"/>
              </a:spcBef>
              <a:buClrTx/>
              <a:buFontTx/>
              <a:buNone/>
            </a:pPr>
            <a:endParaRPr lang="en-US" altLang="en-US">
              <a:solidFill>
                <a:srgbClr val="1F5281"/>
              </a:solidFill>
              <a:latin typeface="Times New Roman" panose="02020603050405020304" pitchFamily="18" charset="0"/>
              <a:cs typeface="Times New Roman" panose="02020603050405020304" pitchFamily="18" charset="0"/>
            </a:endParaRPr>
          </a:p>
        </p:txBody>
      </p:sp>
      <p:sp>
        <p:nvSpPr>
          <p:cNvPr id="15" name="Flowchart: Process 14"/>
          <p:cNvSpPr>
            <a:spLocks noChangeArrowheads="1"/>
          </p:cNvSpPr>
          <p:nvPr/>
        </p:nvSpPr>
        <p:spPr bwMode="auto">
          <a:xfrm>
            <a:off x="4419600" y="2319338"/>
            <a:ext cx="4473575" cy="685800"/>
          </a:xfrm>
          <a:prstGeom prst="flowChartProcess">
            <a:avLst/>
          </a:prstGeom>
          <a:solidFill>
            <a:schemeClr val="bg1"/>
          </a:solidFill>
          <a:ln w="9525" algn="ctr">
            <a:solidFill>
              <a:schemeClr val="tx1"/>
            </a:solidFill>
            <a:round/>
            <a:headEnd/>
            <a:tailEnd/>
          </a:ln>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000">
                <a:solidFill>
                  <a:srgbClr val="1F5281"/>
                </a:solidFill>
                <a:latin typeface="Times New Roman" panose="02020603050405020304" pitchFamily="18" charset="0"/>
                <a:cs typeface="Times New Roman" panose="02020603050405020304" pitchFamily="18" charset="0"/>
              </a:rPr>
              <a:t>Do giai cấp thống trị quy định, phản án QHSX của đời sống XH</a:t>
            </a:r>
          </a:p>
          <a:p>
            <a:pPr algn="just" eaLnBrk="1" hangingPunct="1">
              <a:spcBef>
                <a:spcPct val="0"/>
              </a:spcBef>
              <a:buClrTx/>
              <a:buFontTx/>
              <a:buNone/>
            </a:pPr>
            <a:endParaRPr lang="en-US" altLang="en-US">
              <a:solidFill>
                <a:srgbClr val="1F5281"/>
              </a:solidFill>
              <a:latin typeface="Times New Roman" panose="02020603050405020304" pitchFamily="18" charset="0"/>
              <a:cs typeface="Times New Roman" panose="02020603050405020304" pitchFamily="18" charset="0"/>
            </a:endParaRPr>
          </a:p>
        </p:txBody>
      </p:sp>
      <p:sp>
        <p:nvSpPr>
          <p:cNvPr id="16" name="Flowchart: Process 15"/>
          <p:cNvSpPr>
            <a:spLocks noChangeArrowheads="1"/>
          </p:cNvSpPr>
          <p:nvPr/>
        </p:nvSpPr>
        <p:spPr bwMode="auto">
          <a:xfrm>
            <a:off x="4419600" y="3081338"/>
            <a:ext cx="4473575" cy="685800"/>
          </a:xfrm>
          <a:prstGeom prst="flowChartProcess">
            <a:avLst/>
          </a:prstGeom>
          <a:solidFill>
            <a:schemeClr val="bg1"/>
          </a:solidFill>
          <a:ln w="9525" algn="ctr">
            <a:solidFill>
              <a:schemeClr val="tx1"/>
            </a:solidFill>
            <a:round/>
            <a:headEnd/>
            <a:tailEnd/>
          </a:ln>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000">
                <a:solidFill>
                  <a:srgbClr val="1F5281"/>
                </a:solidFill>
                <a:latin typeface="Times New Roman" panose="02020603050405020304" pitchFamily="18" charset="0"/>
                <a:cs typeface="Times New Roman" panose="02020603050405020304" pitchFamily="18" charset="0"/>
              </a:rPr>
              <a:t>Thể hiện ở các quy tắc đánh giá, hành vi ứng xử giữa ca nhân với nhau và với XH</a:t>
            </a:r>
          </a:p>
          <a:p>
            <a:pPr algn="just" eaLnBrk="1" hangingPunct="1">
              <a:spcBef>
                <a:spcPct val="0"/>
              </a:spcBef>
              <a:buClrTx/>
              <a:buFontTx/>
              <a:buNone/>
            </a:pPr>
            <a:endParaRPr lang="en-US" altLang="en-US">
              <a:solidFill>
                <a:srgbClr val="1F5281"/>
              </a:solidFill>
              <a:latin typeface="Times New Roman" panose="02020603050405020304" pitchFamily="18" charset="0"/>
              <a:cs typeface="Times New Roman" panose="02020603050405020304" pitchFamily="18" charset="0"/>
            </a:endParaRPr>
          </a:p>
        </p:txBody>
      </p:sp>
      <p:sp>
        <p:nvSpPr>
          <p:cNvPr id="17" name="Flowchart: Process 16"/>
          <p:cNvSpPr>
            <a:spLocks noChangeArrowheads="1"/>
          </p:cNvSpPr>
          <p:nvPr/>
        </p:nvSpPr>
        <p:spPr bwMode="auto">
          <a:xfrm>
            <a:off x="4419600" y="3843338"/>
            <a:ext cx="4473575" cy="685800"/>
          </a:xfrm>
          <a:prstGeom prst="flowChartProcess">
            <a:avLst/>
          </a:prstGeom>
          <a:solidFill>
            <a:schemeClr val="bg1"/>
          </a:solidFill>
          <a:ln w="9525" algn="ctr">
            <a:solidFill>
              <a:schemeClr val="tx1"/>
            </a:solidFill>
            <a:round/>
            <a:headEnd/>
            <a:tailEnd/>
          </a:ln>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1800">
                <a:solidFill>
                  <a:srgbClr val="1F5281"/>
                </a:solidFill>
                <a:latin typeface="Times New Roman" panose="02020603050405020304" pitchFamily="18" charset="0"/>
                <a:cs typeface="Times New Roman" panose="02020603050405020304" pitchFamily="18" charset="0"/>
              </a:rPr>
              <a:t>Sự P/ánh hư ảo vào đầu óc C/người về những L/lượng bên ngoài chi phối đời </a:t>
            </a:r>
            <a:r>
              <a:rPr lang="en-US" altLang="en-US" sz="2000">
                <a:solidFill>
                  <a:srgbClr val="1F5281"/>
                </a:solidFill>
                <a:latin typeface="Times New Roman" panose="02020603050405020304" pitchFamily="18" charset="0"/>
                <a:cs typeface="Times New Roman" panose="02020603050405020304" pitchFamily="18" charset="0"/>
              </a:rPr>
              <a:t>sống</a:t>
            </a:r>
          </a:p>
          <a:p>
            <a:pPr algn="just" eaLnBrk="1" hangingPunct="1">
              <a:spcBef>
                <a:spcPct val="0"/>
              </a:spcBef>
              <a:buClrTx/>
              <a:buFontTx/>
              <a:buNone/>
            </a:pPr>
            <a:endParaRPr lang="en-US" altLang="en-US">
              <a:solidFill>
                <a:srgbClr val="1F5281"/>
              </a:solidFill>
              <a:latin typeface="Times New Roman" panose="02020603050405020304" pitchFamily="18" charset="0"/>
              <a:cs typeface="Times New Roman" panose="02020603050405020304" pitchFamily="18" charset="0"/>
            </a:endParaRPr>
          </a:p>
        </p:txBody>
      </p:sp>
      <p:sp>
        <p:nvSpPr>
          <p:cNvPr id="18" name="Flowchart: Process 17"/>
          <p:cNvSpPr>
            <a:spLocks noChangeArrowheads="1"/>
          </p:cNvSpPr>
          <p:nvPr/>
        </p:nvSpPr>
        <p:spPr bwMode="auto">
          <a:xfrm>
            <a:off x="4419600" y="4605338"/>
            <a:ext cx="4473575" cy="685800"/>
          </a:xfrm>
          <a:prstGeom prst="flowChartProcess">
            <a:avLst/>
          </a:prstGeom>
          <a:solidFill>
            <a:schemeClr val="bg1"/>
          </a:solidFill>
          <a:ln w="9525" algn="ctr">
            <a:solidFill>
              <a:schemeClr val="tx1"/>
            </a:solidFill>
            <a:round/>
            <a:headEnd/>
            <a:tailEnd/>
          </a:ln>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1800">
                <a:solidFill>
                  <a:srgbClr val="1F5281"/>
                </a:solidFill>
                <a:latin typeface="Times New Roman" panose="02020603050405020304" pitchFamily="18" charset="0"/>
                <a:cs typeface="Times New Roman" panose="02020603050405020304" pitchFamily="18" charset="0"/>
              </a:rPr>
              <a:t>Sự P/ánh hiện thực vào YT C/người trong Q/hệ với nhu cầu T/thức và sáng tạo cái đẹp</a:t>
            </a:r>
          </a:p>
          <a:p>
            <a:pPr algn="just" eaLnBrk="1" hangingPunct="1">
              <a:spcBef>
                <a:spcPct val="0"/>
              </a:spcBef>
              <a:buClrTx/>
              <a:buFontTx/>
              <a:buNone/>
            </a:pPr>
            <a:endParaRPr lang="en-US" altLang="en-US">
              <a:solidFill>
                <a:srgbClr val="1F5281"/>
              </a:solidFill>
              <a:latin typeface="Times New Roman" panose="02020603050405020304" pitchFamily="18" charset="0"/>
              <a:cs typeface="Times New Roman" panose="02020603050405020304" pitchFamily="18" charset="0"/>
            </a:endParaRPr>
          </a:p>
        </p:txBody>
      </p:sp>
      <p:sp>
        <p:nvSpPr>
          <p:cNvPr id="19" name="Flowchart: Process 18"/>
          <p:cNvSpPr>
            <a:spLocks noChangeArrowheads="1"/>
          </p:cNvSpPr>
          <p:nvPr/>
        </p:nvSpPr>
        <p:spPr bwMode="auto">
          <a:xfrm>
            <a:off x="4419600" y="5367338"/>
            <a:ext cx="4473575" cy="814387"/>
          </a:xfrm>
          <a:prstGeom prst="flowChartProcess">
            <a:avLst/>
          </a:prstGeom>
          <a:solidFill>
            <a:schemeClr val="bg1"/>
          </a:solidFill>
          <a:ln w="9525" algn="ctr">
            <a:solidFill>
              <a:schemeClr val="tx1"/>
            </a:solidFill>
            <a:round/>
            <a:headEnd/>
            <a:tailEnd/>
          </a:ln>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000">
                <a:solidFill>
                  <a:srgbClr val="1F5281"/>
                </a:solidFill>
                <a:latin typeface="Times New Roman" panose="02020603050405020304" pitchFamily="18" charset="0"/>
                <a:cs typeface="Times New Roman" panose="02020603050405020304" pitchFamily="18" charset="0"/>
              </a:rPr>
              <a:t>Tri thức có nôi dung phù hợp với hiện thực khách quan...</a:t>
            </a:r>
          </a:p>
          <a:p>
            <a:pPr algn="just" eaLnBrk="1" hangingPunct="1">
              <a:spcBef>
                <a:spcPct val="0"/>
              </a:spcBef>
              <a:buClrTx/>
              <a:buFontTx/>
              <a:buNone/>
            </a:pPr>
            <a:endParaRPr lang="en-US" altLang="en-US">
              <a:solidFill>
                <a:srgbClr val="1F5281"/>
              </a:solidFill>
              <a:latin typeface="Times New Roman" panose="02020603050405020304" pitchFamily="18" charset="0"/>
              <a:cs typeface="Times New Roman" panose="02020603050405020304" pitchFamily="18" charset="0"/>
            </a:endParaRPr>
          </a:p>
        </p:txBody>
      </p:sp>
      <p:cxnSp>
        <p:nvCxnSpPr>
          <p:cNvPr id="23" name="Straight Arrow Connector 22"/>
          <p:cNvCxnSpPr>
            <a:cxnSpLocks/>
            <a:stCxn id="4" idx="3"/>
            <a:endCxn id="5" idx="1"/>
          </p:cNvCxnSpPr>
          <p:nvPr/>
        </p:nvCxnSpPr>
        <p:spPr>
          <a:xfrm flipV="1">
            <a:off x="1295400" y="1900238"/>
            <a:ext cx="271463" cy="1409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4" idx="3"/>
            <a:endCxn id="6" idx="1"/>
          </p:cNvCxnSpPr>
          <p:nvPr/>
        </p:nvCxnSpPr>
        <p:spPr>
          <a:xfrm flipV="1">
            <a:off x="1295400" y="2662238"/>
            <a:ext cx="3048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4" idx="3"/>
            <a:endCxn id="7" idx="1"/>
          </p:cNvCxnSpPr>
          <p:nvPr/>
        </p:nvCxnSpPr>
        <p:spPr>
          <a:xfrm>
            <a:off x="1295400" y="3309938"/>
            <a:ext cx="3048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4" idx="3"/>
            <a:endCxn id="8" idx="1"/>
          </p:cNvCxnSpPr>
          <p:nvPr/>
        </p:nvCxnSpPr>
        <p:spPr>
          <a:xfrm>
            <a:off x="1295400" y="3309938"/>
            <a:ext cx="3048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4" idx="3"/>
            <a:endCxn id="9" idx="1"/>
          </p:cNvCxnSpPr>
          <p:nvPr/>
        </p:nvCxnSpPr>
        <p:spPr>
          <a:xfrm>
            <a:off x="1295400" y="3309938"/>
            <a:ext cx="304800" cy="163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4" idx="3"/>
            <a:endCxn id="10" idx="1"/>
          </p:cNvCxnSpPr>
          <p:nvPr/>
        </p:nvCxnSpPr>
        <p:spPr>
          <a:xfrm>
            <a:off x="1295400" y="3309938"/>
            <a:ext cx="304800" cy="2463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4885" name="Slide Number Placeholder 1"/>
          <p:cNvSpPr>
            <a:spLocks noGrp="1"/>
          </p:cNvSpPr>
          <p:nvPr>
            <p:ph type="sldNum" sz="quarter" idx="11"/>
          </p:nvPr>
        </p:nvSpPr>
        <p:spPr>
          <a:xfrm>
            <a:off x="2411413" y="6537325"/>
            <a:ext cx="2133600" cy="320675"/>
          </a:xfrm>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7DC1A9C3-CAD4-4BA9-9CC2-DDAB31FAE865}" type="slidenum">
              <a:rPr lang="en-US" altLang="en-US" sz="1400" smtClean="0">
                <a:solidFill>
                  <a:srgbClr val="1F5281"/>
                </a:solidFill>
              </a:rPr>
              <a:pPr>
                <a:spcBef>
                  <a:spcPct val="0"/>
                </a:spcBef>
                <a:buClrTx/>
                <a:buFontTx/>
                <a:buNone/>
              </a:pPr>
              <a:t>13</a:t>
            </a:fld>
            <a:endParaRPr lang="en-US" altLang="en-US" sz="1400">
              <a:solidFill>
                <a:srgbClr val="1F5281"/>
              </a:solidFill>
            </a:endParaRPr>
          </a:p>
        </p:txBody>
      </p:sp>
      <p:sp>
        <p:nvSpPr>
          <p:cNvPr id="164886" name="TextBox 1"/>
          <p:cNvSpPr txBox="1">
            <a:spLocks noChangeArrowheads="1"/>
          </p:cNvSpPr>
          <p:nvPr/>
        </p:nvSpPr>
        <p:spPr bwMode="auto">
          <a:xfrm>
            <a:off x="1600200" y="333375"/>
            <a:ext cx="6624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800" b="1" dirty="0">
                <a:solidFill>
                  <a:srgbClr val="FF0000"/>
                </a:solidFill>
                <a:latin typeface="Times New Roman" panose="02020603050405020304" pitchFamily="18" charset="0"/>
                <a:cs typeface="Times New Roman" panose="02020603050405020304" pitchFamily="18" charset="0"/>
              </a:rPr>
              <a:t>c.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thái</a:t>
            </a:r>
            <a:r>
              <a:rPr lang="en-US" altLang="en-US" sz="2800" b="1" dirty="0">
                <a:solidFill>
                  <a:srgbClr val="FF0000"/>
                </a:solidFill>
                <a:latin typeface="Times New Roman" panose="02020603050405020304" pitchFamily="18" charset="0"/>
                <a:cs typeface="Times New Roman" panose="02020603050405020304" pitchFamily="18" charset="0"/>
              </a:rPr>
              <a:t> ý </a:t>
            </a:r>
            <a:r>
              <a:rPr lang="en-US" altLang="en-US" sz="2800" b="1" dirty="0" err="1">
                <a:solidFill>
                  <a:srgbClr val="FF0000"/>
                </a:solidFill>
                <a:latin typeface="Times New Roman" panose="02020603050405020304" pitchFamily="18" charset="0"/>
                <a:cs typeface="Times New Roman" panose="02020603050405020304" pitchFamily="18" charset="0"/>
              </a:rPr>
              <a:t>thức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hội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704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0" fill="hold"/>
                                        <p:tgtEl>
                                          <p:spTgt spid="15"/>
                                        </p:tgtEl>
                                        <p:attrNameLst>
                                          <p:attrName>ppt_x</p:attrName>
                                        </p:attrNameLst>
                                      </p:cBhvr>
                                      <p:tavLst>
                                        <p:tav tm="0">
                                          <p:val>
                                            <p:strVal val="#ppt_x"/>
                                          </p:val>
                                        </p:tav>
                                        <p:tav tm="100000">
                                          <p:val>
                                            <p:strVal val="#ppt_x"/>
                                          </p:val>
                                        </p:tav>
                                      </p:tavLst>
                                    </p:anim>
                                    <p:anim calcmode="lin" valueType="num">
                                      <p:cBhvr additive="base">
                                        <p:cTn id="15"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0" fill="hold"/>
                                        <p:tgtEl>
                                          <p:spTgt spid="16"/>
                                        </p:tgtEl>
                                        <p:attrNameLst>
                                          <p:attrName>ppt_x</p:attrName>
                                        </p:attrNameLst>
                                      </p:cBhvr>
                                      <p:tavLst>
                                        <p:tav tm="0">
                                          <p:val>
                                            <p:strVal val="#ppt_x"/>
                                          </p:val>
                                        </p:tav>
                                        <p:tav tm="100000">
                                          <p:val>
                                            <p:strVal val="#ppt_x"/>
                                          </p:val>
                                        </p:tav>
                                      </p:tavLst>
                                    </p:anim>
                                    <p:anim calcmode="lin" valueType="num">
                                      <p:cBhvr additive="base">
                                        <p:cTn id="21"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0" fill="hold"/>
                                        <p:tgtEl>
                                          <p:spTgt spid="17"/>
                                        </p:tgtEl>
                                        <p:attrNameLst>
                                          <p:attrName>ppt_x</p:attrName>
                                        </p:attrNameLst>
                                      </p:cBhvr>
                                      <p:tavLst>
                                        <p:tav tm="0">
                                          <p:val>
                                            <p:strVal val="#ppt_x"/>
                                          </p:val>
                                        </p:tav>
                                        <p:tav tm="100000">
                                          <p:val>
                                            <p:strVal val="#ppt_x"/>
                                          </p:val>
                                        </p:tav>
                                      </p:tavLst>
                                    </p:anim>
                                    <p:anim calcmode="lin" valueType="num">
                                      <p:cBhvr additive="base">
                                        <p:cTn id="27"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0" fill="hold"/>
                                        <p:tgtEl>
                                          <p:spTgt spid="18"/>
                                        </p:tgtEl>
                                        <p:attrNameLst>
                                          <p:attrName>ppt_x</p:attrName>
                                        </p:attrNameLst>
                                      </p:cBhvr>
                                      <p:tavLst>
                                        <p:tav tm="0">
                                          <p:val>
                                            <p:strVal val="#ppt_x"/>
                                          </p:val>
                                        </p:tav>
                                        <p:tav tm="100000">
                                          <p:val>
                                            <p:strVal val="#ppt_x"/>
                                          </p:val>
                                        </p:tav>
                                      </p:tavLst>
                                    </p:anim>
                                    <p:anim calcmode="lin" valueType="num">
                                      <p:cBhvr additive="base">
                                        <p:cTn id="33"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0" fill="hold"/>
                                        <p:tgtEl>
                                          <p:spTgt spid="19"/>
                                        </p:tgtEl>
                                        <p:attrNameLst>
                                          <p:attrName>ppt_x</p:attrName>
                                        </p:attrNameLst>
                                      </p:cBhvr>
                                      <p:tavLst>
                                        <p:tav tm="0">
                                          <p:val>
                                            <p:strVal val="#ppt_x"/>
                                          </p:val>
                                        </p:tav>
                                        <p:tav tm="100000">
                                          <p:val>
                                            <p:strVal val="#ppt_x"/>
                                          </p:val>
                                        </p:tav>
                                      </p:tavLst>
                                    </p:anim>
                                    <p:anim calcmode="lin" valueType="num">
                                      <p:cBhvr additive="base">
                                        <p:cTn id="39"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80291438"/>
              </p:ext>
            </p:extLst>
          </p:nvPr>
        </p:nvGraphicFramePr>
        <p:xfrm>
          <a:off x="323528" y="1700808"/>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755576" y="188640"/>
            <a:ext cx="79208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en-US" altLang="ko-KR" sz="2400"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rPr>
              <a:t>Vai</a:t>
            </a:r>
            <a:r>
              <a:rPr lang="en-US" sz="2400" b="1" dirty="0">
                <a:solidFill>
                  <a:srgbClr val="FF0000"/>
                </a:solidFill>
              </a:rPr>
              <a:t> </a:t>
            </a:r>
            <a:r>
              <a:rPr lang="en-US" sz="2400" b="1" dirty="0" err="1">
                <a:solidFill>
                  <a:srgbClr val="FF0000"/>
                </a:solidFill>
              </a:rPr>
              <a:t>trò</a:t>
            </a:r>
            <a:r>
              <a:rPr lang="en-US" sz="2400" b="1" dirty="0">
                <a:solidFill>
                  <a:srgbClr val="FF0000"/>
                </a:solidFill>
              </a:rPr>
              <a:t> </a:t>
            </a:r>
            <a:r>
              <a:rPr lang="en-US" sz="2400" b="1" dirty="0" err="1">
                <a:solidFill>
                  <a:srgbClr val="FF0000"/>
                </a:solidFill>
              </a:rPr>
              <a:t>quyết</a:t>
            </a:r>
            <a:r>
              <a:rPr lang="en-US" sz="2400" b="1" dirty="0">
                <a:solidFill>
                  <a:srgbClr val="FF0000"/>
                </a:solidFill>
              </a:rPr>
              <a:t> </a:t>
            </a:r>
            <a:r>
              <a:rPr lang="en-US" sz="2400" b="1" dirty="0" err="1">
                <a:solidFill>
                  <a:srgbClr val="FF0000"/>
                </a:solidFill>
              </a:rPr>
              <a:t>định</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tồn</a:t>
            </a:r>
            <a:r>
              <a:rPr lang="en-US" sz="2400" b="1" dirty="0">
                <a:solidFill>
                  <a:srgbClr val="FF0000"/>
                </a:solidFill>
              </a:rPr>
              <a:t> </a:t>
            </a:r>
            <a:r>
              <a:rPr lang="en-US" sz="2400" b="1" dirty="0" err="1">
                <a:solidFill>
                  <a:srgbClr val="FF0000"/>
                </a:solidFill>
              </a:rPr>
              <a:t>tại</a:t>
            </a:r>
            <a:r>
              <a:rPr lang="en-US" sz="2400" b="1" dirty="0">
                <a:solidFill>
                  <a:srgbClr val="FF0000"/>
                </a:solidFill>
              </a:rPr>
              <a:t> </a:t>
            </a:r>
            <a:r>
              <a:rPr lang="en-US" sz="2400" b="1" dirty="0" err="1">
                <a:solidFill>
                  <a:srgbClr val="FF0000"/>
                </a:solidFill>
              </a:rPr>
              <a:t>xã</a:t>
            </a:r>
            <a:r>
              <a:rPr lang="en-US" sz="2400" b="1" dirty="0">
                <a:solidFill>
                  <a:srgbClr val="FF0000"/>
                </a:solidFill>
              </a:rPr>
              <a:t> </a:t>
            </a:r>
            <a:r>
              <a:rPr lang="en-US" sz="2400" b="1" dirty="0" err="1">
                <a:solidFill>
                  <a:srgbClr val="FF0000"/>
                </a:solidFill>
              </a:rPr>
              <a:t>hội</a:t>
            </a:r>
            <a:r>
              <a:rPr lang="en-US" sz="2400" b="1" dirty="0">
                <a:solidFill>
                  <a:srgbClr val="FF0000"/>
                </a:solidFill>
              </a:rPr>
              <a:t> </a:t>
            </a:r>
            <a:r>
              <a:rPr lang="en-US" sz="2400" b="1" dirty="0" err="1">
                <a:solidFill>
                  <a:srgbClr val="FF0000"/>
                </a:solidFill>
              </a:rPr>
              <a:t>đối</a:t>
            </a:r>
            <a:r>
              <a:rPr lang="en-US" sz="2400" b="1" dirty="0">
                <a:solidFill>
                  <a:srgbClr val="FF0000"/>
                </a:solidFill>
              </a:rPr>
              <a:t> </a:t>
            </a:r>
            <a:r>
              <a:rPr lang="en-US" sz="2400" b="1" dirty="0" err="1">
                <a:solidFill>
                  <a:srgbClr val="FF0000"/>
                </a:solidFill>
              </a:rPr>
              <a:t>với</a:t>
            </a:r>
            <a:r>
              <a:rPr lang="en-US" sz="2400" b="1" dirty="0">
                <a:solidFill>
                  <a:srgbClr val="FF0000"/>
                </a:solidFill>
              </a:rPr>
              <a:t> ý </a:t>
            </a:r>
            <a:r>
              <a:rPr lang="en-US" sz="2400" b="1" dirty="0" err="1">
                <a:solidFill>
                  <a:srgbClr val="FF0000"/>
                </a:solidFill>
              </a:rPr>
              <a:t>thức</a:t>
            </a:r>
            <a:r>
              <a:rPr lang="en-US" sz="2400" b="1" dirty="0">
                <a:solidFill>
                  <a:srgbClr val="FF0000"/>
                </a:solidFill>
              </a:rPr>
              <a:t> </a:t>
            </a:r>
            <a:r>
              <a:rPr lang="en-US" sz="2400" b="1" dirty="0" err="1">
                <a:solidFill>
                  <a:srgbClr val="FF0000"/>
                </a:solidFill>
              </a:rPr>
              <a:t>xã</a:t>
            </a:r>
            <a:r>
              <a:rPr lang="en-US" sz="2400" b="1" dirty="0">
                <a:solidFill>
                  <a:srgbClr val="FF0000"/>
                </a:solidFill>
              </a:rPr>
              <a:t> </a:t>
            </a:r>
            <a:r>
              <a:rPr lang="en-US" sz="2400" b="1" dirty="0" err="1">
                <a:solidFill>
                  <a:srgbClr val="FF0000"/>
                </a:solidFill>
              </a:rPr>
              <a:t>hội</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tính</a:t>
            </a:r>
            <a:r>
              <a:rPr lang="en-US" sz="2400" b="1" dirty="0">
                <a:solidFill>
                  <a:srgbClr val="FF0000"/>
                </a:solidFill>
              </a:rPr>
              <a:t> </a:t>
            </a:r>
            <a:r>
              <a:rPr lang="en-US" sz="2400" b="1" dirty="0" err="1">
                <a:solidFill>
                  <a:srgbClr val="FF0000"/>
                </a:solidFill>
              </a:rPr>
              <a:t>độc</a:t>
            </a:r>
            <a:r>
              <a:rPr lang="en-US" sz="2400" b="1" dirty="0">
                <a:solidFill>
                  <a:srgbClr val="FF0000"/>
                </a:solidFill>
              </a:rPr>
              <a:t> </a:t>
            </a:r>
            <a:r>
              <a:rPr lang="en-US" sz="2400" b="1" dirty="0" err="1">
                <a:solidFill>
                  <a:srgbClr val="FF0000"/>
                </a:solidFill>
              </a:rPr>
              <a:t>lập</a:t>
            </a:r>
            <a:r>
              <a:rPr lang="en-US" sz="2400" b="1" dirty="0">
                <a:solidFill>
                  <a:srgbClr val="FF0000"/>
                </a:solidFill>
              </a:rPr>
              <a:t> </a:t>
            </a:r>
            <a:r>
              <a:rPr lang="en-US" sz="2400" b="1" dirty="0" err="1">
                <a:solidFill>
                  <a:srgbClr val="FF0000"/>
                </a:solidFill>
              </a:rPr>
              <a:t>tương</a:t>
            </a:r>
            <a:r>
              <a:rPr lang="en-US" sz="2400" b="1" dirty="0">
                <a:solidFill>
                  <a:srgbClr val="FF0000"/>
                </a:solidFill>
              </a:rPr>
              <a:t> </a:t>
            </a:r>
            <a:r>
              <a:rPr lang="en-US" sz="2400" b="1" dirty="0" err="1">
                <a:solidFill>
                  <a:srgbClr val="FF0000"/>
                </a:solidFill>
              </a:rPr>
              <a:t>đối</a:t>
            </a:r>
            <a:r>
              <a:rPr lang="en-US" sz="2400" b="1" dirty="0">
                <a:solidFill>
                  <a:srgbClr val="FF0000"/>
                </a:solidFill>
              </a:rPr>
              <a:t> </a:t>
            </a:r>
            <a:r>
              <a:rPr lang="en-US" sz="2400" b="1" dirty="0" err="1">
                <a:solidFill>
                  <a:srgbClr val="FF0000"/>
                </a:solidFill>
              </a:rPr>
              <a:t>của</a:t>
            </a:r>
            <a:r>
              <a:rPr lang="en-US" sz="2400" b="1" dirty="0">
                <a:solidFill>
                  <a:srgbClr val="FF0000"/>
                </a:solidFill>
              </a:rPr>
              <a:t> ý </a:t>
            </a:r>
            <a:r>
              <a:rPr lang="en-US" sz="2400" b="1" dirty="0" err="1">
                <a:solidFill>
                  <a:srgbClr val="FF0000"/>
                </a:solidFill>
              </a:rPr>
              <a:t>thức</a:t>
            </a:r>
            <a:r>
              <a:rPr lang="en-US" sz="2400" b="1" dirty="0">
                <a:solidFill>
                  <a:srgbClr val="FF0000"/>
                </a:solidFill>
              </a:rPr>
              <a:t> </a:t>
            </a:r>
            <a:r>
              <a:rPr lang="en-US" sz="2400" b="1" dirty="0" err="1">
                <a:solidFill>
                  <a:srgbClr val="FF0000"/>
                </a:solidFill>
              </a:rPr>
              <a:t>xã</a:t>
            </a:r>
            <a:r>
              <a:rPr lang="en-US" sz="2400" b="1" dirty="0">
                <a:solidFill>
                  <a:srgbClr val="FF0000"/>
                </a:solidFill>
              </a:rPr>
              <a:t> </a:t>
            </a:r>
            <a:r>
              <a:rPr lang="en-US" sz="2400" b="1" dirty="0" err="1">
                <a:solidFill>
                  <a:srgbClr val="FF0000"/>
                </a:solidFill>
              </a:rPr>
              <a:t>hội</a:t>
            </a:r>
            <a:endParaRPr kumimoji="0" lang="en-US" altLang="ko-KR" sz="24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60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8"/>
          <p:cNvSpPr txBox="1">
            <a:spLocks noChangeArrowheads="1"/>
          </p:cNvSpPr>
          <p:nvPr/>
        </p:nvSpPr>
        <p:spPr bwMode="auto">
          <a:xfrm>
            <a:off x="250825" y="1557338"/>
            <a:ext cx="8445500" cy="3970337"/>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defRPr/>
            </a:pP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vi-VN"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Theo quan điểm duy vật lịch sử, tồn tại xã hội quyết định ý thức xã hội; ý thức xã hội là sự phản ánh đối với tồn tại xã hội và phụ thuộc vào tồn tại xã hội; mỗi khi tồn tại xã hội (nhất là phương thức sản xuất) biến đổi thì những tư tưởng và lý luận xã hội, những quan điểm về chính trị, pháp quyền, triết học, đạo đức, văn hóa, nghệ thuật… tất yếu sẽ biến đổi theo.</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p>
          <a:p>
            <a:pPr algn="just">
              <a:spcBef>
                <a:spcPct val="0"/>
              </a:spcBef>
              <a:buClrTx/>
              <a:buFontTx/>
              <a:buNone/>
              <a:defRPr/>
            </a:pP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Tuy</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nhiên</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YTXH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cũng</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có</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thể</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tác</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động</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trở</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lại</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TTXH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và</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thậm</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chí</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là</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vượt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trước</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TTXH.</a:t>
            </a:r>
            <a:endParaRPr lang="en-US" altLang="en-US" sz="2800"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
        <p:nvSpPr>
          <p:cNvPr id="37891" name="AutoShape 76"/>
          <p:cNvSpPr>
            <a:spLocks noChangeArrowheads="1"/>
          </p:cNvSpPr>
          <p:nvPr/>
        </p:nvSpPr>
        <p:spPr bwMode="gray">
          <a:xfrm>
            <a:off x="1476375" y="260350"/>
            <a:ext cx="6696075" cy="647700"/>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Quan</a:t>
            </a: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hệ</a:t>
            </a: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biện</a:t>
            </a: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chứng</a:t>
            </a: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giữa</a:t>
            </a: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tồn</a:t>
            </a: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tại</a:t>
            </a:r>
            <a:r>
              <a:rPr lang="en-US" altLang="en-US" sz="2600" i="1" dirty="0">
                <a:solidFill>
                  <a:srgbClr val="FF0000"/>
                </a:solidFill>
                <a:latin typeface="Times New Roman" panose="02020603050405020304" pitchFamily="18" charset="0"/>
                <a:cs typeface="Times New Roman" panose="02020603050405020304" pitchFamily="18" charset="0"/>
              </a:rPr>
              <a:t> XH</a:t>
            </a:r>
          </a:p>
          <a:p>
            <a:pPr>
              <a:spcBef>
                <a:spcPct val="0"/>
              </a:spcBef>
              <a:buClrTx/>
              <a:buFontTx/>
              <a:buNone/>
              <a:defRPr/>
            </a:pP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và</a:t>
            </a:r>
            <a:r>
              <a:rPr lang="en-US" altLang="en-US" sz="2600" i="1" dirty="0">
                <a:solidFill>
                  <a:srgbClr val="FF0000"/>
                </a:solidFill>
                <a:latin typeface="Times New Roman" panose="02020603050405020304" pitchFamily="18" charset="0"/>
                <a:cs typeface="Times New Roman" panose="02020603050405020304" pitchFamily="18" charset="0"/>
              </a:rPr>
              <a:t> ý </a:t>
            </a:r>
            <a:r>
              <a:rPr lang="en-US" altLang="en-US" sz="2600" i="1" dirty="0" err="1">
                <a:solidFill>
                  <a:srgbClr val="FF0000"/>
                </a:solidFill>
                <a:latin typeface="Times New Roman" panose="02020603050405020304" pitchFamily="18" charset="0"/>
                <a:cs typeface="Times New Roman" panose="02020603050405020304" pitchFamily="18" charset="0"/>
              </a:rPr>
              <a:t>thức</a:t>
            </a: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xã</a:t>
            </a:r>
            <a:r>
              <a:rPr lang="en-US" altLang="en-US" sz="2600" i="1" dirty="0">
                <a:solidFill>
                  <a:srgbClr val="FF0000"/>
                </a:solidFill>
                <a:latin typeface="Times New Roman" panose="02020603050405020304" pitchFamily="18" charset="0"/>
                <a:cs typeface="Times New Roman" panose="02020603050405020304" pitchFamily="18" charset="0"/>
              </a:rPr>
              <a:t> </a:t>
            </a:r>
            <a:r>
              <a:rPr lang="en-US" altLang="en-US" sz="2600" i="1" dirty="0" err="1">
                <a:solidFill>
                  <a:srgbClr val="FF0000"/>
                </a:solidFill>
                <a:latin typeface="Times New Roman" panose="02020603050405020304" pitchFamily="18" charset="0"/>
                <a:cs typeface="Times New Roman" panose="02020603050405020304" pitchFamily="18" charset="0"/>
              </a:rPr>
              <a:t>hội</a:t>
            </a:r>
            <a:endParaRPr lang="en-US" altLang="en-US" sz="2600" i="1" dirty="0">
              <a:solidFill>
                <a:srgbClr val="FF0000"/>
              </a:solidFill>
              <a:latin typeface="Times New Roman" panose="02020603050405020304" pitchFamily="18" charset="0"/>
              <a:cs typeface="Times New Roman" panose="02020603050405020304" pitchFamily="18" charset="0"/>
            </a:endParaRPr>
          </a:p>
        </p:txBody>
      </p:sp>
      <p:sp>
        <p:nvSpPr>
          <p:cNvPr id="163844" name="Slide Number Placeholder 1"/>
          <p:cNvSpPr>
            <a:spLocks noGrp="1"/>
          </p:cNvSpPr>
          <p:nvPr>
            <p:ph type="sldNum" sz="quarter" idx="11"/>
          </p:nvPr>
        </p:nvSpPr>
        <p:spPr>
          <a:xfrm>
            <a:off x="2484438" y="6569075"/>
            <a:ext cx="2133600" cy="320675"/>
          </a:xfrm>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172A30C8-6934-4691-9F13-7DA1D4170307}" type="slidenum">
              <a:rPr lang="en-US" altLang="en-US" sz="1400" smtClean="0">
                <a:solidFill>
                  <a:srgbClr val="1F5281"/>
                </a:solidFill>
              </a:rPr>
              <a:pPr>
                <a:spcBef>
                  <a:spcPct val="0"/>
                </a:spcBef>
                <a:buClrTx/>
                <a:buFontTx/>
                <a:buNone/>
              </a:pPr>
              <a:t>15</a:t>
            </a:fld>
            <a:endParaRPr lang="en-US" altLang="en-US" sz="1400">
              <a:solidFill>
                <a:srgbClr val="1F5281"/>
              </a:solidFill>
            </a:endParaRPr>
          </a:p>
        </p:txBody>
      </p:sp>
    </p:spTree>
    <p:extLst>
      <p:ext uri="{BB962C8B-B14F-4D97-AF65-F5344CB8AC3E}">
        <p14:creationId xmlns:p14="http://schemas.microsoft.com/office/powerpoint/2010/main" val="3232905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fade">
                                      <p:cBhvr>
                                        <p:cTn id="7"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78155380"/>
              </p:ext>
            </p:extLst>
          </p:nvPr>
        </p:nvGraphicFramePr>
        <p:xfrm>
          <a:off x="395536" y="1110804"/>
          <a:ext cx="8424936" cy="5428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itle 1"/>
          <p:cNvSpPr>
            <a:spLocks noGrp="1" noChangeArrowheads="1"/>
          </p:cNvSpPr>
          <p:nvPr>
            <p:ph type="title" idx="4294967295"/>
          </p:nvPr>
        </p:nvSpPr>
        <p:spPr>
          <a:xfrm>
            <a:off x="395536" y="116632"/>
            <a:ext cx="8208912" cy="994172"/>
          </a:xfrm>
        </p:spPr>
        <p:txBody>
          <a:bodyPr/>
          <a:lstStyle/>
          <a:p>
            <a:pPr algn="just"/>
            <a:r>
              <a:rPr lang="en-US" sz="2000" dirty="0">
                <a:solidFill>
                  <a:srgbClr val="FF0000"/>
                </a:solidFill>
              </a:rPr>
              <a:t>3. </a:t>
            </a:r>
            <a:r>
              <a:rPr lang="en-US" sz="2000" dirty="0" err="1">
                <a:solidFill>
                  <a:srgbClr val="FF0000"/>
                </a:solidFill>
              </a:rPr>
              <a:t>Xây</a:t>
            </a:r>
            <a:r>
              <a:rPr lang="en-US" sz="2000" dirty="0">
                <a:solidFill>
                  <a:srgbClr val="FF0000"/>
                </a:solidFill>
              </a:rPr>
              <a:t> </a:t>
            </a:r>
            <a:r>
              <a:rPr lang="en-US" sz="2000" dirty="0" err="1">
                <a:solidFill>
                  <a:srgbClr val="FF0000"/>
                </a:solidFill>
              </a:rPr>
              <a:t>dựng</a:t>
            </a:r>
            <a:r>
              <a:rPr lang="en-US" sz="2000" dirty="0">
                <a:solidFill>
                  <a:srgbClr val="FF0000"/>
                </a:solidFill>
              </a:rPr>
              <a:t> </a:t>
            </a:r>
            <a:r>
              <a:rPr lang="en-US" sz="2000" dirty="0" err="1">
                <a:solidFill>
                  <a:srgbClr val="FF0000"/>
                </a:solidFill>
              </a:rPr>
              <a:t>nền</a:t>
            </a:r>
            <a:r>
              <a:rPr lang="en-US" sz="2000" dirty="0">
                <a:solidFill>
                  <a:srgbClr val="FF0000"/>
                </a:solidFill>
              </a:rPr>
              <a:t> </a:t>
            </a:r>
            <a:r>
              <a:rPr lang="en-US" sz="2000" dirty="0" err="1">
                <a:solidFill>
                  <a:srgbClr val="FF0000"/>
                </a:solidFill>
              </a:rPr>
              <a:t>tảng</a:t>
            </a:r>
            <a:r>
              <a:rPr lang="en-US" sz="2000" dirty="0">
                <a:solidFill>
                  <a:srgbClr val="FF0000"/>
                </a:solidFill>
              </a:rPr>
              <a:t> </a:t>
            </a:r>
            <a:r>
              <a:rPr lang="en-US" sz="2000" dirty="0" err="1">
                <a:solidFill>
                  <a:srgbClr val="FF0000"/>
                </a:solidFill>
              </a:rPr>
              <a:t>tinh</a:t>
            </a:r>
            <a:r>
              <a:rPr lang="en-US" sz="2000" dirty="0">
                <a:solidFill>
                  <a:srgbClr val="FF0000"/>
                </a:solidFill>
              </a:rPr>
              <a:t> </a:t>
            </a:r>
            <a:r>
              <a:rPr lang="en-US" sz="2000" dirty="0" err="1">
                <a:solidFill>
                  <a:srgbClr val="FF0000"/>
                </a:solidFill>
              </a:rPr>
              <a:t>thần</a:t>
            </a:r>
            <a:r>
              <a:rPr lang="en-US" sz="2000" dirty="0">
                <a:solidFill>
                  <a:srgbClr val="FF0000"/>
                </a:solidFill>
              </a:rPr>
              <a:t> </a:t>
            </a:r>
            <a:r>
              <a:rPr lang="en-US" sz="2000" dirty="0" err="1">
                <a:solidFill>
                  <a:srgbClr val="FF0000"/>
                </a:solidFill>
              </a:rPr>
              <a:t>trong</a:t>
            </a:r>
            <a:r>
              <a:rPr lang="en-US" sz="2000" dirty="0">
                <a:solidFill>
                  <a:srgbClr val="FF0000"/>
                </a:solidFill>
              </a:rPr>
              <a:t> </a:t>
            </a:r>
            <a:r>
              <a:rPr lang="en-US" sz="2000" dirty="0" err="1">
                <a:solidFill>
                  <a:srgbClr val="FF0000"/>
                </a:solidFill>
              </a:rPr>
              <a:t>tiến</a:t>
            </a:r>
            <a:r>
              <a:rPr lang="en-US" sz="2000" dirty="0">
                <a:solidFill>
                  <a:srgbClr val="FF0000"/>
                </a:solidFill>
              </a:rPr>
              <a:t> </a:t>
            </a:r>
            <a:r>
              <a:rPr lang="en-US" sz="2000" dirty="0" err="1">
                <a:solidFill>
                  <a:srgbClr val="FF0000"/>
                </a:solidFill>
              </a:rPr>
              <a:t>trình</a:t>
            </a:r>
            <a:r>
              <a:rPr lang="en-US" sz="2000" dirty="0">
                <a:solidFill>
                  <a:srgbClr val="FF0000"/>
                </a:solidFill>
              </a:rPr>
              <a:t> </a:t>
            </a:r>
            <a:r>
              <a:rPr lang="en-US" sz="2000" dirty="0" err="1">
                <a:solidFill>
                  <a:srgbClr val="FF0000"/>
                </a:solidFill>
              </a:rPr>
              <a:t>cách</a:t>
            </a:r>
            <a:r>
              <a:rPr lang="en-US" sz="2000" dirty="0">
                <a:solidFill>
                  <a:srgbClr val="FF0000"/>
                </a:solidFill>
              </a:rPr>
              <a:t> </a:t>
            </a:r>
            <a:r>
              <a:rPr lang="en-US" sz="2000" dirty="0" err="1">
                <a:solidFill>
                  <a:srgbClr val="FF0000"/>
                </a:solidFill>
              </a:rPr>
              <a:t>mạng</a:t>
            </a:r>
            <a:r>
              <a:rPr lang="en-US" sz="2000" dirty="0">
                <a:solidFill>
                  <a:srgbClr val="FF0000"/>
                </a:solidFill>
              </a:rPr>
              <a:t> XHCN ở </a:t>
            </a:r>
            <a:r>
              <a:rPr lang="en-US" sz="2000" dirty="0" err="1">
                <a:solidFill>
                  <a:srgbClr val="FF0000"/>
                </a:solidFill>
              </a:rPr>
              <a:t>Việt</a:t>
            </a:r>
            <a:r>
              <a:rPr lang="en-US" sz="2000" dirty="0">
                <a:solidFill>
                  <a:srgbClr val="FF0000"/>
                </a:solidFill>
              </a:rPr>
              <a:t> Nam </a:t>
            </a:r>
            <a:r>
              <a:rPr lang="en-US" sz="2000" dirty="0" err="1">
                <a:solidFill>
                  <a:srgbClr val="FF0000"/>
                </a:solidFill>
              </a:rPr>
              <a:t>hiện</a:t>
            </a:r>
            <a:r>
              <a:rPr lang="en-US" sz="2000" dirty="0">
                <a:solidFill>
                  <a:srgbClr val="FF0000"/>
                </a:solidFill>
              </a:rPr>
              <a:t> nay</a:t>
            </a:r>
            <a:br>
              <a:rPr lang="en-US" sz="2000" dirty="0">
                <a:solidFill>
                  <a:srgbClr val="FF0000"/>
                </a:solidFill>
                <a:latin typeface="Times New Roman" panose="02020603050405020304" pitchFamily="18" charset="0"/>
                <a:cs typeface="Times New Roman" panose="02020603050405020304" pitchFamily="18" charset="0"/>
              </a:rPr>
            </a:b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54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72816"/>
            <a:ext cx="8229600" cy="2592288"/>
          </a:xfrm>
        </p:spPr>
        <p:txBody>
          <a:bodyPr/>
          <a:lstStyle/>
          <a:p>
            <a:pPr algn="just"/>
            <a:r>
              <a:rPr lang="en-US" dirty="0" err="1"/>
              <a:t>Để</a:t>
            </a:r>
            <a:r>
              <a:rPr lang="en-US" dirty="0"/>
              <a:t> </a:t>
            </a:r>
            <a:r>
              <a:rPr lang="en-US" dirty="0" err="1"/>
              <a:t>đảm</a:t>
            </a:r>
            <a:r>
              <a:rPr lang="en-US" dirty="0"/>
              <a:t> </a:t>
            </a:r>
            <a:r>
              <a:rPr lang="en-US" dirty="0" err="1"/>
              <a:t>bảo</a:t>
            </a:r>
            <a:r>
              <a:rPr lang="en-US" dirty="0"/>
              <a:t> </a:t>
            </a:r>
            <a:r>
              <a:rPr lang="en-US" dirty="0" err="1"/>
              <a:t>cho</a:t>
            </a:r>
            <a:r>
              <a:rPr lang="en-US" dirty="0"/>
              <a:t> </a:t>
            </a:r>
            <a:r>
              <a:rPr lang="en-US" dirty="0" err="1"/>
              <a:t>sự</a:t>
            </a:r>
            <a:r>
              <a:rPr lang="en-US" dirty="0"/>
              <a:t> </a:t>
            </a:r>
            <a:r>
              <a:rPr lang="en-US" dirty="0" err="1"/>
              <a:t>thành</a:t>
            </a:r>
            <a:r>
              <a:rPr lang="en-US" dirty="0"/>
              <a:t> </a:t>
            </a:r>
            <a:r>
              <a:rPr lang="en-US" dirty="0" err="1"/>
              <a:t>công</a:t>
            </a:r>
            <a:r>
              <a:rPr lang="en-US" dirty="0"/>
              <a:t> </a:t>
            </a:r>
            <a:r>
              <a:rPr lang="en-US" dirty="0" err="1"/>
              <a:t>của</a:t>
            </a:r>
            <a:r>
              <a:rPr lang="en-US" dirty="0"/>
              <a:t> </a:t>
            </a:r>
            <a:r>
              <a:rPr lang="en-US" dirty="0" err="1"/>
              <a:t>sự</a:t>
            </a:r>
            <a:r>
              <a:rPr lang="en-US" dirty="0"/>
              <a:t> </a:t>
            </a:r>
            <a:r>
              <a:rPr lang="en-US" dirty="0" err="1"/>
              <a:t>nghiệp</a:t>
            </a:r>
            <a:r>
              <a:rPr lang="en-US" dirty="0"/>
              <a:t> </a:t>
            </a:r>
            <a:r>
              <a:rPr lang="en-US" dirty="0" err="1"/>
              <a:t>xây</a:t>
            </a:r>
            <a:r>
              <a:rPr lang="en-US" dirty="0"/>
              <a:t> </a:t>
            </a:r>
            <a:r>
              <a:rPr lang="en-US" dirty="0" err="1"/>
              <a:t>dựng</a:t>
            </a:r>
            <a:r>
              <a:rPr lang="en-US" dirty="0"/>
              <a:t> CNXH </a:t>
            </a:r>
            <a:r>
              <a:rPr lang="en-US" dirty="0" err="1"/>
              <a:t>thì</a:t>
            </a:r>
            <a:r>
              <a:rPr lang="en-US" dirty="0"/>
              <a:t> </a:t>
            </a:r>
            <a:r>
              <a:rPr lang="en-US" dirty="0" err="1"/>
              <a:t>tất</a:t>
            </a:r>
            <a:r>
              <a:rPr lang="en-US" dirty="0"/>
              <a:t> </a:t>
            </a:r>
            <a:r>
              <a:rPr lang="en-US" dirty="0" err="1"/>
              <a:t>yếu</a:t>
            </a:r>
            <a:r>
              <a:rPr lang="en-US" dirty="0"/>
              <a:t> </a:t>
            </a:r>
            <a:r>
              <a:rPr lang="en-US" dirty="0" err="1"/>
              <a:t>phải</a:t>
            </a:r>
            <a:r>
              <a:rPr lang="en-US" dirty="0"/>
              <a:t> </a:t>
            </a:r>
            <a:r>
              <a:rPr lang="en-US" dirty="0" err="1"/>
              <a:t>thực</a:t>
            </a:r>
            <a:r>
              <a:rPr lang="en-US" dirty="0"/>
              <a:t> </a:t>
            </a:r>
            <a:r>
              <a:rPr lang="en-US" dirty="0" err="1"/>
              <a:t>hiện</a:t>
            </a:r>
            <a:r>
              <a:rPr lang="en-US" dirty="0"/>
              <a:t> </a:t>
            </a:r>
            <a:r>
              <a:rPr lang="en-US" dirty="0" err="1"/>
              <a:t>cuộc</a:t>
            </a:r>
            <a:r>
              <a:rPr lang="en-US" dirty="0"/>
              <a:t> Cm </a:t>
            </a:r>
            <a:r>
              <a:rPr lang="en-US" dirty="0" err="1"/>
              <a:t>tư</a:t>
            </a:r>
            <a:r>
              <a:rPr lang="en-US" dirty="0"/>
              <a:t> </a:t>
            </a:r>
            <a:r>
              <a:rPr lang="en-US" dirty="0" err="1"/>
              <a:t>tưởng</a:t>
            </a:r>
            <a:r>
              <a:rPr lang="en-US" dirty="0"/>
              <a:t> </a:t>
            </a:r>
            <a:r>
              <a:rPr lang="en-US" dirty="0" err="1"/>
              <a:t>văn</a:t>
            </a:r>
            <a:r>
              <a:rPr lang="en-US" dirty="0"/>
              <a:t> </a:t>
            </a:r>
            <a:r>
              <a:rPr lang="en-US" dirty="0" err="1"/>
              <a:t>hóa</a:t>
            </a:r>
            <a:r>
              <a:rPr lang="en-US" dirty="0"/>
              <a:t> </a:t>
            </a:r>
            <a:r>
              <a:rPr lang="en-US" dirty="0" err="1"/>
              <a:t>với</a:t>
            </a:r>
            <a:r>
              <a:rPr lang="en-US" dirty="0"/>
              <a:t> </a:t>
            </a:r>
            <a:r>
              <a:rPr lang="en-US" dirty="0" err="1"/>
              <a:t>mục</a:t>
            </a:r>
            <a:r>
              <a:rPr lang="en-US" dirty="0"/>
              <a:t> </a:t>
            </a:r>
            <a:r>
              <a:rPr lang="en-US" dirty="0" err="1"/>
              <a:t>đích</a:t>
            </a:r>
            <a:r>
              <a:rPr lang="en-US" dirty="0"/>
              <a:t> </a:t>
            </a:r>
            <a:r>
              <a:rPr lang="en-US" dirty="0" err="1"/>
              <a:t>trực</a:t>
            </a:r>
            <a:r>
              <a:rPr lang="en-US" dirty="0"/>
              <a:t> </a:t>
            </a:r>
            <a:r>
              <a:rPr lang="en-US" dirty="0" err="1"/>
              <a:t>tiếp</a:t>
            </a:r>
            <a:r>
              <a:rPr lang="en-US" dirty="0"/>
              <a:t> </a:t>
            </a:r>
            <a:r>
              <a:rPr lang="en-US" dirty="0" err="1"/>
              <a:t>của</a:t>
            </a:r>
            <a:r>
              <a:rPr lang="en-US" dirty="0"/>
              <a:t> </a:t>
            </a:r>
            <a:r>
              <a:rPr lang="en-US" dirty="0" err="1"/>
              <a:t>nó</a:t>
            </a:r>
            <a:r>
              <a:rPr lang="en-US" dirty="0"/>
              <a:t> </a:t>
            </a:r>
            <a:r>
              <a:rPr lang="en-US" dirty="0" err="1"/>
              <a:t>là</a:t>
            </a:r>
            <a:r>
              <a:rPr lang="en-US" dirty="0"/>
              <a:t> </a:t>
            </a:r>
            <a:r>
              <a:rPr lang="en-US" dirty="0" err="1"/>
              <a:t>tậo</a:t>
            </a:r>
            <a:r>
              <a:rPr lang="en-US" dirty="0"/>
              <a:t> </a:t>
            </a:r>
            <a:r>
              <a:rPr lang="en-US" dirty="0" err="1"/>
              <a:t>lập</a:t>
            </a:r>
            <a:r>
              <a:rPr lang="en-US" dirty="0"/>
              <a:t> </a:t>
            </a:r>
            <a:r>
              <a:rPr lang="en-US" dirty="0" err="1"/>
              <a:t>nên</a:t>
            </a:r>
            <a:r>
              <a:rPr lang="en-US" dirty="0"/>
              <a:t> </a:t>
            </a:r>
            <a:r>
              <a:rPr lang="en-US" dirty="0" err="1"/>
              <a:t>nền</a:t>
            </a:r>
            <a:r>
              <a:rPr lang="en-US" dirty="0"/>
              <a:t> </a:t>
            </a:r>
            <a:r>
              <a:rPr lang="en-US" dirty="0" err="1"/>
              <a:t>tảng</a:t>
            </a:r>
            <a:r>
              <a:rPr lang="en-US" dirty="0"/>
              <a:t> </a:t>
            </a:r>
            <a:r>
              <a:rPr lang="en-US" dirty="0" err="1"/>
              <a:t>tinh</a:t>
            </a:r>
            <a:r>
              <a:rPr lang="en-US" dirty="0"/>
              <a:t> </a:t>
            </a:r>
            <a:r>
              <a:rPr lang="en-US" dirty="0" err="1"/>
              <a:t>thần</a:t>
            </a:r>
            <a:r>
              <a:rPr lang="en-US" dirty="0"/>
              <a:t> </a:t>
            </a:r>
            <a:r>
              <a:rPr lang="en-US" dirty="0" err="1"/>
              <a:t>của</a:t>
            </a:r>
            <a:r>
              <a:rPr lang="en-US" dirty="0"/>
              <a:t> </a:t>
            </a:r>
            <a:r>
              <a:rPr lang="en-US" dirty="0" err="1"/>
              <a:t>xã</a:t>
            </a:r>
            <a:r>
              <a:rPr lang="en-US" dirty="0"/>
              <a:t> </a:t>
            </a:r>
            <a:r>
              <a:rPr lang="en-US" dirty="0" err="1"/>
              <a:t>hội</a:t>
            </a:r>
            <a:r>
              <a:rPr lang="en-US" dirty="0"/>
              <a:t> XHCN</a:t>
            </a:r>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Tree>
    <p:extLst>
      <p:ext uri="{BB962C8B-B14F-4D97-AF65-F5344CB8AC3E}">
        <p14:creationId xmlns:p14="http://schemas.microsoft.com/office/powerpoint/2010/main" val="381915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E3A46F-044E-4511-9B48-4F97FDD2CB45}" type="datetime1">
              <a:rPr kumimoji="0" lang="en-US" sz="1400" b="0" i="0" u="none" strike="noStrike" kern="1200" cap="none" spc="0" normalizeH="0" baseline="0" noProof="0" smtClean="0">
                <a:ln>
                  <a:noFill/>
                </a:ln>
                <a:solidFill>
                  <a:srgbClr val="696464"/>
                </a:solidFill>
                <a:effectLst/>
                <a:uLnTx/>
                <a:uFillTx/>
                <a:latin typeface=".VnArial"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8/5/2023</a:t>
            </a:fld>
            <a:endParaRPr kumimoji="0" lang="en-US" sz="1400" b="0" i="0" u="none" strike="noStrike" kern="1200" cap="none" spc="0" normalizeH="0" baseline="0" noProof="0">
              <a:ln>
                <a:noFill/>
              </a:ln>
              <a:solidFill>
                <a:srgbClr val="696464"/>
              </a:solidFill>
              <a:effectLst/>
              <a:uLnTx/>
              <a:uFillTx/>
              <a:latin typeface=".VnArial" pitchFamily="34" charset="0"/>
              <a:ea typeface="ＭＳ Ｐゴシック"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36E5988-B8BA-4DAF-B5E1-64C70659064B}" type="slidenum">
              <a:rPr kumimoji="0" lang="en-US"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nvGraphicFramePr>
        <p:xfrm>
          <a:off x="146050" y="1124744"/>
          <a:ext cx="8890445" cy="6358532"/>
        </p:xfrm>
        <a:graphic>
          <a:graphicData uri="http://schemas.openxmlformats.org/drawingml/2006/table">
            <a:tbl>
              <a:tblPr firstRow="1" firstCol="1" lastRow="1" lastCol="1" bandRow="1" bandCol="1">
                <a:tableStyleId>{5C22544A-7EE6-4342-B048-85BDC9FD1C3A}</a:tableStyleId>
              </a:tblPr>
              <a:tblGrid>
                <a:gridCol w="8890445">
                  <a:extLst>
                    <a:ext uri="{9D8B030D-6E8A-4147-A177-3AD203B41FA5}">
                      <a16:colId xmlns:a16="http://schemas.microsoft.com/office/drawing/2014/main" val="20000"/>
                    </a:ext>
                  </a:extLst>
                </a:gridCol>
              </a:tblGrid>
              <a:tr h="1656184">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1: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KHÁI LUẬN  VỀ  TRIẾT HỌC</a:t>
                      </a:r>
                    </a:p>
                  </a:txBody>
                  <a:tcPr marL="68580" marR="68580" marT="0" marB="0" anchor="ctr"/>
                </a:tc>
                <a:extLst>
                  <a:ext uri="{0D108BD9-81ED-4DB2-BD59-A6C34878D82A}">
                    <a16:rowId xmlns:a16="http://schemas.microsoft.com/office/drawing/2014/main" val="10000"/>
                  </a:ext>
                </a:extLst>
              </a:tr>
              <a:tr h="1394125">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2: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BẢN THỂ LUẬN</a:t>
                      </a: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3: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PHÉP BIỆN CHỨNG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4: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NHẬN THỨC LUẬN</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0"/>
                        </a:spcAft>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623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E3A46F-044E-4511-9B48-4F97FDD2CB45}" type="datetime1">
              <a:rPr kumimoji="0" lang="en-US" sz="1400" b="0" i="0" u="none" strike="noStrike" kern="1200" cap="none" spc="0" normalizeH="0" baseline="0" noProof="0" smtClean="0">
                <a:ln>
                  <a:noFill/>
                </a:ln>
                <a:solidFill>
                  <a:srgbClr val="696464"/>
                </a:solidFill>
                <a:effectLst/>
                <a:uLnTx/>
                <a:uFillTx/>
                <a:latin typeface=".VnArial"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8/5/2023</a:t>
            </a:fld>
            <a:endParaRPr kumimoji="0" lang="en-US" sz="1400" b="0" i="0" u="none" strike="noStrike" kern="1200" cap="none" spc="0" normalizeH="0" baseline="0" noProof="0">
              <a:ln>
                <a:noFill/>
              </a:ln>
              <a:solidFill>
                <a:srgbClr val="696464"/>
              </a:solidFill>
              <a:effectLst/>
              <a:uLnTx/>
              <a:uFillTx/>
              <a:latin typeface=".VnArial" pitchFamily="34" charset="0"/>
              <a:ea typeface="ＭＳ Ｐゴシック"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36E5988-B8BA-4DAF-B5E1-64C70659064B}" type="slidenum">
              <a:rPr kumimoji="0" lang="en-US"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nvGraphicFramePr>
        <p:xfrm>
          <a:off x="0" y="1124744"/>
          <a:ext cx="9252520" cy="6031276"/>
        </p:xfrm>
        <a:graphic>
          <a:graphicData uri="http://schemas.openxmlformats.org/drawingml/2006/table">
            <a:tbl>
              <a:tblPr firstRow="1" firstCol="1" lastRow="1" lastCol="1" bandRow="1" bandCol="1">
                <a:tableStyleId>{5C22544A-7EE6-4342-B048-85BDC9FD1C3A}</a:tableStyleId>
              </a:tblPr>
              <a:tblGrid>
                <a:gridCol w="9252520">
                  <a:extLst>
                    <a:ext uri="{9D8B030D-6E8A-4147-A177-3AD203B41FA5}">
                      <a16:colId xmlns:a16="http://schemas.microsoft.com/office/drawing/2014/main" val="20000"/>
                    </a:ext>
                  </a:extLst>
                </a:gridCol>
              </a:tblGrid>
              <a:tr h="1889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5:</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effectLst/>
                          <a:latin typeface="Tahoma" panose="020B0604030504040204" pitchFamily="34" charset="0"/>
                          <a:ea typeface="Tahoma" panose="020B0604030504040204" pitchFamily="34" charset="0"/>
                          <a:cs typeface="Tahom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HỌC THUYẾT HÌNH THÁI KINH TẾ - XÃ HỘI</a:t>
                      </a: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0"/>
                  </a:ext>
                </a:extLst>
              </a:tr>
              <a:tr h="1394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6: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CHÍNH TRỊ </a:t>
                      </a:r>
                      <a:endParaRPr lang="en-US" sz="32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7: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Ý THỨC XÃ HỘI</a:t>
                      </a: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baseline="0" dirty="0">
                          <a:effectLst/>
                          <a:latin typeface="Tahoma" panose="020B0604030504040204" pitchFamily="34" charset="0"/>
                          <a:ea typeface="Tahoma" panose="020B0604030504040204" pitchFamily="34" charset="0"/>
                          <a:cs typeface="Tahoma" panose="020B0604030504040204" pitchFamily="34" charset="0"/>
                        </a:rPr>
                        <a:t> 8: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VỀ CON NGƯỜI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476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F7B08A-5B16-4766-A0F9-6FB91C89C2F8}" type="datetime1">
              <a:rPr kumimoji="0" lang="en-US" sz="1400" b="0" i="0" u="none" strike="noStrike" kern="1200" cap="none" spc="0" normalizeH="0" baseline="0" noProof="0" smtClean="0">
                <a:ln>
                  <a:noFill/>
                </a:ln>
                <a:solidFill>
                  <a:srgbClr val="696464"/>
                </a:solidFill>
                <a:effectLst/>
                <a:uLnTx/>
                <a:uFillTx/>
                <a:latin typeface=".VnArial"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8/5/2023</a:t>
            </a:fld>
            <a:endParaRPr kumimoji="0" lang="en-US" sz="1400" b="0" i="0" u="none" strike="noStrike" kern="1200" cap="none" spc="0" normalizeH="0" baseline="0" noProof="0">
              <a:ln>
                <a:noFill/>
              </a:ln>
              <a:solidFill>
                <a:srgbClr val="696464"/>
              </a:solidFill>
              <a:effectLst/>
              <a:uLnTx/>
              <a:uFillTx/>
              <a:latin typeface=".VnArial" pitchFamily="34" charset="0"/>
              <a:ea typeface="ＭＳ Ｐゴシック"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AD71364-2BEF-4FA3-B458-0573902862D0}" type="slidenum">
              <a:rPr kumimoji="0" lang="en-US" sz="1400"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17412" name="Title 1"/>
          <p:cNvSpPr>
            <a:spLocks noGrp="1"/>
          </p:cNvSpPr>
          <p:nvPr>
            <p:ph type="title"/>
          </p:nvPr>
        </p:nvSpPr>
        <p:spPr>
          <a:xfrm>
            <a:off x="606425" y="68263"/>
            <a:ext cx="7772400" cy="762000"/>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TÀI LIỆU HỌC TẬP  MÔN HỌC</a:t>
            </a:r>
          </a:p>
        </p:txBody>
      </p:sp>
      <p:sp>
        <p:nvSpPr>
          <p:cNvPr id="8" name="Content Placeholder 2"/>
          <p:cNvSpPr txBox="1">
            <a:spLocks/>
          </p:cNvSpPr>
          <p:nvPr/>
        </p:nvSpPr>
        <p:spPr bwMode="auto">
          <a:xfrm>
            <a:off x="152400" y="830263"/>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marR="0" lvl="0" indent="-514350" algn="just"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kumimoji="0" lang="pt-BR"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Sách, giáo trình chính:</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alt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alt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pt-BR" sz="28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 học  </a:t>
            </a:r>
            <a:r>
              <a:rPr kumimoji="0" lang="pt-BR" sz="1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dùng trong đt trình độ thạc sĩ, ts các ngành KHXH và NV không chuyên) </a:t>
            </a:r>
            <a:r>
              <a:rPr kumimoji="0" lang="pt-BR" alt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pt-BR" alt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 GDĐT)</a:t>
            </a: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pt-BR"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Tài liệu tham khảo: </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t-BR"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dục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Đào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tạo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Nxb.Chính</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trị</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quốc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gia</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Hà</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2014.</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Hội</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đồng</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Trung</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ương</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đạo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biên</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soạn</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quốc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gia</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môn</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khoa</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Mác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Lênin</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Mác-Lênin</a:t>
            </a:r>
            <a:r>
              <a:rPr kumimoji="0" lang="en-US" sz="2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Nxb.Chính</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trị</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quốc</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gia</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Hà</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2010. </a:t>
            </a:r>
          </a:p>
        </p:txBody>
      </p:sp>
    </p:spTree>
    <p:extLst>
      <p:ext uri="{BB962C8B-B14F-4D97-AF65-F5344CB8AC3E}">
        <p14:creationId xmlns:p14="http://schemas.microsoft.com/office/powerpoint/2010/main" val="35733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290A050-293C-797A-9D3E-3EE8FF509078}"/>
              </a:ext>
            </a:extLst>
          </p:cNvPr>
          <p:cNvSpPr>
            <a:spLocks noGrp="1"/>
          </p:cNvSpPr>
          <p:nvPr>
            <p:ph type="title"/>
          </p:nvPr>
        </p:nvSpPr>
        <p:spPr>
          <a:xfrm>
            <a:off x="2477691" y="1585912"/>
            <a:ext cx="4371975" cy="766763"/>
          </a:xfrm>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ĐÁNH GIÁ MÔN HỌC</a:t>
            </a:r>
          </a:p>
        </p:txBody>
      </p:sp>
      <p:sp>
        <p:nvSpPr>
          <p:cNvPr id="18435" name="Date Placeholder 3">
            <a:extLst>
              <a:ext uri="{FF2B5EF4-FFF2-40B4-BE49-F238E27FC236}">
                <a16:creationId xmlns:a16="http://schemas.microsoft.com/office/drawing/2014/main" id="{3C5631E8-F3FF-21FB-3BFB-60053D1148BC}"/>
              </a:ext>
            </a:extLst>
          </p:cNvPr>
          <p:cNvSpPr>
            <a:spLocks noGrp="1"/>
          </p:cNvSpPr>
          <p:nvPr>
            <p:ph type="dt" sz="quarter" idx="10"/>
          </p:nvPr>
        </p:nvSpPr>
        <p:spPr bwMode="auto"/>
        <p:txBody>
          <a:bodyPr vert="horz" wrap="square" lIns="51435" tIns="25718" rIns="51435" bIns="25718" numCol="1" anchor="ctr" anchorCtr="0" compatLnSpc="1">
            <a:prstTxWarp prst="textNoShape">
              <a:avLst/>
            </a:prstTxWarp>
          </a:bodyPr>
          <a:lstStyle>
            <a:lvl1pPr>
              <a:defRPr sz="1350">
                <a:solidFill>
                  <a:srgbClr val="00FF00"/>
                </a:solidFill>
                <a:latin typeface=".VnArial" pitchFamily="34" charset="0"/>
              </a:defRPr>
            </a:lvl1pPr>
            <a:lvl2pPr marL="417910" indent="-160735">
              <a:defRPr sz="1350">
                <a:solidFill>
                  <a:srgbClr val="00FF00"/>
                </a:solidFill>
                <a:latin typeface=".VnArial" pitchFamily="34" charset="0"/>
              </a:defRPr>
            </a:lvl2pPr>
            <a:lvl3pPr marL="642938" indent="-128588">
              <a:defRPr sz="1350">
                <a:solidFill>
                  <a:srgbClr val="00FF00"/>
                </a:solidFill>
                <a:latin typeface=".VnArial" pitchFamily="34" charset="0"/>
              </a:defRPr>
            </a:lvl3pPr>
            <a:lvl4pPr marL="900113" indent="-128588">
              <a:defRPr sz="1350">
                <a:solidFill>
                  <a:srgbClr val="00FF00"/>
                </a:solidFill>
                <a:latin typeface=".VnArial" pitchFamily="34" charset="0"/>
              </a:defRPr>
            </a:lvl4pPr>
            <a:lvl5pPr marL="1157288" indent="-128588">
              <a:defRPr sz="1350">
                <a:solidFill>
                  <a:srgbClr val="00FF00"/>
                </a:solidFill>
                <a:latin typeface=".VnArial" pitchFamily="34" charset="0"/>
              </a:defRPr>
            </a:lvl5pPr>
            <a:lvl6pPr marL="1414463" indent="-128588" eaLnBrk="0" fontAlgn="base" hangingPunct="0">
              <a:spcBef>
                <a:spcPct val="0"/>
              </a:spcBef>
              <a:spcAft>
                <a:spcPct val="0"/>
              </a:spcAft>
              <a:defRPr sz="1350">
                <a:solidFill>
                  <a:srgbClr val="00FF00"/>
                </a:solidFill>
                <a:latin typeface=".VnArial" pitchFamily="34" charset="0"/>
              </a:defRPr>
            </a:lvl6pPr>
            <a:lvl7pPr marL="1671638" indent="-128588" eaLnBrk="0" fontAlgn="base" hangingPunct="0">
              <a:spcBef>
                <a:spcPct val="0"/>
              </a:spcBef>
              <a:spcAft>
                <a:spcPct val="0"/>
              </a:spcAft>
              <a:defRPr sz="1350">
                <a:solidFill>
                  <a:srgbClr val="00FF00"/>
                </a:solidFill>
                <a:latin typeface=".VnArial" pitchFamily="34" charset="0"/>
              </a:defRPr>
            </a:lvl7pPr>
            <a:lvl8pPr marL="1928813" indent="-128588" eaLnBrk="0" fontAlgn="base" hangingPunct="0">
              <a:spcBef>
                <a:spcPct val="0"/>
              </a:spcBef>
              <a:spcAft>
                <a:spcPct val="0"/>
              </a:spcAft>
              <a:defRPr sz="1350">
                <a:solidFill>
                  <a:srgbClr val="00FF00"/>
                </a:solidFill>
                <a:latin typeface=".VnArial" pitchFamily="34" charset="0"/>
              </a:defRPr>
            </a:lvl8pPr>
            <a:lvl9pPr marL="2185988" indent="-128588" eaLnBrk="0" fontAlgn="base" hangingPunct="0">
              <a:spcBef>
                <a:spcPct val="0"/>
              </a:spcBef>
              <a:spcAft>
                <a:spcPct val="0"/>
              </a:spcAft>
              <a:defRPr sz="1350">
                <a:solidFill>
                  <a:srgbClr val="00FF00"/>
                </a:solidFill>
                <a:latin typeface=".VnArial" pitchFamily="34" charset="0"/>
              </a:defRPr>
            </a:lvl9pPr>
          </a:lstStyle>
          <a:p>
            <a:pPr marL="0" marR="0" lvl="0" indent="0" algn="r" defTabSz="514350" rtl="0" eaLnBrk="1" fontAlgn="base" latinLnBrk="0" hangingPunct="1">
              <a:lnSpc>
                <a:spcPct val="100000"/>
              </a:lnSpc>
              <a:spcBef>
                <a:spcPct val="0"/>
              </a:spcBef>
              <a:spcAft>
                <a:spcPct val="0"/>
              </a:spcAft>
              <a:buClrTx/>
              <a:buSzTx/>
              <a:buFontTx/>
              <a:buNone/>
              <a:tabLst/>
              <a:defRPr/>
            </a:pPr>
            <a:fld id="{7ADF9AF2-EA9F-4DCB-A760-580588FC96D9}" type="datetime1">
              <a:rPr kumimoji="0" lang="en-US" sz="788" b="0" i="0" u="none" strike="noStrike" kern="1200" cap="none" spc="0" normalizeH="0" baseline="0" noProof="0">
                <a:ln>
                  <a:noFill/>
                </a:ln>
                <a:solidFill>
                  <a:srgbClr val="696464"/>
                </a:solidFill>
                <a:effectLst/>
                <a:uLnTx/>
                <a:uFillTx/>
                <a:latin typeface=".VnArial"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8/5/2023</a:t>
            </a:fld>
            <a:endParaRPr kumimoji="0" lang="en-US" sz="788" b="0" i="0" u="none" strike="noStrike" kern="1200" cap="none" spc="0" normalizeH="0" baseline="0" noProof="0">
              <a:ln>
                <a:noFill/>
              </a:ln>
              <a:solidFill>
                <a:srgbClr val="696464"/>
              </a:solidFill>
              <a:effectLst/>
              <a:uLnTx/>
              <a:uFillTx/>
              <a:latin typeface=".VnArial" pitchFamily="34" charset="0"/>
              <a:ea typeface="+mn-ea"/>
              <a:cs typeface="+mn-cs"/>
            </a:endParaRPr>
          </a:p>
        </p:txBody>
      </p:sp>
      <p:sp>
        <p:nvSpPr>
          <p:cNvPr id="5" name="Slide Number Placeholder 4">
            <a:extLst>
              <a:ext uri="{FF2B5EF4-FFF2-40B4-BE49-F238E27FC236}">
                <a16:creationId xmlns:a16="http://schemas.microsoft.com/office/drawing/2014/main" id="{AC9FC56E-5E07-F564-A8A5-7E7CDB698127}"/>
              </a:ext>
            </a:extLst>
          </p:cNvPr>
          <p:cNvSpPr>
            <a:spLocks noGrp="1"/>
          </p:cNvSpPr>
          <p:nvPr>
            <p:ph type="sldNum" sz="quarter" idx="12"/>
          </p:nvPr>
        </p:nvSpPr>
        <p:spPr/>
        <p:txBody>
          <a:bodyPr/>
          <a:lstStyle/>
          <a:p>
            <a:pPr marL="0" marR="0" lvl="0" indent="0" algn="ctr" defTabSz="514350" rtl="0" eaLnBrk="1" fontAlgn="base" latinLnBrk="0" hangingPunct="1">
              <a:lnSpc>
                <a:spcPct val="100000"/>
              </a:lnSpc>
              <a:spcBef>
                <a:spcPct val="0"/>
              </a:spcBef>
              <a:spcAft>
                <a:spcPct val="0"/>
              </a:spcAft>
              <a:buClrTx/>
              <a:buSzTx/>
              <a:buFontTx/>
              <a:buNone/>
              <a:tabLst/>
              <a:defRPr/>
            </a:pPr>
            <a:fld id="{22BB4934-4017-4DB9-B5CD-FCA7C3AAED2B}" type="slidenum">
              <a:rPr kumimoji="0" lang="en-US" sz="788" b="0" i="0" u="none" strike="noStrike" kern="1200" cap="none" spc="0" normalizeH="0" baseline="0" noProof="0">
                <a:ln>
                  <a:noFill/>
                </a:ln>
                <a:solidFill>
                  <a:srgbClr val="FFFFFF"/>
                </a:solidFill>
                <a:effectLst/>
                <a:uLnTx/>
                <a:uFillTx/>
                <a:latin typeface="Franklin Gothic Book"/>
                <a:ea typeface="+mj-ea"/>
                <a:cs typeface="+mj-cs"/>
              </a:rPr>
              <a:pPr marL="0" marR="0" lvl="0" indent="0" algn="ctr" defTabSz="514350" rtl="0" eaLnBrk="1" fontAlgn="base" latinLnBrk="0" hangingPunct="1">
                <a:lnSpc>
                  <a:spcPct val="100000"/>
                </a:lnSpc>
                <a:spcBef>
                  <a:spcPct val="0"/>
                </a:spcBef>
                <a:spcAft>
                  <a:spcPct val="0"/>
                </a:spcAft>
                <a:buClrTx/>
                <a:buSzTx/>
                <a:buFontTx/>
                <a:buNone/>
                <a:tabLst/>
                <a:defRPr/>
              </a:pPr>
              <a:t>5</a:t>
            </a:fld>
            <a:endParaRPr kumimoji="0" lang="en-US" sz="788" b="0" i="0" u="none" strike="noStrike" kern="1200" cap="none" spc="0" normalizeH="0" baseline="0" noProof="0">
              <a:ln>
                <a:noFill/>
              </a:ln>
              <a:solidFill>
                <a:srgbClr val="FFFFFF"/>
              </a:solidFill>
              <a:effectLst/>
              <a:uLnTx/>
              <a:uFillTx/>
              <a:latin typeface="Franklin Gothic Book"/>
              <a:ea typeface="+mj-ea"/>
              <a:cs typeface="+mj-cs"/>
            </a:endParaRPr>
          </a:p>
        </p:txBody>
      </p:sp>
      <p:graphicFrame>
        <p:nvGraphicFramePr>
          <p:cNvPr id="2" name="Table 1">
            <a:extLst>
              <a:ext uri="{FF2B5EF4-FFF2-40B4-BE49-F238E27FC236}">
                <a16:creationId xmlns:a16="http://schemas.microsoft.com/office/drawing/2014/main" id="{9D50B0F3-694D-9783-3A26-1618D6A0182F}"/>
              </a:ext>
            </a:extLst>
          </p:cNvPr>
          <p:cNvGraphicFramePr>
            <a:graphicFrameLocks noGrp="1"/>
          </p:cNvGraphicFramePr>
          <p:nvPr/>
        </p:nvGraphicFramePr>
        <p:xfrm>
          <a:off x="971600" y="2708920"/>
          <a:ext cx="6984776" cy="2880321"/>
        </p:xfrm>
        <a:graphic>
          <a:graphicData uri="http://schemas.openxmlformats.org/drawingml/2006/table">
            <a:tbl>
              <a:tblPr/>
              <a:tblGrid>
                <a:gridCol w="1137056">
                  <a:extLst>
                    <a:ext uri="{9D8B030D-6E8A-4147-A177-3AD203B41FA5}">
                      <a16:colId xmlns:a16="http://schemas.microsoft.com/office/drawing/2014/main" val="1844776821"/>
                    </a:ext>
                  </a:extLst>
                </a:gridCol>
                <a:gridCol w="1218275">
                  <a:extLst>
                    <a:ext uri="{9D8B030D-6E8A-4147-A177-3AD203B41FA5}">
                      <a16:colId xmlns:a16="http://schemas.microsoft.com/office/drawing/2014/main" val="3806326017"/>
                    </a:ext>
                  </a:extLst>
                </a:gridCol>
                <a:gridCol w="730965">
                  <a:extLst>
                    <a:ext uri="{9D8B030D-6E8A-4147-A177-3AD203B41FA5}">
                      <a16:colId xmlns:a16="http://schemas.microsoft.com/office/drawing/2014/main" val="881638226"/>
                    </a:ext>
                  </a:extLst>
                </a:gridCol>
                <a:gridCol w="1104909">
                  <a:extLst>
                    <a:ext uri="{9D8B030D-6E8A-4147-A177-3AD203B41FA5}">
                      <a16:colId xmlns:a16="http://schemas.microsoft.com/office/drawing/2014/main" val="2096725221"/>
                    </a:ext>
                  </a:extLst>
                </a:gridCol>
                <a:gridCol w="2793571">
                  <a:extLst>
                    <a:ext uri="{9D8B030D-6E8A-4147-A177-3AD203B41FA5}">
                      <a16:colId xmlns:a16="http://schemas.microsoft.com/office/drawing/2014/main" val="1523614508"/>
                    </a:ext>
                  </a:extLst>
                </a:gridCol>
              </a:tblGrid>
              <a:tr h="960107">
                <a:tc gridSpan="4">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Điểm quá trình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(40%)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Cuối kỳ</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(60%)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439718067"/>
                  </a:ext>
                </a:extLst>
              </a:tr>
              <a:tr h="960107">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Chuyên</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cần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Phát</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biểu</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Kiểm</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tra</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Tahoma" panose="020B0604030504040204" pitchFamily="34" charset="0"/>
                          <a:cs typeface="Tahoma" panose="020B0604030504040204" pitchFamily="34" charset="0"/>
                        </a:rPr>
                        <a:t>Tiểu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Tahoma" panose="020B0604030504040204" pitchFamily="34" charset="0"/>
                          <a:cs typeface="Tahoma" panose="020B0604030504040204" pitchFamily="34" charset="0"/>
                        </a:rPr>
                        <a:t>Bài thi tự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24628010"/>
                  </a:ext>
                </a:extLst>
              </a:tr>
              <a:tr h="960107">
                <a:tc gridSpan="5">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Phương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pháp</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học</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nghe</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giảng</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thuyết</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trình</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77608488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nSpc>
                <a:spcPct val="115000"/>
              </a:lnSpc>
              <a:spcBef>
                <a:spcPts val="0"/>
              </a:spcBef>
              <a:defRPr/>
            </a:pPr>
            <a:r>
              <a:rPr 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Ý THỨC XÃ HỘI</a:t>
            </a:r>
          </a:p>
        </p:txBody>
      </p:sp>
      <p:sp>
        <p:nvSpPr>
          <p:cNvPr id="4" name="Round Same Side Corner Rectangle 3"/>
          <p:cNvSpPr/>
          <p:nvPr/>
        </p:nvSpPr>
        <p:spPr>
          <a:xfrm>
            <a:off x="2895600" y="304800"/>
            <a:ext cx="3352800" cy="914400"/>
          </a:xfrm>
          <a:prstGeom prst="round2SameRect">
            <a:avLst>
              <a:gd name="adj1" fmla="val 26503"/>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3600" b="1" dirty="0">
                <a:solidFill>
                  <a:prstClr val="white"/>
                </a:solidFill>
                <a:latin typeface="Times New Roman" pitchFamily="18" charset="0"/>
                <a:cs typeface="Times New Roman" pitchFamily="18" charset="0"/>
              </a:rPr>
              <a:t>CHƯƠNG 7</a:t>
            </a:r>
          </a:p>
        </p:txBody>
      </p:sp>
    </p:spTree>
    <p:extLst>
      <p:ext uri="{BB962C8B-B14F-4D97-AF65-F5344CB8AC3E}">
        <p14:creationId xmlns:p14="http://schemas.microsoft.com/office/powerpoint/2010/main" val="228775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91759854"/>
              </p:ext>
            </p:extLst>
          </p:nvPr>
        </p:nvGraphicFramePr>
        <p:xfrm>
          <a:off x="395536" y="1412776"/>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black">
          <a:xfrm>
            <a:off x="1664068" y="411926"/>
            <a:ext cx="6408712"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 DUNG BÀI GIẢNG</a:t>
            </a:r>
          </a:p>
        </p:txBody>
      </p:sp>
    </p:spTree>
    <p:extLst>
      <p:ext uri="{BB962C8B-B14F-4D97-AF65-F5344CB8AC3E}">
        <p14:creationId xmlns:p14="http://schemas.microsoft.com/office/powerpoint/2010/main" val="95548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84095876"/>
              </p:ext>
            </p:extLst>
          </p:nvPr>
        </p:nvGraphicFramePr>
        <p:xfrm>
          <a:off x="323528" y="1700808"/>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611560" y="260648"/>
            <a:ext cx="79208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altLang="ko-KR" sz="2400" b="1" dirty="0">
                <a:solidFill>
                  <a:srgbClr val="FF0000"/>
                </a:solidFill>
                <a:latin typeface="Tahoma" panose="020B0604030504040204" pitchFamily="34" charset="0"/>
                <a:ea typeface="Tahoma" panose="020B0604030504040204" pitchFamily="34" charset="0"/>
                <a:cs typeface="Tahoma" panose="020B0604030504040204" pitchFamily="34" charset="0"/>
              </a:rPr>
              <a:t>1</a:t>
            </a:r>
            <a:r>
              <a:rPr kumimoji="0" lang="en-US" altLang="ko-KR" sz="2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rPr>
              <a:t>Khái</a:t>
            </a:r>
            <a:r>
              <a:rPr lang="en-US" sz="2400" b="1" dirty="0">
                <a:solidFill>
                  <a:srgbClr val="FF0000"/>
                </a:solidFill>
              </a:rPr>
              <a:t> </a:t>
            </a:r>
            <a:r>
              <a:rPr lang="en-US" sz="2400" b="1" dirty="0" err="1">
                <a:solidFill>
                  <a:srgbClr val="FF0000"/>
                </a:solidFill>
              </a:rPr>
              <a:t>niệm</a:t>
            </a:r>
            <a:r>
              <a:rPr lang="en-US" sz="2400" b="1" dirty="0">
                <a:solidFill>
                  <a:srgbClr val="FF0000"/>
                </a:solidFill>
              </a:rPr>
              <a:t> </a:t>
            </a:r>
            <a:r>
              <a:rPr lang="en-US" sz="2400" b="1" dirty="0" err="1">
                <a:solidFill>
                  <a:srgbClr val="FF0000"/>
                </a:solidFill>
              </a:rPr>
              <a:t>tồn</a:t>
            </a:r>
            <a:r>
              <a:rPr lang="en-US" sz="2400" b="1" dirty="0">
                <a:solidFill>
                  <a:srgbClr val="FF0000"/>
                </a:solidFill>
              </a:rPr>
              <a:t> </a:t>
            </a:r>
            <a:r>
              <a:rPr lang="en-US" sz="2400" b="1" dirty="0" err="1">
                <a:solidFill>
                  <a:srgbClr val="FF0000"/>
                </a:solidFill>
              </a:rPr>
              <a:t>tại</a:t>
            </a:r>
            <a:r>
              <a:rPr lang="en-US" sz="2400" b="1" dirty="0">
                <a:solidFill>
                  <a:srgbClr val="FF0000"/>
                </a:solidFill>
              </a:rPr>
              <a:t> </a:t>
            </a:r>
            <a:r>
              <a:rPr lang="en-US" sz="2400" b="1" dirty="0" err="1">
                <a:solidFill>
                  <a:srgbClr val="FF0000"/>
                </a:solidFill>
              </a:rPr>
              <a:t>xã</a:t>
            </a:r>
            <a:r>
              <a:rPr lang="en-US" sz="2400" b="1" dirty="0">
                <a:solidFill>
                  <a:srgbClr val="FF0000"/>
                </a:solidFill>
              </a:rPr>
              <a:t> </a:t>
            </a:r>
            <a:r>
              <a:rPr lang="en-US" sz="2400" b="1" dirty="0" err="1">
                <a:solidFill>
                  <a:srgbClr val="FF0000"/>
                </a:solidFill>
              </a:rPr>
              <a:t>hội</a:t>
            </a:r>
            <a:r>
              <a:rPr lang="en-US" sz="2400" b="1" dirty="0">
                <a:solidFill>
                  <a:srgbClr val="FF0000"/>
                </a:solidFill>
              </a:rPr>
              <a:t>, ý </a:t>
            </a:r>
            <a:r>
              <a:rPr lang="en-US" sz="2400" b="1" dirty="0" err="1">
                <a:solidFill>
                  <a:srgbClr val="FF0000"/>
                </a:solidFill>
              </a:rPr>
              <a:t>thức</a:t>
            </a:r>
            <a:r>
              <a:rPr lang="en-US" sz="2400" b="1" dirty="0">
                <a:solidFill>
                  <a:srgbClr val="FF0000"/>
                </a:solidFill>
              </a:rPr>
              <a:t> </a:t>
            </a:r>
            <a:r>
              <a:rPr lang="en-US" sz="2400" b="1" dirty="0" err="1">
                <a:solidFill>
                  <a:srgbClr val="FF0000"/>
                </a:solidFill>
              </a:rPr>
              <a:t>xã</a:t>
            </a:r>
            <a:r>
              <a:rPr lang="en-US" sz="2400" b="1" dirty="0">
                <a:solidFill>
                  <a:srgbClr val="FF0000"/>
                </a:solidFill>
              </a:rPr>
              <a:t> </a:t>
            </a:r>
            <a:r>
              <a:rPr lang="en-US" sz="2400" b="1" dirty="0" err="1">
                <a:solidFill>
                  <a:srgbClr val="FF0000"/>
                </a:solidFill>
              </a:rPr>
              <a:t>hội</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hình</a:t>
            </a:r>
            <a:r>
              <a:rPr lang="en-US" sz="2400" b="1" dirty="0">
                <a:solidFill>
                  <a:srgbClr val="FF0000"/>
                </a:solidFill>
              </a:rPr>
              <a:t> </a:t>
            </a:r>
            <a:r>
              <a:rPr lang="en-US" sz="2400" b="1" dirty="0" err="1">
                <a:solidFill>
                  <a:srgbClr val="FF0000"/>
                </a:solidFill>
              </a:rPr>
              <a:t>thái</a:t>
            </a:r>
            <a:r>
              <a:rPr lang="en-US" sz="2400" b="1" dirty="0">
                <a:solidFill>
                  <a:srgbClr val="FF0000"/>
                </a:solidFill>
              </a:rPr>
              <a:t> ý </a:t>
            </a:r>
            <a:r>
              <a:rPr lang="en-US" sz="2400" b="1" dirty="0" err="1">
                <a:solidFill>
                  <a:srgbClr val="FF0000"/>
                </a:solidFill>
              </a:rPr>
              <a:t>thức</a:t>
            </a:r>
            <a:r>
              <a:rPr lang="en-US" sz="2400" b="1" dirty="0">
                <a:solidFill>
                  <a:srgbClr val="FF0000"/>
                </a:solidFill>
              </a:rPr>
              <a:t> </a:t>
            </a:r>
            <a:r>
              <a:rPr lang="en-US" sz="2400" b="1" dirty="0" err="1">
                <a:solidFill>
                  <a:srgbClr val="FF0000"/>
                </a:solidFill>
              </a:rPr>
              <a:t>xã</a:t>
            </a:r>
            <a:r>
              <a:rPr lang="en-US" sz="2400" b="1" dirty="0">
                <a:solidFill>
                  <a:srgbClr val="FF0000"/>
                </a:solidFill>
              </a:rPr>
              <a:t> </a:t>
            </a:r>
            <a:r>
              <a:rPr lang="en-US" sz="2400" b="1" dirty="0" err="1">
                <a:solidFill>
                  <a:srgbClr val="FF0000"/>
                </a:solidFill>
              </a:rPr>
              <a:t>hội</a:t>
            </a:r>
            <a:endParaRPr kumimoji="0" lang="en-US" altLang="ko-KR" sz="24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690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AutoShape 71"/>
          <p:cNvSpPr>
            <a:spLocks noChangeArrowheads="1"/>
          </p:cNvSpPr>
          <p:nvPr/>
        </p:nvSpPr>
        <p:spPr bwMode="gray">
          <a:xfrm>
            <a:off x="544513" y="1341438"/>
            <a:ext cx="8142287" cy="1016000"/>
          </a:xfrm>
          <a:prstGeom prst="roundRect">
            <a:avLst>
              <a:gd name="adj" fmla="val 16667"/>
            </a:avLst>
          </a:prstGeom>
          <a:solidFill>
            <a:schemeClr val="bg1"/>
          </a:solidFill>
          <a:ln w="12700" algn="ctr">
            <a:solidFill>
              <a:schemeClr val="accent2"/>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800" b="1" dirty="0">
                <a:solidFill>
                  <a:srgbClr val="FF0000"/>
                </a:solidFill>
                <a:latin typeface="Times New Roman" panose="02020603050405020304" pitchFamily="18" charset="0"/>
                <a:cs typeface="Times New Roman" panose="02020603050405020304" pitchFamily="18" charset="0"/>
              </a:rPr>
              <a:t>a. </a:t>
            </a:r>
            <a:r>
              <a:rPr lang="en-US" altLang="en-US" sz="2800" b="1" dirty="0" err="1">
                <a:solidFill>
                  <a:srgbClr val="FF0000"/>
                </a:solidFill>
                <a:latin typeface="Times New Roman" panose="02020603050405020304" pitchFamily="18" charset="0"/>
                <a:cs typeface="Times New Roman" panose="02020603050405020304" pitchFamily="18" charset="0"/>
              </a:rPr>
              <a:t>Khái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niệm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tồn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hội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yếu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tố</a:t>
            </a:r>
            <a:r>
              <a:rPr lang="en-US" altLang="en-US" sz="2800" b="1" dirty="0">
                <a:solidFill>
                  <a:srgbClr val="FF0000"/>
                </a:solidFill>
                <a:latin typeface="Times New Roman" panose="02020603050405020304" pitchFamily="18" charset="0"/>
                <a:cs typeface="Times New Roman" panose="02020603050405020304" pitchFamily="18" charset="0"/>
              </a:rPr>
              <a:t> c</a:t>
            </a:r>
            <a:r>
              <a:rPr lang="vi-VN" altLang="en-US" sz="2800" b="1" dirty="0">
                <a:solidFill>
                  <a:srgbClr val="FF0000"/>
                </a:solidFill>
                <a:latin typeface="Times New Roman" panose="02020603050405020304" pitchFamily="18" charset="0"/>
                <a:cs typeface="Times New Roman" panose="02020603050405020304" pitchFamily="18" charset="0"/>
              </a:rPr>
              <a:t>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bản</a:t>
            </a:r>
            <a:endParaRPr lang="en-US" altLang="en-US" sz="2800" b="1" dirty="0">
              <a:solidFill>
                <a:srgbClr val="FF0000"/>
              </a:solidFill>
              <a:latin typeface="Times New Roman" panose="02020603050405020304" pitchFamily="18" charset="0"/>
              <a:cs typeface="Times New Roman" panose="02020603050405020304" pitchFamily="18" charset="0"/>
            </a:endParaRPr>
          </a:p>
          <a:p>
            <a:pPr>
              <a:spcBef>
                <a:spcPct val="0"/>
              </a:spcBef>
              <a:buClrTx/>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tồn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hội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56675" name="AutoShape 76"/>
          <p:cNvSpPr>
            <a:spLocks noChangeArrowheads="1"/>
          </p:cNvSpPr>
          <p:nvPr/>
        </p:nvSpPr>
        <p:spPr bwMode="gray">
          <a:xfrm>
            <a:off x="544513" y="2698750"/>
            <a:ext cx="8142287" cy="457200"/>
          </a:xfrm>
          <a:prstGeom prst="roundRect">
            <a:avLst>
              <a:gd name="adj" fmla="val 16667"/>
            </a:avLst>
          </a:prstGeom>
          <a:solidFill>
            <a:schemeClr val="bg1"/>
          </a:solidFill>
          <a:ln w="12700" algn="ctr">
            <a:solidFill>
              <a:schemeClr val="folHlink"/>
            </a:solidFill>
            <a:round/>
            <a:headEnd/>
            <a:tailEnd/>
          </a:ln>
          <a:effectLst>
            <a:outerShdw dist="99190" dir="238833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Khái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niệm</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tồn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tại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xã</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hội</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156677" name="Slide Number Placeholder 1"/>
          <p:cNvSpPr>
            <a:spLocks noGrp="1"/>
          </p:cNvSpPr>
          <p:nvPr>
            <p:ph type="sldNum" sz="quarter" idx="11"/>
          </p:nvPr>
        </p:nvSpPr>
        <p:spPr>
          <a:xfrm>
            <a:off x="2627313" y="6537325"/>
            <a:ext cx="2133600" cy="320675"/>
          </a:xfrm>
          <a:noFill/>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0513CE40-A1C2-44F1-A78C-917B630FA01F}" type="slidenum">
              <a:rPr lang="en-US" altLang="en-US" sz="1400" smtClean="0">
                <a:solidFill>
                  <a:srgbClr val="1F5281"/>
                </a:solidFill>
              </a:rPr>
              <a:pPr>
                <a:spcBef>
                  <a:spcPct val="0"/>
                </a:spcBef>
                <a:buClrTx/>
                <a:buFontTx/>
                <a:buNone/>
              </a:pPr>
              <a:t>9</a:t>
            </a:fld>
            <a:endParaRPr lang="en-US" altLang="en-US" sz="1400">
              <a:solidFill>
                <a:srgbClr val="1F5281"/>
              </a:solidFill>
            </a:endParaRPr>
          </a:p>
        </p:txBody>
      </p:sp>
      <p:sp>
        <p:nvSpPr>
          <p:cNvPr id="6" name="Text Box 8"/>
          <p:cNvSpPr txBox="1">
            <a:spLocks noChangeArrowheads="1"/>
          </p:cNvSpPr>
          <p:nvPr/>
        </p:nvSpPr>
        <p:spPr bwMode="auto">
          <a:xfrm>
            <a:off x="544513" y="3498850"/>
            <a:ext cx="8281987" cy="224631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Tồn</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tại</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xã</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hội</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a:t>
            </a:r>
            <a:endParaRPr lang="en-US" altLang="en-US" sz="2800" dirty="0">
              <a:solidFill>
                <a:srgbClr val="000000">
                  <a:lumMod val="95000"/>
                  <a:lumOff val="5000"/>
                </a:srgbClr>
              </a:solidFill>
              <a:latin typeface="Times New Roman" panose="02020603050405020304" pitchFamily="18" charset="0"/>
              <a:cs typeface="Times New Roman" panose="02020603050405020304" pitchFamily="18" charset="0"/>
            </a:endParaRPr>
          </a:p>
          <a:p>
            <a:pPr algn="just">
              <a:defRPr/>
            </a:pP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Là</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khái</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niệm</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dùng</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để</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chỉ</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phương</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diện</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sinh</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hoạt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vật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chất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và</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các</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điều</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kiện</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sinh</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hoạt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vật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chất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của</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xã</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hội</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bao</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gồm</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các</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yêu</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tố</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cơ</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bản</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phương</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thức</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sản</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xuất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vật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chất</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điều</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kiện</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tự</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nhiên</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và</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dân</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 </a:t>
            </a:r>
            <a:r>
              <a:rPr lang="en-US" altLang="en-US" sz="2800" b="1" i="1" dirty="0" err="1">
                <a:solidFill>
                  <a:srgbClr val="000000">
                    <a:lumMod val="95000"/>
                    <a:lumOff val="5000"/>
                  </a:srgbClr>
                </a:solidFill>
                <a:latin typeface="Times New Roman" panose="02020603050405020304" pitchFamily="18" charset="0"/>
                <a:cs typeface="Times New Roman" panose="02020603050405020304" pitchFamily="18" charset="0"/>
              </a:rPr>
              <a:t>cư</a:t>
            </a:r>
            <a:r>
              <a:rPr lang="en-US" altLang="en-US" sz="2800" b="1" i="1" dirty="0">
                <a:solidFill>
                  <a:srgbClr val="000000">
                    <a:lumMod val="95000"/>
                    <a:lumOff val="5000"/>
                  </a:srgbClr>
                </a:solidFill>
                <a:latin typeface="Times New Roman" panose="02020603050405020304" pitchFamily="18" charset="0"/>
                <a:cs typeface="Times New Roman" panose="02020603050405020304" pitchFamily="18" charset="0"/>
              </a:rPr>
              <a:t>.</a:t>
            </a:r>
            <a:endParaRPr lang="en-US" altLang="en-US" sz="2800"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68767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cdb2004118l</Template>
  <TotalTime>45525</TotalTime>
  <Words>1123</Words>
  <Application>Microsoft Office PowerPoint</Application>
  <PresentationFormat>Trình chiếu Trên màn hình (4:3)</PresentationFormat>
  <Paragraphs>129</Paragraphs>
  <Slides>17</Slides>
  <Notes>0</Notes>
  <HiddenSlides>0</HiddenSlides>
  <MMClips>0</MMClips>
  <ScaleCrop>false</ScaleCrop>
  <HeadingPairs>
    <vt:vector size="6" baseType="variant">
      <vt:variant>
        <vt:lpstr>Phông được Dùng</vt:lpstr>
      </vt:variant>
      <vt:variant>
        <vt:i4>11</vt:i4>
      </vt:variant>
      <vt:variant>
        <vt:lpstr>Chủ đề</vt:lpstr>
      </vt:variant>
      <vt:variant>
        <vt:i4>4</vt:i4>
      </vt:variant>
      <vt:variant>
        <vt:lpstr>Tiêu đề Bản chiếu</vt:lpstr>
      </vt:variant>
      <vt:variant>
        <vt:i4>17</vt:i4>
      </vt:variant>
    </vt:vector>
  </HeadingPairs>
  <TitlesOfParts>
    <vt:vector size="32" baseType="lpstr">
      <vt:lpstr>.VnArial</vt:lpstr>
      <vt:lpstr>.VnTimeH</vt:lpstr>
      <vt:lpstr>Arial</vt:lpstr>
      <vt:lpstr>Calibri</vt:lpstr>
      <vt:lpstr>Franklin Gothic Book</vt:lpstr>
      <vt:lpstr>Perpetua</vt:lpstr>
      <vt:lpstr>Tahoma</vt:lpstr>
      <vt:lpstr>Times New Roman</vt:lpstr>
      <vt:lpstr>Verdana</vt:lpstr>
      <vt:lpstr>Wingdings</vt:lpstr>
      <vt:lpstr>Wingdings 2</vt:lpstr>
      <vt:lpstr>1_sample</vt:lpstr>
      <vt:lpstr>1_Equity</vt:lpstr>
      <vt:lpstr>2_Equity</vt:lpstr>
      <vt:lpstr>4_Equity</vt:lpstr>
      <vt:lpstr>Bản trình bày PowerPoint</vt:lpstr>
      <vt:lpstr>NỘI DUNG MÔN HỌC</vt:lpstr>
      <vt:lpstr>NỘI DUNG MÔN HỌC</vt:lpstr>
      <vt:lpstr>TÀI LIỆU HỌC TẬP  MÔN HỌC</vt:lpstr>
      <vt:lpstr>ĐÁNH GIÁ MÔN HỌC</vt:lpstr>
      <vt:lpstr>Ý THỨC XÃ HỘI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3. Xây dựng nền tảng tinh thần trong tiến trình cách mạng XHCN ở Việt Nam hiện nay </vt:lpstr>
      <vt:lpstr>Để đảm bảo cho sự thành công của sự nghiệp xây dựng CNXH thì tất yếu phải thực hiện cuộc Cm tư tưởng văn hóa với mục đích trực tiếp của nó là tậo lập nên nền tảng tinh thần của xã hội XHCN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Tri, nguyen(GE Healthcare)</cp:lastModifiedBy>
  <cp:revision>187</cp:revision>
  <dcterms:created xsi:type="dcterms:W3CDTF">2015-11-29T04:30:45Z</dcterms:created>
  <dcterms:modified xsi:type="dcterms:W3CDTF">2023-08-05T11:53:26Z</dcterms:modified>
</cp:coreProperties>
</file>