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  <p:sldMasterId id="2147483708" r:id="rId4"/>
  </p:sldMasterIdLst>
  <p:sldIdLst>
    <p:sldId id="264" r:id="rId5"/>
    <p:sldId id="275" r:id="rId6"/>
    <p:sldId id="276" r:id="rId7"/>
    <p:sldId id="277" r:id="rId8"/>
    <p:sldId id="273" r:id="rId9"/>
    <p:sldId id="259" r:id="rId10"/>
    <p:sldId id="258" r:id="rId11"/>
    <p:sldId id="260" r:id="rId12"/>
    <p:sldId id="267" r:id="rId13"/>
    <p:sldId id="268" r:id="rId14"/>
    <p:sldId id="261" r:id="rId15"/>
    <p:sldId id="269" r:id="rId16"/>
    <p:sldId id="270" r:id="rId17"/>
    <p:sldId id="271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6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13331C-E825-435B-A349-DD8475466E2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D91E66A8-610C-4453-8F89-2298E14569B8}">
      <dgm:prSet phldrT="[Text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nl-NL" sz="3200" b="1" dirty="0">
              <a:latin typeface="Times" pitchFamily="18" charset="0"/>
            </a:rPr>
            <a:t>6.1. Công nghiệp hoá, hiện đại hoá ở Việt Nam</a:t>
          </a:r>
          <a:endParaRPr lang="en-US" sz="3200" b="1" dirty="0">
            <a:solidFill>
              <a:schemeClr val="tx1"/>
            </a:solidFill>
            <a:latin typeface="Times" pitchFamily="18" charset="0"/>
          </a:endParaRPr>
        </a:p>
      </dgm:t>
    </dgm:pt>
    <dgm:pt modelId="{AE3681B6-2B94-424C-BB3A-A129AADA379C}" type="parTrans" cxnId="{4C3E4298-8444-417B-944F-AE7E4A3B73EC}">
      <dgm:prSet/>
      <dgm:spPr/>
      <dgm:t>
        <a:bodyPr/>
        <a:lstStyle/>
        <a:p>
          <a:endParaRPr lang="en-US"/>
        </a:p>
      </dgm:t>
    </dgm:pt>
    <dgm:pt modelId="{6F96076C-198D-4544-98E9-4E8054E55AD5}" type="sibTrans" cxnId="{4C3E4298-8444-417B-944F-AE7E4A3B73EC}">
      <dgm:prSet/>
      <dgm:spPr/>
      <dgm:t>
        <a:bodyPr/>
        <a:lstStyle/>
        <a:p>
          <a:endParaRPr lang="en-US"/>
        </a:p>
      </dgm:t>
    </dgm:pt>
    <dgm:pt modelId="{2375D411-17FD-470B-9CB4-1F9B82737493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3200" dirty="0">
              <a:solidFill>
                <a:schemeClr val="tx1"/>
              </a:solidFill>
              <a:latin typeface="Times" pitchFamily="18" charset="0"/>
            </a:rPr>
            <a:t> </a:t>
          </a:r>
          <a:r>
            <a:rPr lang="nl-NL" sz="3200" b="1" dirty="0">
              <a:latin typeface="Times" pitchFamily="18" charset="0"/>
            </a:rPr>
            <a:t>6.2. Hội nhập kinh tế quốc tế của Việt Nam</a:t>
          </a:r>
          <a:r>
            <a:rPr lang="nl-NL" sz="3200" dirty="0">
              <a:latin typeface="Times" pitchFamily="18" charset="0"/>
            </a:rPr>
            <a:t> </a:t>
          </a:r>
          <a:endParaRPr lang="en-US" sz="3200" b="1" dirty="0">
            <a:solidFill>
              <a:schemeClr val="tx1"/>
            </a:solidFill>
            <a:latin typeface="Times" pitchFamily="18" charset="0"/>
          </a:endParaRPr>
        </a:p>
      </dgm:t>
    </dgm:pt>
    <dgm:pt modelId="{51FF82D8-B6D9-4D13-B17F-E65682C83B89}" type="parTrans" cxnId="{4A6D5105-D07D-494C-9D6B-A81907FF7EA1}">
      <dgm:prSet/>
      <dgm:spPr/>
      <dgm:t>
        <a:bodyPr/>
        <a:lstStyle/>
        <a:p>
          <a:endParaRPr lang="en-US"/>
        </a:p>
      </dgm:t>
    </dgm:pt>
    <dgm:pt modelId="{2DE1931D-5977-4ED9-8F9C-0CCC72C8429C}" type="sibTrans" cxnId="{4A6D5105-D07D-494C-9D6B-A81907FF7EA1}">
      <dgm:prSet/>
      <dgm:spPr/>
      <dgm:t>
        <a:bodyPr/>
        <a:lstStyle/>
        <a:p>
          <a:endParaRPr lang="en-US"/>
        </a:p>
      </dgm:t>
    </dgm:pt>
    <dgm:pt modelId="{0478EEAA-4566-42AB-B8CE-4C437FE64A23}" type="pres">
      <dgm:prSet presAssocID="{A413331C-E825-435B-A349-DD8475466E25}" presName="compositeShape" presStyleCnt="0">
        <dgm:presLayoutVars>
          <dgm:dir/>
          <dgm:resizeHandles/>
        </dgm:presLayoutVars>
      </dgm:prSet>
      <dgm:spPr/>
    </dgm:pt>
    <dgm:pt modelId="{A63D6B4B-7C29-4DC9-ADF0-B471F2D733BA}" type="pres">
      <dgm:prSet presAssocID="{A413331C-E825-435B-A349-DD8475466E25}" presName="pyramid" presStyleLbl="node1" presStyleIdx="0" presStyleCnt="1" custScaleX="53368" custLinFactNeighborX="-21897"/>
      <dgm:spPr>
        <a:solidFill>
          <a:schemeClr val="accent6">
            <a:lumMod val="75000"/>
          </a:schemeClr>
        </a:solidFill>
      </dgm:spPr>
    </dgm:pt>
    <dgm:pt modelId="{464A1FDA-4BC5-49E2-9E5A-0D15F7347B4C}" type="pres">
      <dgm:prSet presAssocID="{A413331C-E825-435B-A349-DD8475466E25}" presName="theList" presStyleCnt="0"/>
      <dgm:spPr/>
    </dgm:pt>
    <dgm:pt modelId="{0D718D1C-6336-4AD7-8FA9-D543CFB789C6}" type="pres">
      <dgm:prSet presAssocID="{D91E66A8-610C-4453-8F89-2298E14569B8}" presName="aNode" presStyleLbl="fgAcc1" presStyleIdx="0" presStyleCnt="2" custScaleX="187937" custScaleY="101070" custLinFactNeighborX="10808" custLinFactNeighborY="-12014">
        <dgm:presLayoutVars>
          <dgm:bulletEnabled val="1"/>
        </dgm:presLayoutVars>
      </dgm:prSet>
      <dgm:spPr/>
    </dgm:pt>
    <dgm:pt modelId="{13790863-C57C-49AC-9C50-9B776202F019}" type="pres">
      <dgm:prSet presAssocID="{D91E66A8-610C-4453-8F89-2298E14569B8}" presName="aSpace" presStyleCnt="0"/>
      <dgm:spPr/>
    </dgm:pt>
    <dgm:pt modelId="{BE4DFF78-681D-4381-92EF-92CE0BA70D90}" type="pres">
      <dgm:prSet presAssocID="{2375D411-17FD-470B-9CB4-1F9B82737493}" presName="aNode" presStyleLbl="fgAcc1" presStyleIdx="1" presStyleCnt="2" custScaleX="187937" custScaleY="81015" custLinFactNeighborX="19124" custLinFactNeighborY="31827">
        <dgm:presLayoutVars>
          <dgm:bulletEnabled val="1"/>
        </dgm:presLayoutVars>
      </dgm:prSet>
      <dgm:spPr/>
    </dgm:pt>
    <dgm:pt modelId="{0574E97B-BCA3-4769-87DC-15F060C9DD92}" type="pres">
      <dgm:prSet presAssocID="{2375D411-17FD-470B-9CB4-1F9B82737493}" presName="aSpace" presStyleCnt="0"/>
      <dgm:spPr/>
    </dgm:pt>
  </dgm:ptLst>
  <dgm:cxnLst>
    <dgm:cxn modelId="{4A6D5105-D07D-494C-9D6B-A81907FF7EA1}" srcId="{A413331C-E825-435B-A349-DD8475466E25}" destId="{2375D411-17FD-470B-9CB4-1F9B82737493}" srcOrd="1" destOrd="0" parTransId="{51FF82D8-B6D9-4D13-B17F-E65682C83B89}" sibTransId="{2DE1931D-5977-4ED9-8F9C-0CCC72C8429C}"/>
    <dgm:cxn modelId="{2281042D-59C7-4DF4-A218-CD1AE14377E1}" type="presOf" srcId="{A413331C-E825-435B-A349-DD8475466E25}" destId="{0478EEAA-4566-42AB-B8CE-4C437FE64A23}" srcOrd="0" destOrd="0" presId="urn:microsoft.com/office/officeart/2005/8/layout/pyramid2"/>
    <dgm:cxn modelId="{4C3E4298-8444-417B-944F-AE7E4A3B73EC}" srcId="{A413331C-E825-435B-A349-DD8475466E25}" destId="{D91E66A8-610C-4453-8F89-2298E14569B8}" srcOrd="0" destOrd="0" parTransId="{AE3681B6-2B94-424C-BB3A-A129AADA379C}" sibTransId="{6F96076C-198D-4544-98E9-4E8054E55AD5}"/>
    <dgm:cxn modelId="{21396FBF-C77D-407E-8240-7BFB71744318}" type="presOf" srcId="{2375D411-17FD-470B-9CB4-1F9B82737493}" destId="{BE4DFF78-681D-4381-92EF-92CE0BA70D90}" srcOrd="0" destOrd="0" presId="urn:microsoft.com/office/officeart/2005/8/layout/pyramid2"/>
    <dgm:cxn modelId="{B5FBD7E3-BE3E-429A-A366-60C26E22522A}" type="presOf" srcId="{D91E66A8-610C-4453-8F89-2298E14569B8}" destId="{0D718D1C-6336-4AD7-8FA9-D543CFB789C6}" srcOrd="0" destOrd="0" presId="urn:microsoft.com/office/officeart/2005/8/layout/pyramid2"/>
    <dgm:cxn modelId="{AA2246E2-77D7-4F98-886F-59F67D1DFA2A}" type="presParOf" srcId="{0478EEAA-4566-42AB-B8CE-4C437FE64A23}" destId="{A63D6B4B-7C29-4DC9-ADF0-B471F2D733BA}" srcOrd="0" destOrd="0" presId="urn:microsoft.com/office/officeart/2005/8/layout/pyramid2"/>
    <dgm:cxn modelId="{4E82D8D7-6A62-4672-A669-7B938A803C45}" type="presParOf" srcId="{0478EEAA-4566-42AB-B8CE-4C437FE64A23}" destId="{464A1FDA-4BC5-49E2-9E5A-0D15F7347B4C}" srcOrd="1" destOrd="0" presId="urn:microsoft.com/office/officeart/2005/8/layout/pyramid2"/>
    <dgm:cxn modelId="{F6368825-432C-4C76-A6A7-1B3802DD736A}" type="presParOf" srcId="{464A1FDA-4BC5-49E2-9E5A-0D15F7347B4C}" destId="{0D718D1C-6336-4AD7-8FA9-D543CFB789C6}" srcOrd="0" destOrd="0" presId="urn:microsoft.com/office/officeart/2005/8/layout/pyramid2"/>
    <dgm:cxn modelId="{2A7AF142-6ED7-461E-93EF-993F6044DA8D}" type="presParOf" srcId="{464A1FDA-4BC5-49E2-9E5A-0D15F7347B4C}" destId="{13790863-C57C-49AC-9C50-9B776202F019}" srcOrd="1" destOrd="0" presId="urn:microsoft.com/office/officeart/2005/8/layout/pyramid2"/>
    <dgm:cxn modelId="{37B618E7-1814-40A4-90A6-DCD38D88AD3A}" type="presParOf" srcId="{464A1FDA-4BC5-49E2-9E5A-0D15F7347B4C}" destId="{BE4DFF78-681D-4381-92EF-92CE0BA70D90}" srcOrd="2" destOrd="0" presId="urn:microsoft.com/office/officeart/2005/8/layout/pyramid2"/>
    <dgm:cxn modelId="{1AC03318-4127-46F5-81B2-6C1143940867}" type="presParOf" srcId="{464A1FDA-4BC5-49E2-9E5A-0D15F7347B4C}" destId="{0574E97B-BCA3-4769-87DC-15F060C9DD92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7B76A4-8691-4635-A0DE-60ADD06791A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146DFF-ADB6-4455-B3C0-EA67EA095E2C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6.1.1. Khái quát cách mạng công nghiệp và Công nghiệp hoá </a:t>
          </a:r>
          <a:endParaRPr lang="en-US" sz="2800" b="1" dirty="0">
            <a:solidFill>
              <a:schemeClr val="tx1"/>
            </a:solidFill>
            <a:latin typeface="Times" pitchFamily="18" charset="0"/>
          </a:endParaRPr>
        </a:p>
      </dgm:t>
    </dgm:pt>
    <dgm:pt modelId="{C7F6ED6E-CFF7-4D3E-8D62-65046BC241EE}" type="parTrans" cxnId="{3CD0AD23-4A8D-4E10-8E27-ECE1F4258AA8}">
      <dgm:prSet/>
      <dgm:spPr/>
      <dgm:t>
        <a:bodyPr/>
        <a:lstStyle/>
        <a:p>
          <a:endParaRPr lang="en-US" sz="2800"/>
        </a:p>
      </dgm:t>
    </dgm:pt>
    <dgm:pt modelId="{C59A250A-A99F-4C94-8303-EAC80770284D}" type="sibTrans" cxnId="{3CD0AD23-4A8D-4E10-8E27-ECE1F4258AA8}">
      <dgm:prSet/>
      <dgm:spPr/>
      <dgm:t>
        <a:bodyPr/>
        <a:lstStyle/>
        <a:p>
          <a:endParaRPr lang="en-US" sz="2800"/>
        </a:p>
      </dgm:t>
    </dgm:pt>
    <dgm:pt modelId="{FBECAC9F-25EF-4308-8001-7B42247A5A8C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6.1.2. Tính tất yếu khách quan và nội dung của công nghiệp hoá, hiện đại hoá ở Việt Nam </a:t>
          </a:r>
          <a:endParaRPr lang="en-US" sz="2800" b="1" dirty="0">
            <a:solidFill>
              <a:schemeClr val="tx1"/>
            </a:solidFill>
            <a:latin typeface="Times" pitchFamily="18" charset="0"/>
          </a:endParaRPr>
        </a:p>
      </dgm:t>
    </dgm:pt>
    <dgm:pt modelId="{54E0CD08-2196-4A57-82A5-A7CDA4EEA3CF}" type="parTrans" cxnId="{1FFBD906-0F91-484E-8456-455F214AC5F5}">
      <dgm:prSet/>
      <dgm:spPr/>
      <dgm:t>
        <a:bodyPr/>
        <a:lstStyle/>
        <a:p>
          <a:endParaRPr lang="en-US" sz="2800"/>
        </a:p>
      </dgm:t>
    </dgm:pt>
    <dgm:pt modelId="{A5B9F72E-5AC7-4059-ABA5-B54DA1C8BF34}" type="sibTrans" cxnId="{1FFBD906-0F91-484E-8456-455F214AC5F5}">
      <dgm:prSet/>
      <dgm:spPr/>
      <dgm:t>
        <a:bodyPr/>
        <a:lstStyle/>
        <a:p>
          <a:endParaRPr lang="en-US" sz="2800"/>
        </a:p>
      </dgm:t>
    </dgm:pt>
    <dgm:pt modelId="{F1AC0AB8-1CB3-4DC2-A53F-3182AF347861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6.1.3. Công nghiệp hoá, hiện đại hoá ở Việt Nam trong bối cảnh cách mạng công nghiệp lần thứ tư</a:t>
          </a:r>
          <a:endParaRPr lang="en-US" sz="2800" b="1" dirty="0">
            <a:solidFill>
              <a:schemeClr val="tx1"/>
            </a:solidFill>
            <a:latin typeface="Times" pitchFamily="18" charset="0"/>
          </a:endParaRPr>
        </a:p>
      </dgm:t>
    </dgm:pt>
    <dgm:pt modelId="{3E1DDB99-1034-4628-A212-97440D24B7F9}" type="parTrans" cxnId="{111EE23E-E4C9-430E-AB8C-382B665A22C9}">
      <dgm:prSet/>
      <dgm:spPr/>
      <dgm:t>
        <a:bodyPr/>
        <a:lstStyle/>
        <a:p>
          <a:endParaRPr lang="en-US" sz="2800"/>
        </a:p>
      </dgm:t>
    </dgm:pt>
    <dgm:pt modelId="{11506577-93D4-4636-994F-BB16FA3B023C}" type="sibTrans" cxnId="{111EE23E-E4C9-430E-AB8C-382B665A22C9}">
      <dgm:prSet/>
      <dgm:spPr/>
      <dgm:t>
        <a:bodyPr/>
        <a:lstStyle/>
        <a:p>
          <a:endParaRPr lang="en-US" sz="2800"/>
        </a:p>
      </dgm:t>
    </dgm:pt>
    <dgm:pt modelId="{566A56B5-E73A-44F1-9D13-1807C4259276}" type="pres">
      <dgm:prSet presAssocID="{737B76A4-8691-4635-A0DE-60ADD06791AA}" presName="linear" presStyleCnt="0">
        <dgm:presLayoutVars>
          <dgm:dir/>
          <dgm:animLvl val="lvl"/>
          <dgm:resizeHandles val="exact"/>
        </dgm:presLayoutVars>
      </dgm:prSet>
      <dgm:spPr/>
    </dgm:pt>
    <dgm:pt modelId="{CE77C810-090D-4C9B-B2D4-47CC92759C24}" type="pres">
      <dgm:prSet presAssocID="{B1146DFF-ADB6-4455-B3C0-EA67EA095E2C}" presName="parentLin" presStyleCnt="0"/>
      <dgm:spPr/>
    </dgm:pt>
    <dgm:pt modelId="{33431AED-3F5B-42BC-8EDF-B34D7914DE6C}" type="pres">
      <dgm:prSet presAssocID="{B1146DFF-ADB6-4455-B3C0-EA67EA095E2C}" presName="parentLeftMargin" presStyleLbl="node1" presStyleIdx="0" presStyleCnt="3"/>
      <dgm:spPr/>
    </dgm:pt>
    <dgm:pt modelId="{6F6158A5-82F0-4DC2-9F76-6698B18BB6B3}" type="pres">
      <dgm:prSet presAssocID="{B1146DFF-ADB6-4455-B3C0-EA67EA095E2C}" presName="parentText" presStyleLbl="node1" presStyleIdx="0" presStyleCnt="3" custScaleX="126092" custLinFactNeighborX="-63470" custLinFactNeighborY="44583">
        <dgm:presLayoutVars>
          <dgm:chMax val="0"/>
          <dgm:bulletEnabled val="1"/>
        </dgm:presLayoutVars>
      </dgm:prSet>
      <dgm:spPr/>
    </dgm:pt>
    <dgm:pt modelId="{A20A65E1-0F37-4B54-94D5-F24F7A42737B}" type="pres">
      <dgm:prSet presAssocID="{B1146DFF-ADB6-4455-B3C0-EA67EA095E2C}" presName="negativeSpace" presStyleCnt="0"/>
      <dgm:spPr/>
    </dgm:pt>
    <dgm:pt modelId="{19BC2D99-2FE5-45B3-860D-15392FF51FBE}" type="pres">
      <dgm:prSet presAssocID="{B1146DFF-ADB6-4455-B3C0-EA67EA095E2C}" presName="childText" presStyleLbl="conFgAcc1" presStyleIdx="0" presStyleCnt="3">
        <dgm:presLayoutVars>
          <dgm:bulletEnabled val="1"/>
        </dgm:presLayoutVars>
      </dgm:prSet>
      <dgm:spPr/>
    </dgm:pt>
    <dgm:pt modelId="{8D35D855-E420-4F3A-9EF3-2776CB770A2E}" type="pres">
      <dgm:prSet presAssocID="{C59A250A-A99F-4C94-8303-EAC80770284D}" presName="spaceBetweenRectangles" presStyleCnt="0"/>
      <dgm:spPr/>
    </dgm:pt>
    <dgm:pt modelId="{B2128210-8E12-449F-A890-A1B6D38D664A}" type="pres">
      <dgm:prSet presAssocID="{FBECAC9F-25EF-4308-8001-7B42247A5A8C}" presName="parentLin" presStyleCnt="0"/>
      <dgm:spPr/>
    </dgm:pt>
    <dgm:pt modelId="{2AB7E8E7-CB47-4D9A-9764-727974A26AD0}" type="pres">
      <dgm:prSet presAssocID="{FBECAC9F-25EF-4308-8001-7B42247A5A8C}" presName="parentLeftMargin" presStyleLbl="node1" presStyleIdx="0" presStyleCnt="3"/>
      <dgm:spPr/>
    </dgm:pt>
    <dgm:pt modelId="{1C0DC53D-D6A2-4741-A738-7A19B4D609CE}" type="pres">
      <dgm:prSet presAssocID="{FBECAC9F-25EF-4308-8001-7B42247A5A8C}" presName="parentText" presStyleLbl="node1" presStyleIdx="1" presStyleCnt="3" custScaleX="142507" custLinFactX="-188" custLinFactNeighborX="-100000" custLinFactNeighborY="37198">
        <dgm:presLayoutVars>
          <dgm:chMax val="0"/>
          <dgm:bulletEnabled val="1"/>
        </dgm:presLayoutVars>
      </dgm:prSet>
      <dgm:spPr/>
    </dgm:pt>
    <dgm:pt modelId="{B42B0AA7-C3D1-43FD-8896-F1EF3F5D7E16}" type="pres">
      <dgm:prSet presAssocID="{FBECAC9F-25EF-4308-8001-7B42247A5A8C}" presName="negativeSpace" presStyleCnt="0"/>
      <dgm:spPr/>
    </dgm:pt>
    <dgm:pt modelId="{1EB5B47B-B850-4E8A-899E-039B2A73A423}" type="pres">
      <dgm:prSet presAssocID="{FBECAC9F-25EF-4308-8001-7B42247A5A8C}" presName="childText" presStyleLbl="conFgAcc1" presStyleIdx="1" presStyleCnt="3">
        <dgm:presLayoutVars>
          <dgm:bulletEnabled val="1"/>
        </dgm:presLayoutVars>
      </dgm:prSet>
      <dgm:spPr/>
    </dgm:pt>
    <dgm:pt modelId="{486040AC-8F28-49F7-9DD6-F8E37B91B25B}" type="pres">
      <dgm:prSet presAssocID="{A5B9F72E-5AC7-4059-ABA5-B54DA1C8BF34}" presName="spaceBetweenRectangles" presStyleCnt="0"/>
      <dgm:spPr/>
    </dgm:pt>
    <dgm:pt modelId="{87ACA3B2-EA05-440C-B92A-EA65B751B2A7}" type="pres">
      <dgm:prSet presAssocID="{F1AC0AB8-1CB3-4DC2-A53F-3182AF347861}" presName="parentLin" presStyleCnt="0"/>
      <dgm:spPr/>
    </dgm:pt>
    <dgm:pt modelId="{F6D69EC9-9E73-4B3E-9D20-F32484F03852}" type="pres">
      <dgm:prSet presAssocID="{F1AC0AB8-1CB3-4DC2-A53F-3182AF347861}" presName="parentLeftMargin" presStyleLbl="node1" presStyleIdx="1" presStyleCnt="3"/>
      <dgm:spPr/>
    </dgm:pt>
    <dgm:pt modelId="{0BB8A126-6ECA-4733-BC84-93336A6B7228}" type="pres">
      <dgm:prSet presAssocID="{F1AC0AB8-1CB3-4DC2-A53F-3182AF347861}" presName="parentText" presStyleLbl="node1" presStyleIdx="2" presStyleCnt="3" custScaleX="150037" custLinFactX="-3476" custLinFactNeighborX="-100000" custLinFactNeighborY="37703">
        <dgm:presLayoutVars>
          <dgm:chMax val="0"/>
          <dgm:bulletEnabled val="1"/>
        </dgm:presLayoutVars>
      </dgm:prSet>
      <dgm:spPr/>
    </dgm:pt>
    <dgm:pt modelId="{B89F334D-2EB8-4D80-94C2-3E953EB7A5B6}" type="pres">
      <dgm:prSet presAssocID="{F1AC0AB8-1CB3-4DC2-A53F-3182AF347861}" presName="negativeSpace" presStyleCnt="0"/>
      <dgm:spPr/>
    </dgm:pt>
    <dgm:pt modelId="{3C6F3076-302E-40AD-8F5B-9F299D146ECB}" type="pres">
      <dgm:prSet presAssocID="{F1AC0AB8-1CB3-4DC2-A53F-3182AF34786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BA21502-B559-4D57-A764-9B48FF2EAA0B}" type="presOf" srcId="{737B76A4-8691-4635-A0DE-60ADD06791AA}" destId="{566A56B5-E73A-44F1-9D13-1807C4259276}" srcOrd="0" destOrd="0" presId="urn:microsoft.com/office/officeart/2005/8/layout/list1"/>
    <dgm:cxn modelId="{1FFBD906-0F91-484E-8456-455F214AC5F5}" srcId="{737B76A4-8691-4635-A0DE-60ADD06791AA}" destId="{FBECAC9F-25EF-4308-8001-7B42247A5A8C}" srcOrd="1" destOrd="0" parTransId="{54E0CD08-2196-4A57-82A5-A7CDA4EEA3CF}" sibTransId="{A5B9F72E-5AC7-4059-ABA5-B54DA1C8BF34}"/>
    <dgm:cxn modelId="{2E68C520-EAB3-4CEE-85D5-A67D8DC806F8}" type="presOf" srcId="{B1146DFF-ADB6-4455-B3C0-EA67EA095E2C}" destId="{33431AED-3F5B-42BC-8EDF-B34D7914DE6C}" srcOrd="0" destOrd="0" presId="urn:microsoft.com/office/officeart/2005/8/layout/list1"/>
    <dgm:cxn modelId="{3CD0AD23-4A8D-4E10-8E27-ECE1F4258AA8}" srcId="{737B76A4-8691-4635-A0DE-60ADD06791AA}" destId="{B1146DFF-ADB6-4455-B3C0-EA67EA095E2C}" srcOrd="0" destOrd="0" parTransId="{C7F6ED6E-CFF7-4D3E-8D62-65046BC241EE}" sibTransId="{C59A250A-A99F-4C94-8303-EAC80770284D}"/>
    <dgm:cxn modelId="{111EE23E-E4C9-430E-AB8C-382B665A22C9}" srcId="{737B76A4-8691-4635-A0DE-60ADD06791AA}" destId="{F1AC0AB8-1CB3-4DC2-A53F-3182AF347861}" srcOrd="2" destOrd="0" parTransId="{3E1DDB99-1034-4628-A212-97440D24B7F9}" sibTransId="{11506577-93D4-4636-994F-BB16FA3B023C}"/>
    <dgm:cxn modelId="{A7255569-3002-4B40-9E04-CB4B18240F25}" type="presOf" srcId="{B1146DFF-ADB6-4455-B3C0-EA67EA095E2C}" destId="{6F6158A5-82F0-4DC2-9F76-6698B18BB6B3}" srcOrd="1" destOrd="0" presId="urn:microsoft.com/office/officeart/2005/8/layout/list1"/>
    <dgm:cxn modelId="{5B383A7C-EF6C-4581-8437-9D446591F9D5}" type="presOf" srcId="{F1AC0AB8-1CB3-4DC2-A53F-3182AF347861}" destId="{F6D69EC9-9E73-4B3E-9D20-F32484F03852}" srcOrd="0" destOrd="0" presId="urn:microsoft.com/office/officeart/2005/8/layout/list1"/>
    <dgm:cxn modelId="{398EE08B-7147-4E9C-95C2-5F8D77A9692A}" type="presOf" srcId="{FBECAC9F-25EF-4308-8001-7B42247A5A8C}" destId="{2AB7E8E7-CB47-4D9A-9764-727974A26AD0}" srcOrd="0" destOrd="0" presId="urn:microsoft.com/office/officeart/2005/8/layout/list1"/>
    <dgm:cxn modelId="{AF3905AE-F283-42B0-86CF-4913D4DCA2CE}" type="presOf" srcId="{F1AC0AB8-1CB3-4DC2-A53F-3182AF347861}" destId="{0BB8A126-6ECA-4733-BC84-93336A6B7228}" srcOrd="1" destOrd="0" presId="urn:microsoft.com/office/officeart/2005/8/layout/list1"/>
    <dgm:cxn modelId="{15B9D7B4-8715-4521-A5E2-8985B1CF2758}" type="presOf" srcId="{FBECAC9F-25EF-4308-8001-7B42247A5A8C}" destId="{1C0DC53D-D6A2-4741-A738-7A19B4D609CE}" srcOrd="1" destOrd="0" presId="urn:microsoft.com/office/officeart/2005/8/layout/list1"/>
    <dgm:cxn modelId="{1A8D8CCA-7A1E-45BB-9ABF-F100E3CDC6C3}" type="presParOf" srcId="{566A56B5-E73A-44F1-9D13-1807C4259276}" destId="{CE77C810-090D-4C9B-B2D4-47CC92759C24}" srcOrd="0" destOrd="0" presId="urn:microsoft.com/office/officeart/2005/8/layout/list1"/>
    <dgm:cxn modelId="{9F5BEF25-D157-45B8-84A0-16D633536D1D}" type="presParOf" srcId="{CE77C810-090D-4C9B-B2D4-47CC92759C24}" destId="{33431AED-3F5B-42BC-8EDF-B34D7914DE6C}" srcOrd="0" destOrd="0" presId="urn:microsoft.com/office/officeart/2005/8/layout/list1"/>
    <dgm:cxn modelId="{CC94AC21-84DB-42A6-94AF-EEFF806C10FF}" type="presParOf" srcId="{CE77C810-090D-4C9B-B2D4-47CC92759C24}" destId="{6F6158A5-82F0-4DC2-9F76-6698B18BB6B3}" srcOrd="1" destOrd="0" presId="urn:microsoft.com/office/officeart/2005/8/layout/list1"/>
    <dgm:cxn modelId="{07E55A8A-5B03-4D89-A8DB-29C900437425}" type="presParOf" srcId="{566A56B5-E73A-44F1-9D13-1807C4259276}" destId="{A20A65E1-0F37-4B54-94D5-F24F7A42737B}" srcOrd="1" destOrd="0" presId="urn:microsoft.com/office/officeart/2005/8/layout/list1"/>
    <dgm:cxn modelId="{4CA8020F-48D4-41F6-A1A9-C4AA3F9D6C6B}" type="presParOf" srcId="{566A56B5-E73A-44F1-9D13-1807C4259276}" destId="{19BC2D99-2FE5-45B3-860D-15392FF51FBE}" srcOrd="2" destOrd="0" presId="urn:microsoft.com/office/officeart/2005/8/layout/list1"/>
    <dgm:cxn modelId="{FC7B34D5-4313-4D1D-BB7B-215A2CB76395}" type="presParOf" srcId="{566A56B5-E73A-44F1-9D13-1807C4259276}" destId="{8D35D855-E420-4F3A-9EF3-2776CB770A2E}" srcOrd="3" destOrd="0" presId="urn:microsoft.com/office/officeart/2005/8/layout/list1"/>
    <dgm:cxn modelId="{ECB68C11-6723-475B-A94B-87439DAB08D9}" type="presParOf" srcId="{566A56B5-E73A-44F1-9D13-1807C4259276}" destId="{B2128210-8E12-449F-A890-A1B6D38D664A}" srcOrd="4" destOrd="0" presId="urn:microsoft.com/office/officeart/2005/8/layout/list1"/>
    <dgm:cxn modelId="{F5BEE678-3440-48DE-AF98-5DFD5921B25F}" type="presParOf" srcId="{B2128210-8E12-449F-A890-A1B6D38D664A}" destId="{2AB7E8E7-CB47-4D9A-9764-727974A26AD0}" srcOrd="0" destOrd="0" presId="urn:microsoft.com/office/officeart/2005/8/layout/list1"/>
    <dgm:cxn modelId="{CFA47E23-2EE8-413E-A49B-6AF181875069}" type="presParOf" srcId="{B2128210-8E12-449F-A890-A1B6D38D664A}" destId="{1C0DC53D-D6A2-4741-A738-7A19B4D609CE}" srcOrd="1" destOrd="0" presId="urn:microsoft.com/office/officeart/2005/8/layout/list1"/>
    <dgm:cxn modelId="{E61A968A-B6B7-4DBF-8B8C-2755705D1CBF}" type="presParOf" srcId="{566A56B5-E73A-44F1-9D13-1807C4259276}" destId="{B42B0AA7-C3D1-43FD-8896-F1EF3F5D7E16}" srcOrd="5" destOrd="0" presId="urn:microsoft.com/office/officeart/2005/8/layout/list1"/>
    <dgm:cxn modelId="{D4DDF0B4-A8B7-4349-BED1-68C899A8BCCA}" type="presParOf" srcId="{566A56B5-E73A-44F1-9D13-1807C4259276}" destId="{1EB5B47B-B850-4E8A-899E-039B2A73A423}" srcOrd="6" destOrd="0" presId="urn:microsoft.com/office/officeart/2005/8/layout/list1"/>
    <dgm:cxn modelId="{03110F6C-0306-464C-B489-BA7A202BF3E3}" type="presParOf" srcId="{566A56B5-E73A-44F1-9D13-1807C4259276}" destId="{486040AC-8F28-49F7-9DD6-F8E37B91B25B}" srcOrd="7" destOrd="0" presId="urn:microsoft.com/office/officeart/2005/8/layout/list1"/>
    <dgm:cxn modelId="{E8C842DD-B1C8-4E35-A2BA-EA4C4553A2F9}" type="presParOf" srcId="{566A56B5-E73A-44F1-9D13-1807C4259276}" destId="{87ACA3B2-EA05-440C-B92A-EA65B751B2A7}" srcOrd="8" destOrd="0" presId="urn:microsoft.com/office/officeart/2005/8/layout/list1"/>
    <dgm:cxn modelId="{CE604E25-4ACE-401D-BBA3-63BF295C49CD}" type="presParOf" srcId="{87ACA3B2-EA05-440C-B92A-EA65B751B2A7}" destId="{F6D69EC9-9E73-4B3E-9D20-F32484F03852}" srcOrd="0" destOrd="0" presId="urn:microsoft.com/office/officeart/2005/8/layout/list1"/>
    <dgm:cxn modelId="{B7BBC715-3A2F-45C4-8D8C-0AD5C21AFC02}" type="presParOf" srcId="{87ACA3B2-EA05-440C-B92A-EA65B751B2A7}" destId="{0BB8A126-6ECA-4733-BC84-93336A6B7228}" srcOrd="1" destOrd="0" presId="urn:microsoft.com/office/officeart/2005/8/layout/list1"/>
    <dgm:cxn modelId="{9B0B8E61-76F7-47D2-89B6-820B5750DF7D}" type="presParOf" srcId="{566A56B5-E73A-44F1-9D13-1807C4259276}" destId="{B89F334D-2EB8-4D80-94C2-3E953EB7A5B6}" srcOrd="9" destOrd="0" presId="urn:microsoft.com/office/officeart/2005/8/layout/list1"/>
    <dgm:cxn modelId="{A4E5B63E-0749-487D-AACC-4845DDFBE38B}" type="presParOf" srcId="{566A56B5-E73A-44F1-9D13-1807C4259276}" destId="{3C6F3076-302E-40AD-8F5B-9F299D146E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7F8992-9462-4472-8EEB-367E0AA707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68293-EF30-4E14-AA1F-B4B00F47827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6.1.1. Khái quát cách mạng công nghiệp và Công nghiệp hoá </a:t>
          </a:r>
          <a:endParaRPr lang="en-US" sz="2800" dirty="0">
            <a:latin typeface="Times" pitchFamily="18" charset="0"/>
          </a:endParaRPr>
        </a:p>
      </dgm:t>
    </dgm:pt>
    <dgm:pt modelId="{5447F62C-8BAF-4D42-884D-81254A8C6083}" type="parTrans" cxnId="{A11202D4-2F8B-4701-9B85-CBA9E08EB909}">
      <dgm:prSet/>
      <dgm:spPr/>
      <dgm:t>
        <a:bodyPr/>
        <a:lstStyle/>
        <a:p>
          <a:endParaRPr lang="en-US"/>
        </a:p>
      </dgm:t>
    </dgm:pt>
    <dgm:pt modelId="{337E2249-1FD2-496E-A67D-43498799B0E1}" type="sibTrans" cxnId="{A11202D4-2F8B-4701-9B85-CBA9E08EB909}">
      <dgm:prSet/>
      <dgm:spPr/>
      <dgm:t>
        <a:bodyPr/>
        <a:lstStyle/>
        <a:p>
          <a:endParaRPr lang="en-US"/>
        </a:p>
      </dgm:t>
    </dgm:pt>
    <dgm:pt modelId="{825E4FA0-4C34-4783-893B-A98A1E77AA24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6.1.1.1. </a:t>
          </a:r>
          <a:r>
            <a:rPr lang="en-US" sz="2800" b="1" i="1" dirty="0" err="1">
              <a:latin typeface="Times" pitchFamily="18" charset="0"/>
            </a:rPr>
            <a:t>Khái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quát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về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cách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mạng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công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nghiệp</a:t>
          </a:r>
          <a:endParaRPr lang="en-US" sz="2800" dirty="0">
            <a:latin typeface="Times" pitchFamily="18" charset="0"/>
          </a:endParaRPr>
        </a:p>
      </dgm:t>
    </dgm:pt>
    <dgm:pt modelId="{C7184638-3DDF-4C4B-8E6F-5030E7AA7BFA}" type="parTrans" cxnId="{5854B85D-53B8-4F51-B111-4364E876C154}">
      <dgm:prSet/>
      <dgm:spPr/>
      <dgm:t>
        <a:bodyPr/>
        <a:lstStyle/>
        <a:p>
          <a:endParaRPr lang="en-US"/>
        </a:p>
      </dgm:t>
    </dgm:pt>
    <dgm:pt modelId="{4DB06D65-8B20-4E87-87CB-7C74DEEC280D}" type="sibTrans" cxnId="{5854B85D-53B8-4F51-B111-4364E876C154}">
      <dgm:prSet/>
      <dgm:spPr/>
      <dgm:t>
        <a:bodyPr/>
        <a:lstStyle/>
        <a:p>
          <a:endParaRPr lang="en-US"/>
        </a:p>
      </dgm:t>
    </dgm:pt>
    <dgm:pt modelId="{36DA9A01-194F-499E-BCA3-A7F2864AF01B}">
      <dgm:prSet phldrT="[Text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6.1.1.2. </a:t>
          </a:r>
          <a:r>
            <a:rPr lang="en-US" sz="2800" b="1" i="1" dirty="0" err="1">
              <a:latin typeface="Times" pitchFamily="18" charset="0"/>
            </a:rPr>
            <a:t>Công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nghiệp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và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các</a:t>
          </a:r>
          <a:r>
            <a:rPr lang="en-US" sz="2800" b="1" i="1" dirty="0">
              <a:latin typeface="Times" pitchFamily="18" charset="0"/>
            </a:rPr>
            <a:t>  </a:t>
          </a:r>
          <a:r>
            <a:rPr lang="en-US" sz="2800" b="1" i="1" dirty="0" err="1">
              <a:latin typeface="Times" pitchFamily="18" charset="0"/>
            </a:rPr>
            <a:t>mô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hình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công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nghiệp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trên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thế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giới</a:t>
          </a:r>
          <a:endParaRPr lang="en-US" sz="2800" dirty="0">
            <a:latin typeface="Times" pitchFamily="18" charset="0"/>
          </a:endParaRPr>
        </a:p>
      </dgm:t>
    </dgm:pt>
    <dgm:pt modelId="{6D34C758-36A6-46D7-9947-701633D101FA}" type="parTrans" cxnId="{D9605AAE-B697-469C-81D7-BD4655FC6BA4}">
      <dgm:prSet/>
      <dgm:spPr/>
      <dgm:t>
        <a:bodyPr/>
        <a:lstStyle/>
        <a:p>
          <a:endParaRPr lang="en-US"/>
        </a:p>
      </dgm:t>
    </dgm:pt>
    <dgm:pt modelId="{EB850828-6564-4438-9C10-E41BA0D072A9}" type="sibTrans" cxnId="{D9605AAE-B697-469C-81D7-BD4655FC6BA4}">
      <dgm:prSet/>
      <dgm:spPr/>
      <dgm:t>
        <a:bodyPr/>
        <a:lstStyle/>
        <a:p>
          <a:endParaRPr lang="en-US"/>
        </a:p>
      </dgm:t>
    </dgm:pt>
    <dgm:pt modelId="{BA401995-9924-4F68-9F45-83769985EAF3}" type="pres">
      <dgm:prSet presAssocID="{187F8992-9462-4472-8EEB-367E0AA707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F1B83C-1D16-4F54-8B87-BD8594B9D04C}" type="pres">
      <dgm:prSet presAssocID="{EED68293-EF30-4E14-AA1F-B4B00F478274}" presName="root" presStyleCnt="0"/>
      <dgm:spPr/>
    </dgm:pt>
    <dgm:pt modelId="{7BD71481-89FD-442E-A766-271406CE253E}" type="pres">
      <dgm:prSet presAssocID="{EED68293-EF30-4E14-AA1F-B4B00F478274}" presName="rootComposite" presStyleCnt="0"/>
      <dgm:spPr/>
    </dgm:pt>
    <dgm:pt modelId="{35892545-32D2-4D05-B2CF-A7A1984111B3}" type="pres">
      <dgm:prSet presAssocID="{EED68293-EF30-4E14-AA1F-B4B00F478274}" presName="rootText" presStyleLbl="node1" presStyleIdx="0" presStyleCnt="1" custScaleX="206334" custScaleY="59043" custLinFactNeighborX="3893" custLinFactNeighborY="-189"/>
      <dgm:spPr/>
    </dgm:pt>
    <dgm:pt modelId="{A69EBB52-3801-487C-9D7D-BA0F7E764ED0}" type="pres">
      <dgm:prSet presAssocID="{EED68293-EF30-4E14-AA1F-B4B00F478274}" presName="rootConnector" presStyleLbl="node1" presStyleIdx="0" presStyleCnt="1"/>
      <dgm:spPr/>
    </dgm:pt>
    <dgm:pt modelId="{C9B7019A-3D48-473B-A7E3-1A685EEA0A74}" type="pres">
      <dgm:prSet presAssocID="{EED68293-EF30-4E14-AA1F-B4B00F478274}" presName="childShape" presStyleCnt="0"/>
      <dgm:spPr/>
    </dgm:pt>
    <dgm:pt modelId="{FCA45E0C-1A45-46C5-A675-FAF3BE329D7F}" type="pres">
      <dgm:prSet presAssocID="{C7184638-3DDF-4C4B-8E6F-5030E7AA7BFA}" presName="Name13" presStyleLbl="parChTrans1D2" presStyleIdx="0" presStyleCnt="2"/>
      <dgm:spPr/>
    </dgm:pt>
    <dgm:pt modelId="{2BCA2FF0-7305-4D2C-BEA7-9DF7ADB3EBE2}" type="pres">
      <dgm:prSet presAssocID="{825E4FA0-4C34-4783-893B-A98A1E77AA24}" presName="childText" presStyleLbl="bgAcc1" presStyleIdx="0" presStyleCnt="2" custScaleX="206334" custScaleY="79082" custLinFactNeighborX="4866" custLinFactNeighborY="-189">
        <dgm:presLayoutVars>
          <dgm:bulletEnabled val="1"/>
        </dgm:presLayoutVars>
      </dgm:prSet>
      <dgm:spPr/>
    </dgm:pt>
    <dgm:pt modelId="{CC6E6E4E-F2A1-4905-A21A-24ADF6E1A25D}" type="pres">
      <dgm:prSet presAssocID="{6D34C758-36A6-46D7-9947-701633D101FA}" presName="Name13" presStyleLbl="parChTrans1D2" presStyleIdx="1" presStyleCnt="2"/>
      <dgm:spPr/>
    </dgm:pt>
    <dgm:pt modelId="{E8D7F011-B3C6-4658-BE47-0B74F1E60169}" type="pres">
      <dgm:prSet presAssocID="{36DA9A01-194F-499E-BCA3-A7F2864AF01B}" presName="childText" presStyleLbl="bgAcc1" presStyleIdx="1" presStyleCnt="2" custScaleX="206334" custScaleY="79082" custLinFactNeighborX="4866" custLinFactNeighborY="-189">
        <dgm:presLayoutVars>
          <dgm:bulletEnabled val="1"/>
        </dgm:presLayoutVars>
      </dgm:prSet>
      <dgm:spPr/>
    </dgm:pt>
  </dgm:ptLst>
  <dgm:cxnLst>
    <dgm:cxn modelId="{6F2A420C-18F7-4230-AEF7-8E4DCF5D2DD4}" type="presOf" srcId="{6D34C758-36A6-46D7-9947-701633D101FA}" destId="{CC6E6E4E-F2A1-4905-A21A-24ADF6E1A25D}" srcOrd="0" destOrd="0" presId="urn:microsoft.com/office/officeart/2005/8/layout/hierarchy3"/>
    <dgm:cxn modelId="{7043E911-43FC-4AB4-B37A-D6A78E7F7843}" type="presOf" srcId="{EED68293-EF30-4E14-AA1F-B4B00F478274}" destId="{35892545-32D2-4D05-B2CF-A7A1984111B3}" srcOrd="0" destOrd="0" presId="urn:microsoft.com/office/officeart/2005/8/layout/hierarchy3"/>
    <dgm:cxn modelId="{5854B85D-53B8-4F51-B111-4364E876C154}" srcId="{EED68293-EF30-4E14-AA1F-B4B00F478274}" destId="{825E4FA0-4C34-4783-893B-A98A1E77AA24}" srcOrd="0" destOrd="0" parTransId="{C7184638-3DDF-4C4B-8E6F-5030E7AA7BFA}" sibTransId="{4DB06D65-8B20-4E87-87CB-7C74DEEC280D}"/>
    <dgm:cxn modelId="{C81A2272-2B8C-40BE-814F-5CC55A5729FB}" type="presOf" srcId="{187F8992-9462-4472-8EEB-367E0AA70708}" destId="{BA401995-9924-4F68-9F45-83769985EAF3}" srcOrd="0" destOrd="0" presId="urn:microsoft.com/office/officeart/2005/8/layout/hierarchy3"/>
    <dgm:cxn modelId="{4546228F-8684-489C-A2F8-29A11CE1A5DD}" type="presOf" srcId="{825E4FA0-4C34-4783-893B-A98A1E77AA24}" destId="{2BCA2FF0-7305-4D2C-BEA7-9DF7ADB3EBE2}" srcOrd="0" destOrd="0" presId="urn:microsoft.com/office/officeart/2005/8/layout/hierarchy3"/>
    <dgm:cxn modelId="{7B5BC4A4-3DAA-4D30-A880-6E8A61AD594B}" type="presOf" srcId="{C7184638-3DDF-4C4B-8E6F-5030E7AA7BFA}" destId="{FCA45E0C-1A45-46C5-A675-FAF3BE329D7F}" srcOrd="0" destOrd="0" presId="urn:microsoft.com/office/officeart/2005/8/layout/hierarchy3"/>
    <dgm:cxn modelId="{D9605AAE-B697-469C-81D7-BD4655FC6BA4}" srcId="{EED68293-EF30-4E14-AA1F-B4B00F478274}" destId="{36DA9A01-194F-499E-BCA3-A7F2864AF01B}" srcOrd="1" destOrd="0" parTransId="{6D34C758-36A6-46D7-9947-701633D101FA}" sibTransId="{EB850828-6564-4438-9C10-E41BA0D072A9}"/>
    <dgm:cxn modelId="{9520A2CF-F251-464A-B0E9-BA35395A9B31}" type="presOf" srcId="{36DA9A01-194F-499E-BCA3-A7F2864AF01B}" destId="{E8D7F011-B3C6-4658-BE47-0B74F1E60169}" srcOrd="0" destOrd="0" presId="urn:microsoft.com/office/officeart/2005/8/layout/hierarchy3"/>
    <dgm:cxn modelId="{A11202D4-2F8B-4701-9B85-CBA9E08EB909}" srcId="{187F8992-9462-4472-8EEB-367E0AA70708}" destId="{EED68293-EF30-4E14-AA1F-B4B00F478274}" srcOrd="0" destOrd="0" parTransId="{5447F62C-8BAF-4D42-884D-81254A8C6083}" sibTransId="{337E2249-1FD2-496E-A67D-43498799B0E1}"/>
    <dgm:cxn modelId="{FDED72EC-DDA4-49E6-BDF3-1CB4A893DEDD}" type="presOf" srcId="{EED68293-EF30-4E14-AA1F-B4B00F478274}" destId="{A69EBB52-3801-487C-9D7D-BA0F7E764ED0}" srcOrd="1" destOrd="0" presId="urn:microsoft.com/office/officeart/2005/8/layout/hierarchy3"/>
    <dgm:cxn modelId="{AE14018E-EBED-412E-9649-7A718CDB473C}" type="presParOf" srcId="{BA401995-9924-4F68-9F45-83769985EAF3}" destId="{CBF1B83C-1D16-4F54-8B87-BD8594B9D04C}" srcOrd="0" destOrd="0" presId="urn:microsoft.com/office/officeart/2005/8/layout/hierarchy3"/>
    <dgm:cxn modelId="{2FA2B169-4F39-4798-A202-94102112B28B}" type="presParOf" srcId="{CBF1B83C-1D16-4F54-8B87-BD8594B9D04C}" destId="{7BD71481-89FD-442E-A766-271406CE253E}" srcOrd="0" destOrd="0" presId="urn:microsoft.com/office/officeart/2005/8/layout/hierarchy3"/>
    <dgm:cxn modelId="{0086A71C-238C-4292-9A2C-7DE4A1A55CF6}" type="presParOf" srcId="{7BD71481-89FD-442E-A766-271406CE253E}" destId="{35892545-32D2-4D05-B2CF-A7A1984111B3}" srcOrd="0" destOrd="0" presId="urn:microsoft.com/office/officeart/2005/8/layout/hierarchy3"/>
    <dgm:cxn modelId="{70A610A1-ADCD-45F6-A8EA-36D83DE5B569}" type="presParOf" srcId="{7BD71481-89FD-442E-A766-271406CE253E}" destId="{A69EBB52-3801-487C-9D7D-BA0F7E764ED0}" srcOrd="1" destOrd="0" presId="urn:microsoft.com/office/officeart/2005/8/layout/hierarchy3"/>
    <dgm:cxn modelId="{1ED4DCB3-0E71-49D7-BC8C-97BB3E953A94}" type="presParOf" srcId="{CBF1B83C-1D16-4F54-8B87-BD8594B9D04C}" destId="{C9B7019A-3D48-473B-A7E3-1A685EEA0A74}" srcOrd="1" destOrd="0" presId="urn:microsoft.com/office/officeart/2005/8/layout/hierarchy3"/>
    <dgm:cxn modelId="{008F580C-2FB9-414F-A213-E3C98D7392B7}" type="presParOf" srcId="{C9B7019A-3D48-473B-A7E3-1A685EEA0A74}" destId="{FCA45E0C-1A45-46C5-A675-FAF3BE329D7F}" srcOrd="0" destOrd="0" presId="urn:microsoft.com/office/officeart/2005/8/layout/hierarchy3"/>
    <dgm:cxn modelId="{657DB857-64D3-45D0-9AD9-AE0EA935BAE4}" type="presParOf" srcId="{C9B7019A-3D48-473B-A7E3-1A685EEA0A74}" destId="{2BCA2FF0-7305-4D2C-BEA7-9DF7ADB3EBE2}" srcOrd="1" destOrd="0" presId="urn:microsoft.com/office/officeart/2005/8/layout/hierarchy3"/>
    <dgm:cxn modelId="{0469CEC8-2767-41F0-8C1C-13AD50129DD6}" type="presParOf" srcId="{C9B7019A-3D48-473B-A7E3-1A685EEA0A74}" destId="{CC6E6E4E-F2A1-4905-A21A-24ADF6E1A25D}" srcOrd="2" destOrd="0" presId="urn:microsoft.com/office/officeart/2005/8/layout/hierarchy3"/>
    <dgm:cxn modelId="{59E4114E-BD85-4C71-B971-CCFEFD88D6AA}" type="presParOf" srcId="{C9B7019A-3D48-473B-A7E3-1A685EEA0A74}" destId="{E8D7F011-B3C6-4658-BE47-0B74F1E6016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7F8992-9462-4472-8EEB-367E0AA707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68293-EF30-4E14-AA1F-B4B00F47827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6.1.2. Tính tất yếu khách quan và nội dung của công nghiệp hoá, hiện đại hoá ở Việt Nam </a:t>
          </a:r>
          <a:endParaRPr lang="en-US" sz="2800" dirty="0">
            <a:latin typeface="Times" pitchFamily="18" charset="0"/>
          </a:endParaRPr>
        </a:p>
      </dgm:t>
    </dgm:pt>
    <dgm:pt modelId="{5447F62C-8BAF-4D42-884D-81254A8C6083}" type="parTrans" cxnId="{A11202D4-2F8B-4701-9B85-CBA9E08EB909}">
      <dgm:prSet/>
      <dgm:spPr/>
      <dgm:t>
        <a:bodyPr/>
        <a:lstStyle/>
        <a:p>
          <a:endParaRPr lang="en-US"/>
        </a:p>
      </dgm:t>
    </dgm:pt>
    <dgm:pt modelId="{337E2249-1FD2-496E-A67D-43498799B0E1}" type="sibTrans" cxnId="{A11202D4-2F8B-4701-9B85-CBA9E08EB909}">
      <dgm:prSet/>
      <dgm:spPr/>
      <dgm:t>
        <a:bodyPr/>
        <a:lstStyle/>
        <a:p>
          <a:endParaRPr lang="en-US"/>
        </a:p>
      </dgm:t>
    </dgm:pt>
    <dgm:pt modelId="{825E4FA0-4C34-4783-893B-A98A1E77AA24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6.1.2.1. </a:t>
          </a:r>
          <a:r>
            <a:rPr lang="en-US" sz="2800" b="1" i="1" dirty="0" err="1">
              <a:latin typeface="Times" pitchFamily="18" charset="0"/>
            </a:rPr>
            <a:t>Tính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tất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yếu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của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công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nghiệp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hiện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đại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 ở </a:t>
          </a:r>
          <a:r>
            <a:rPr lang="en-US" sz="2800" b="1" i="1" dirty="0" err="1">
              <a:latin typeface="Times" pitchFamily="18" charset="0"/>
            </a:rPr>
            <a:t>Việt</a:t>
          </a:r>
          <a:r>
            <a:rPr lang="en-US" sz="2800" b="1" i="1" dirty="0">
              <a:latin typeface="Times" pitchFamily="18" charset="0"/>
            </a:rPr>
            <a:t> Nam</a:t>
          </a:r>
          <a:endParaRPr lang="en-US" sz="2800" dirty="0">
            <a:latin typeface="Times" pitchFamily="18" charset="0"/>
          </a:endParaRPr>
        </a:p>
      </dgm:t>
    </dgm:pt>
    <dgm:pt modelId="{C7184638-3DDF-4C4B-8E6F-5030E7AA7BFA}" type="parTrans" cxnId="{5854B85D-53B8-4F51-B111-4364E876C154}">
      <dgm:prSet/>
      <dgm:spPr/>
      <dgm:t>
        <a:bodyPr/>
        <a:lstStyle/>
        <a:p>
          <a:endParaRPr lang="en-US"/>
        </a:p>
      </dgm:t>
    </dgm:pt>
    <dgm:pt modelId="{4DB06D65-8B20-4E87-87CB-7C74DEEC280D}" type="sibTrans" cxnId="{5854B85D-53B8-4F51-B111-4364E876C154}">
      <dgm:prSet/>
      <dgm:spPr/>
      <dgm:t>
        <a:bodyPr/>
        <a:lstStyle/>
        <a:p>
          <a:endParaRPr lang="en-US"/>
        </a:p>
      </dgm:t>
    </dgm:pt>
    <dgm:pt modelId="{36DA9A01-194F-499E-BCA3-A7F2864AF01B}">
      <dgm:prSet phldrT="[Text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6.1.2.2. </a:t>
          </a:r>
          <a:r>
            <a:rPr lang="en-US" sz="2800" b="1" i="1" dirty="0" err="1">
              <a:latin typeface="Times" pitchFamily="18" charset="0"/>
            </a:rPr>
            <a:t>Nội</a:t>
          </a:r>
          <a:r>
            <a:rPr lang="en-US" sz="2800" b="1" i="1" dirty="0">
              <a:latin typeface="Times" pitchFamily="18" charset="0"/>
            </a:rPr>
            <a:t> dung </a:t>
          </a:r>
          <a:r>
            <a:rPr lang="en-US" sz="2800" b="1" i="1" dirty="0" err="1">
              <a:latin typeface="Times" pitchFamily="18" charset="0"/>
            </a:rPr>
            <a:t>công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nghiệp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, </a:t>
          </a:r>
          <a:r>
            <a:rPr lang="en-US" sz="2800" b="1" i="1" dirty="0" err="1">
              <a:latin typeface="Times" pitchFamily="18" charset="0"/>
            </a:rPr>
            <a:t>hiện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đại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 ở </a:t>
          </a:r>
          <a:r>
            <a:rPr lang="en-US" sz="2800" b="1" i="1" dirty="0" err="1">
              <a:latin typeface="Times" pitchFamily="18" charset="0"/>
            </a:rPr>
            <a:t>Việt</a:t>
          </a:r>
          <a:r>
            <a:rPr lang="en-US" sz="2800" b="1" i="1" dirty="0">
              <a:latin typeface="Times" pitchFamily="18" charset="0"/>
            </a:rPr>
            <a:t> Nam</a:t>
          </a:r>
          <a:endParaRPr lang="en-US" sz="2800" dirty="0">
            <a:latin typeface="Times" pitchFamily="18" charset="0"/>
          </a:endParaRPr>
        </a:p>
      </dgm:t>
    </dgm:pt>
    <dgm:pt modelId="{6D34C758-36A6-46D7-9947-701633D101FA}" type="parTrans" cxnId="{D9605AAE-B697-469C-81D7-BD4655FC6BA4}">
      <dgm:prSet/>
      <dgm:spPr/>
      <dgm:t>
        <a:bodyPr/>
        <a:lstStyle/>
        <a:p>
          <a:endParaRPr lang="en-US"/>
        </a:p>
      </dgm:t>
    </dgm:pt>
    <dgm:pt modelId="{EB850828-6564-4438-9C10-E41BA0D072A9}" type="sibTrans" cxnId="{D9605AAE-B697-469C-81D7-BD4655FC6BA4}">
      <dgm:prSet/>
      <dgm:spPr/>
      <dgm:t>
        <a:bodyPr/>
        <a:lstStyle/>
        <a:p>
          <a:endParaRPr lang="en-US"/>
        </a:p>
      </dgm:t>
    </dgm:pt>
    <dgm:pt modelId="{BA401995-9924-4F68-9F45-83769985EAF3}" type="pres">
      <dgm:prSet presAssocID="{187F8992-9462-4472-8EEB-367E0AA707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F1B83C-1D16-4F54-8B87-BD8594B9D04C}" type="pres">
      <dgm:prSet presAssocID="{EED68293-EF30-4E14-AA1F-B4B00F478274}" presName="root" presStyleCnt="0"/>
      <dgm:spPr/>
    </dgm:pt>
    <dgm:pt modelId="{7BD71481-89FD-442E-A766-271406CE253E}" type="pres">
      <dgm:prSet presAssocID="{EED68293-EF30-4E14-AA1F-B4B00F478274}" presName="rootComposite" presStyleCnt="0"/>
      <dgm:spPr/>
    </dgm:pt>
    <dgm:pt modelId="{35892545-32D2-4D05-B2CF-A7A1984111B3}" type="pres">
      <dgm:prSet presAssocID="{EED68293-EF30-4E14-AA1F-B4B00F478274}" presName="rootText" presStyleLbl="node1" presStyleIdx="0" presStyleCnt="1" custScaleX="206334" custScaleY="59043" custLinFactNeighborX="3893" custLinFactNeighborY="-189"/>
      <dgm:spPr/>
    </dgm:pt>
    <dgm:pt modelId="{A69EBB52-3801-487C-9D7D-BA0F7E764ED0}" type="pres">
      <dgm:prSet presAssocID="{EED68293-EF30-4E14-AA1F-B4B00F478274}" presName="rootConnector" presStyleLbl="node1" presStyleIdx="0" presStyleCnt="1"/>
      <dgm:spPr/>
    </dgm:pt>
    <dgm:pt modelId="{C9B7019A-3D48-473B-A7E3-1A685EEA0A74}" type="pres">
      <dgm:prSet presAssocID="{EED68293-EF30-4E14-AA1F-B4B00F478274}" presName="childShape" presStyleCnt="0"/>
      <dgm:spPr/>
    </dgm:pt>
    <dgm:pt modelId="{FCA45E0C-1A45-46C5-A675-FAF3BE329D7F}" type="pres">
      <dgm:prSet presAssocID="{C7184638-3DDF-4C4B-8E6F-5030E7AA7BFA}" presName="Name13" presStyleLbl="parChTrans1D2" presStyleIdx="0" presStyleCnt="2"/>
      <dgm:spPr/>
    </dgm:pt>
    <dgm:pt modelId="{2BCA2FF0-7305-4D2C-BEA7-9DF7ADB3EBE2}" type="pres">
      <dgm:prSet presAssocID="{825E4FA0-4C34-4783-893B-A98A1E77AA24}" presName="childText" presStyleLbl="bgAcc1" presStyleIdx="0" presStyleCnt="2" custScaleX="206334" custScaleY="79082" custLinFactNeighborX="4866" custLinFactNeighborY="-189">
        <dgm:presLayoutVars>
          <dgm:bulletEnabled val="1"/>
        </dgm:presLayoutVars>
      </dgm:prSet>
      <dgm:spPr/>
    </dgm:pt>
    <dgm:pt modelId="{CC6E6E4E-F2A1-4905-A21A-24ADF6E1A25D}" type="pres">
      <dgm:prSet presAssocID="{6D34C758-36A6-46D7-9947-701633D101FA}" presName="Name13" presStyleLbl="parChTrans1D2" presStyleIdx="1" presStyleCnt="2"/>
      <dgm:spPr/>
    </dgm:pt>
    <dgm:pt modelId="{E8D7F011-B3C6-4658-BE47-0B74F1E60169}" type="pres">
      <dgm:prSet presAssocID="{36DA9A01-194F-499E-BCA3-A7F2864AF01B}" presName="childText" presStyleLbl="bgAcc1" presStyleIdx="1" presStyleCnt="2" custScaleX="206334" custScaleY="79082" custLinFactNeighborX="4866" custLinFactNeighborY="-189">
        <dgm:presLayoutVars>
          <dgm:bulletEnabled val="1"/>
        </dgm:presLayoutVars>
      </dgm:prSet>
      <dgm:spPr/>
    </dgm:pt>
  </dgm:ptLst>
  <dgm:cxnLst>
    <dgm:cxn modelId="{8B5ED709-19F0-491C-A2C8-D9037B7EA41D}" type="presOf" srcId="{EED68293-EF30-4E14-AA1F-B4B00F478274}" destId="{35892545-32D2-4D05-B2CF-A7A1984111B3}" srcOrd="0" destOrd="0" presId="urn:microsoft.com/office/officeart/2005/8/layout/hierarchy3"/>
    <dgm:cxn modelId="{85215B0A-509F-4286-B985-F8445BF44268}" type="presOf" srcId="{6D34C758-36A6-46D7-9947-701633D101FA}" destId="{CC6E6E4E-F2A1-4905-A21A-24ADF6E1A25D}" srcOrd="0" destOrd="0" presId="urn:microsoft.com/office/officeart/2005/8/layout/hierarchy3"/>
    <dgm:cxn modelId="{B7E06C2B-6B8F-4082-B291-C39EB3A5A526}" type="presOf" srcId="{187F8992-9462-4472-8EEB-367E0AA70708}" destId="{BA401995-9924-4F68-9F45-83769985EAF3}" srcOrd="0" destOrd="0" presId="urn:microsoft.com/office/officeart/2005/8/layout/hierarchy3"/>
    <dgm:cxn modelId="{3649015C-40E6-43FB-B2E8-3CDEEFBE7E1E}" type="presOf" srcId="{825E4FA0-4C34-4783-893B-A98A1E77AA24}" destId="{2BCA2FF0-7305-4D2C-BEA7-9DF7ADB3EBE2}" srcOrd="0" destOrd="0" presId="urn:microsoft.com/office/officeart/2005/8/layout/hierarchy3"/>
    <dgm:cxn modelId="{5854B85D-53B8-4F51-B111-4364E876C154}" srcId="{EED68293-EF30-4E14-AA1F-B4B00F478274}" destId="{825E4FA0-4C34-4783-893B-A98A1E77AA24}" srcOrd="0" destOrd="0" parTransId="{C7184638-3DDF-4C4B-8E6F-5030E7AA7BFA}" sibTransId="{4DB06D65-8B20-4E87-87CB-7C74DEEC280D}"/>
    <dgm:cxn modelId="{1136CF59-6B44-4C8F-AD7A-393F5CBD4D3F}" type="presOf" srcId="{C7184638-3DDF-4C4B-8E6F-5030E7AA7BFA}" destId="{FCA45E0C-1A45-46C5-A675-FAF3BE329D7F}" srcOrd="0" destOrd="0" presId="urn:microsoft.com/office/officeart/2005/8/layout/hierarchy3"/>
    <dgm:cxn modelId="{D9605AAE-B697-469C-81D7-BD4655FC6BA4}" srcId="{EED68293-EF30-4E14-AA1F-B4B00F478274}" destId="{36DA9A01-194F-499E-BCA3-A7F2864AF01B}" srcOrd="1" destOrd="0" parTransId="{6D34C758-36A6-46D7-9947-701633D101FA}" sibTransId="{EB850828-6564-4438-9C10-E41BA0D072A9}"/>
    <dgm:cxn modelId="{5384ACBB-D050-431F-9CC8-618584F7D8B6}" type="presOf" srcId="{EED68293-EF30-4E14-AA1F-B4B00F478274}" destId="{A69EBB52-3801-487C-9D7D-BA0F7E764ED0}" srcOrd="1" destOrd="0" presId="urn:microsoft.com/office/officeart/2005/8/layout/hierarchy3"/>
    <dgm:cxn modelId="{A11202D4-2F8B-4701-9B85-CBA9E08EB909}" srcId="{187F8992-9462-4472-8EEB-367E0AA70708}" destId="{EED68293-EF30-4E14-AA1F-B4B00F478274}" srcOrd="0" destOrd="0" parTransId="{5447F62C-8BAF-4D42-884D-81254A8C6083}" sibTransId="{337E2249-1FD2-496E-A67D-43498799B0E1}"/>
    <dgm:cxn modelId="{9C73DAFA-5CBB-4595-B3D0-64C994BBD39D}" type="presOf" srcId="{36DA9A01-194F-499E-BCA3-A7F2864AF01B}" destId="{E8D7F011-B3C6-4658-BE47-0B74F1E60169}" srcOrd="0" destOrd="0" presId="urn:microsoft.com/office/officeart/2005/8/layout/hierarchy3"/>
    <dgm:cxn modelId="{5DF8F450-D8A9-4E72-93D6-A494AAC201E3}" type="presParOf" srcId="{BA401995-9924-4F68-9F45-83769985EAF3}" destId="{CBF1B83C-1D16-4F54-8B87-BD8594B9D04C}" srcOrd="0" destOrd="0" presId="urn:microsoft.com/office/officeart/2005/8/layout/hierarchy3"/>
    <dgm:cxn modelId="{F1BEDDBA-224E-445E-A5EB-ACE3E77B6B84}" type="presParOf" srcId="{CBF1B83C-1D16-4F54-8B87-BD8594B9D04C}" destId="{7BD71481-89FD-442E-A766-271406CE253E}" srcOrd="0" destOrd="0" presId="urn:microsoft.com/office/officeart/2005/8/layout/hierarchy3"/>
    <dgm:cxn modelId="{B8D5F426-079A-42F9-BF80-D4CB60DC1E36}" type="presParOf" srcId="{7BD71481-89FD-442E-A766-271406CE253E}" destId="{35892545-32D2-4D05-B2CF-A7A1984111B3}" srcOrd="0" destOrd="0" presId="urn:microsoft.com/office/officeart/2005/8/layout/hierarchy3"/>
    <dgm:cxn modelId="{1F6F9832-11E0-4839-B66A-F4E9FD9EA468}" type="presParOf" srcId="{7BD71481-89FD-442E-A766-271406CE253E}" destId="{A69EBB52-3801-487C-9D7D-BA0F7E764ED0}" srcOrd="1" destOrd="0" presId="urn:microsoft.com/office/officeart/2005/8/layout/hierarchy3"/>
    <dgm:cxn modelId="{DF75E80B-286B-4754-B400-95C0D56FD80C}" type="presParOf" srcId="{CBF1B83C-1D16-4F54-8B87-BD8594B9D04C}" destId="{C9B7019A-3D48-473B-A7E3-1A685EEA0A74}" srcOrd="1" destOrd="0" presId="urn:microsoft.com/office/officeart/2005/8/layout/hierarchy3"/>
    <dgm:cxn modelId="{9329EB62-6F3B-4F9E-B2DD-9015680D0F53}" type="presParOf" srcId="{C9B7019A-3D48-473B-A7E3-1A685EEA0A74}" destId="{FCA45E0C-1A45-46C5-A675-FAF3BE329D7F}" srcOrd="0" destOrd="0" presId="urn:microsoft.com/office/officeart/2005/8/layout/hierarchy3"/>
    <dgm:cxn modelId="{F62941F4-4865-4C8B-8061-B2D27287B191}" type="presParOf" srcId="{C9B7019A-3D48-473B-A7E3-1A685EEA0A74}" destId="{2BCA2FF0-7305-4D2C-BEA7-9DF7ADB3EBE2}" srcOrd="1" destOrd="0" presId="urn:microsoft.com/office/officeart/2005/8/layout/hierarchy3"/>
    <dgm:cxn modelId="{326BB1D4-53D4-4992-92BF-E9715B8D0618}" type="presParOf" srcId="{C9B7019A-3D48-473B-A7E3-1A685EEA0A74}" destId="{CC6E6E4E-F2A1-4905-A21A-24ADF6E1A25D}" srcOrd="2" destOrd="0" presId="urn:microsoft.com/office/officeart/2005/8/layout/hierarchy3"/>
    <dgm:cxn modelId="{B3A04490-9ABA-4170-9414-3D65A8206AC5}" type="presParOf" srcId="{C9B7019A-3D48-473B-A7E3-1A685EEA0A74}" destId="{E8D7F011-B3C6-4658-BE47-0B74F1E6016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7F8992-9462-4472-8EEB-367E0AA707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68293-EF30-4E14-AA1F-B4B00F47827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6.1.3. Công nghiệp hoá, hiện đại hoá ở Việt Nam trong bối cảnh cách mạng công nghiệp lần thứ tư</a:t>
          </a:r>
          <a:endParaRPr lang="en-US" sz="2800" dirty="0">
            <a:latin typeface="Times" pitchFamily="18" charset="0"/>
          </a:endParaRPr>
        </a:p>
      </dgm:t>
    </dgm:pt>
    <dgm:pt modelId="{5447F62C-8BAF-4D42-884D-81254A8C6083}" type="parTrans" cxnId="{A11202D4-2F8B-4701-9B85-CBA9E08EB909}">
      <dgm:prSet/>
      <dgm:spPr/>
      <dgm:t>
        <a:bodyPr/>
        <a:lstStyle/>
        <a:p>
          <a:endParaRPr lang="en-US"/>
        </a:p>
      </dgm:t>
    </dgm:pt>
    <dgm:pt modelId="{337E2249-1FD2-496E-A67D-43498799B0E1}" type="sibTrans" cxnId="{A11202D4-2F8B-4701-9B85-CBA9E08EB909}">
      <dgm:prSet/>
      <dgm:spPr/>
      <dgm:t>
        <a:bodyPr/>
        <a:lstStyle/>
        <a:p>
          <a:endParaRPr lang="en-US"/>
        </a:p>
      </dgm:t>
    </dgm:pt>
    <dgm:pt modelId="{825E4FA0-4C34-4783-893B-A98A1E77AA24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6.1.3.1. </a:t>
          </a:r>
          <a:r>
            <a:rPr lang="en-US" sz="2800" b="1" i="1" dirty="0" err="1">
              <a:latin typeface="Times" pitchFamily="18" charset="0"/>
            </a:rPr>
            <a:t>Quan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điểm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về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công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nghiệp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, </a:t>
          </a:r>
          <a:r>
            <a:rPr lang="en-US" sz="2800" b="1" i="1" dirty="0" err="1">
              <a:latin typeface="Times" pitchFamily="18" charset="0"/>
            </a:rPr>
            <a:t>hiện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đại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 ở </a:t>
          </a:r>
          <a:r>
            <a:rPr lang="en-US" sz="2800" b="1" i="1" dirty="0" err="1">
              <a:latin typeface="Times" pitchFamily="18" charset="0"/>
            </a:rPr>
            <a:t>Việt</a:t>
          </a:r>
          <a:r>
            <a:rPr lang="en-US" sz="2800" b="1" i="1" dirty="0">
              <a:latin typeface="Times" pitchFamily="18" charset="0"/>
            </a:rPr>
            <a:t> Nam </a:t>
          </a:r>
          <a:r>
            <a:rPr lang="en-US" sz="2800" b="1" i="1" dirty="0" err="1">
              <a:latin typeface="Times" pitchFamily="18" charset="0"/>
            </a:rPr>
            <a:t>trong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bối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cảnh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cách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mạng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công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nghiệp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lần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thứ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tư</a:t>
          </a:r>
          <a:endParaRPr lang="en-US" sz="2800" dirty="0">
            <a:latin typeface="Times" pitchFamily="18" charset="0"/>
          </a:endParaRPr>
        </a:p>
      </dgm:t>
    </dgm:pt>
    <dgm:pt modelId="{C7184638-3DDF-4C4B-8E6F-5030E7AA7BFA}" type="parTrans" cxnId="{5854B85D-53B8-4F51-B111-4364E876C154}">
      <dgm:prSet/>
      <dgm:spPr/>
      <dgm:t>
        <a:bodyPr/>
        <a:lstStyle/>
        <a:p>
          <a:endParaRPr lang="en-US"/>
        </a:p>
      </dgm:t>
    </dgm:pt>
    <dgm:pt modelId="{4DB06D65-8B20-4E87-87CB-7C74DEEC280D}" type="sibTrans" cxnId="{5854B85D-53B8-4F51-B111-4364E876C154}">
      <dgm:prSet/>
      <dgm:spPr/>
      <dgm:t>
        <a:bodyPr/>
        <a:lstStyle/>
        <a:p>
          <a:endParaRPr lang="en-US"/>
        </a:p>
      </dgm:t>
    </dgm:pt>
    <dgm:pt modelId="{36DA9A01-194F-499E-BCA3-A7F2864AF01B}">
      <dgm:prSet phldrT="[Text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6.1.3.2. </a:t>
          </a:r>
          <a:r>
            <a:rPr lang="en-US" sz="2800" b="1" i="1" dirty="0" err="1">
              <a:latin typeface="Times" pitchFamily="18" charset="0"/>
            </a:rPr>
            <a:t>Công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nghiệp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, </a:t>
          </a:r>
          <a:r>
            <a:rPr lang="en-US" sz="2800" b="1" i="1" dirty="0" err="1">
              <a:latin typeface="Times" pitchFamily="18" charset="0"/>
            </a:rPr>
            <a:t>hiện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đại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hóa</a:t>
          </a:r>
          <a:r>
            <a:rPr lang="en-US" sz="2800" b="1" i="1" dirty="0">
              <a:latin typeface="Times" pitchFamily="18" charset="0"/>
            </a:rPr>
            <a:t> ở </a:t>
          </a:r>
          <a:r>
            <a:rPr lang="en-US" sz="2800" b="1" i="1" dirty="0" err="1">
              <a:latin typeface="Times" pitchFamily="18" charset="0"/>
            </a:rPr>
            <a:t>Việt</a:t>
          </a:r>
          <a:r>
            <a:rPr lang="en-US" sz="2800" b="1" i="1" dirty="0">
              <a:latin typeface="Times" pitchFamily="18" charset="0"/>
            </a:rPr>
            <a:t> Nam </a:t>
          </a:r>
          <a:r>
            <a:rPr lang="en-US" sz="2800" b="1" i="1" dirty="0" err="1">
              <a:latin typeface="Times" pitchFamily="18" charset="0"/>
            </a:rPr>
            <a:t>thích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ứng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với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cách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mạng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công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nghiệp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lần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thứ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tư</a:t>
          </a:r>
          <a:endParaRPr lang="en-US" sz="2800" dirty="0">
            <a:latin typeface="Times" pitchFamily="18" charset="0"/>
          </a:endParaRPr>
        </a:p>
      </dgm:t>
    </dgm:pt>
    <dgm:pt modelId="{6D34C758-36A6-46D7-9947-701633D101FA}" type="parTrans" cxnId="{D9605AAE-B697-469C-81D7-BD4655FC6BA4}">
      <dgm:prSet/>
      <dgm:spPr/>
      <dgm:t>
        <a:bodyPr/>
        <a:lstStyle/>
        <a:p>
          <a:endParaRPr lang="en-US"/>
        </a:p>
      </dgm:t>
    </dgm:pt>
    <dgm:pt modelId="{EB850828-6564-4438-9C10-E41BA0D072A9}" type="sibTrans" cxnId="{D9605AAE-B697-469C-81D7-BD4655FC6BA4}">
      <dgm:prSet/>
      <dgm:spPr/>
      <dgm:t>
        <a:bodyPr/>
        <a:lstStyle/>
        <a:p>
          <a:endParaRPr lang="en-US"/>
        </a:p>
      </dgm:t>
    </dgm:pt>
    <dgm:pt modelId="{BA401995-9924-4F68-9F45-83769985EAF3}" type="pres">
      <dgm:prSet presAssocID="{187F8992-9462-4472-8EEB-367E0AA707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F1B83C-1D16-4F54-8B87-BD8594B9D04C}" type="pres">
      <dgm:prSet presAssocID="{EED68293-EF30-4E14-AA1F-B4B00F478274}" presName="root" presStyleCnt="0"/>
      <dgm:spPr/>
    </dgm:pt>
    <dgm:pt modelId="{7BD71481-89FD-442E-A766-271406CE253E}" type="pres">
      <dgm:prSet presAssocID="{EED68293-EF30-4E14-AA1F-B4B00F478274}" presName="rootComposite" presStyleCnt="0"/>
      <dgm:spPr/>
    </dgm:pt>
    <dgm:pt modelId="{35892545-32D2-4D05-B2CF-A7A1984111B3}" type="pres">
      <dgm:prSet presAssocID="{EED68293-EF30-4E14-AA1F-B4B00F478274}" presName="rootText" presStyleLbl="node1" presStyleIdx="0" presStyleCnt="1" custScaleX="206334" custScaleY="59043" custLinFactNeighborX="3893" custLinFactNeighborY="-189"/>
      <dgm:spPr/>
    </dgm:pt>
    <dgm:pt modelId="{A69EBB52-3801-487C-9D7D-BA0F7E764ED0}" type="pres">
      <dgm:prSet presAssocID="{EED68293-EF30-4E14-AA1F-B4B00F478274}" presName="rootConnector" presStyleLbl="node1" presStyleIdx="0" presStyleCnt="1"/>
      <dgm:spPr/>
    </dgm:pt>
    <dgm:pt modelId="{C9B7019A-3D48-473B-A7E3-1A685EEA0A74}" type="pres">
      <dgm:prSet presAssocID="{EED68293-EF30-4E14-AA1F-B4B00F478274}" presName="childShape" presStyleCnt="0"/>
      <dgm:spPr/>
    </dgm:pt>
    <dgm:pt modelId="{FCA45E0C-1A45-46C5-A675-FAF3BE329D7F}" type="pres">
      <dgm:prSet presAssocID="{C7184638-3DDF-4C4B-8E6F-5030E7AA7BFA}" presName="Name13" presStyleLbl="parChTrans1D2" presStyleIdx="0" presStyleCnt="2"/>
      <dgm:spPr/>
    </dgm:pt>
    <dgm:pt modelId="{2BCA2FF0-7305-4D2C-BEA7-9DF7ADB3EBE2}" type="pres">
      <dgm:prSet presAssocID="{825E4FA0-4C34-4783-893B-A98A1E77AA24}" presName="childText" presStyleLbl="bgAcc1" presStyleIdx="0" presStyleCnt="2" custScaleX="206334" custScaleY="79082" custLinFactNeighborX="4866" custLinFactNeighborY="-189">
        <dgm:presLayoutVars>
          <dgm:bulletEnabled val="1"/>
        </dgm:presLayoutVars>
      </dgm:prSet>
      <dgm:spPr/>
    </dgm:pt>
    <dgm:pt modelId="{CC6E6E4E-F2A1-4905-A21A-24ADF6E1A25D}" type="pres">
      <dgm:prSet presAssocID="{6D34C758-36A6-46D7-9947-701633D101FA}" presName="Name13" presStyleLbl="parChTrans1D2" presStyleIdx="1" presStyleCnt="2"/>
      <dgm:spPr/>
    </dgm:pt>
    <dgm:pt modelId="{E8D7F011-B3C6-4658-BE47-0B74F1E60169}" type="pres">
      <dgm:prSet presAssocID="{36DA9A01-194F-499E-BCA3-A7F2864AF01B}" presName="childText" presStyleLbl="bgAcc1" presStyleIdx="1" presStyleCnt="2" custScaleX="206334" custScaleY="79082" custLinFactNeighborX="4866" custLinFactNeighborY="-189">
        <dgm:presLayoutVars>
          <dgm:bulletEnabled val="1"/>
        </dgm:presLayoutVars>
      </dgm:prSet>
      <dgm:spPr/>
    </dgm:pt>
  </dgm:ptLst>
  <dgm:cxnLst>
    <dgm:cxn modelId="{73B9F825-4799-4442-AAA5-7E67721CF276}" type="presOf" srcId="{EED68293-EF30-4E14-AA1F-B4B00F478274}" destId="{A69EBB52-3801-487C-9D7D-BA0F7E764ED0}" srcOrd="1" destOrd="0" presId="urn:microsoft.com/office/officeart/2005/8/layout/hierarchy3"/>
    <dgm:cxn modelId="{D4E39D37-DE74-4C5D-BD29-A0CD1135095C}" type="presOf" srcId="{36DA9A01-194F-499E-BCA3-A7F2864AF01B}" destId="{E8D7F011-B3C6-4658-BE47-0B74F1E60169}" srcOrd="0" destOrd="0" presId="urn:microsoft.com/office/officeart/2005/8/layout/hierarchy3"/>
    <dgm:cxn modelId="{5854B85D-53B8-4F51-B111-4364E876C154}" srcId="{EED68293-EF30-4E14-AA1F-B4B00F478274}" destId="{825E4FA0-4C34-4783-893B-A98A1E77AA24}" srcOrd="0" destOrd="0" parTransId="{C7184638-3DDF-4C4B-8E6F-5030E7AA7BFA}" sibTransId="{4DB06D65-8B20-4E87-87CB-7C74DEEC280D}"/>
    <dgm:cxn modelId="{98FC5B46-3D89-49A3-A9D6-E8FCDCA820D9}" type="presOf" srcId="{187F8992-9462-4472-8EEB-367E0AA70708}" destId="{BA401995-9924-4F68-9F45-83769985EAF3}" srcOrd="0" destOrd="0" presId="urn:microsoft.com/office/officeart/2005/8/layout/hierarchy3"/>
    <dgm:cxn modelId="{5FABEF58-D16C-4BA6-B8AA-3DCB36E5C412}" type="presOf" srcId="{EED68293-EF30-4E14-AA1F-B4B00F478274}" destId="{35892545-32D2-4D05-B2CF-A7A1984111B3}" srcOrd="0" destOrd="0" presId="urn:microsoft.com/office/officeart/2005/8/layout/hierarchy3"/>
    <dgm:cxn modelId="{236B1059-BC4F-4442-B11B-2455ABD8F58B}" type="presOf" srcId="{C7184638-3DDF-4C4B-8E6F-5030E7AA7BFA}" destId="{FCA45E0C-1A45-46C5-A675-FAF3BE329D7F}" srcOrd="0" destOrd="0" presId="urn:microsoft.com/office/officeart/2005/8/layout/hierarchy3"/>
    <dgm:cxn modelId="{E59A4FA6-637F-487F-9749-D1C305127E21}" type="presOf" srcId="{6D34C758-36A6-46D7-9947-701633D101FA}" destId="{CC6E6E4E-F2A1-4905-A21A-24ADF6E1A25D}" srcOrd="0" destOrd="0" presId="urn:microsoft.com/office/officeart/2005/8/layout/hierarchy3"/>
    <dgm:cxn modelId="{D9605AAE-B697-469C-81D7-BD4655FC6BA4}" srcId="{EED68293-EF30-4E14-AA1F-B4B00F478274}" destId="{36DA9A01-194F-499E-BCA3-A7F2864AF01B}" srcOrd="1" destOrd="0" parTransId="{6D34C758-36A6-46D7-9947-701633D101FA}" sibTransId="{EB850828-6564-4438-9C10-E41BA0D072A9}"/>
    <dgm:cxn modelId="{A11202D4-2F8B-4701-9B85-CBA9E08EB909}" srcId="{187F8992-9462-4472-8EEB-367E0AA70708}" destId="{EED68293-EF30-4E14-AA1F-B4B00F478274}" srcOrd="0" destOrd="0" parTransId="{5447F62C-8BAF-4D42-884D-81254A8C6083}" sibTransId="{337E2249-1FD2-496E-A67D-43498799B0E1}"/>
    <dgm:cxn modelId="{93D7C7DC-4B57-4C61-A86F-7304C36276CC}" type="presOf" srcId="{825E4FA0-4C34-4783-893B-A98A1E77AA24}" destId="{2BCA2FF0-7305-4D2C-BEA7-9DF7ADB3EBE2}" srcOrd="0" destOrd="0" presId="urn:microsoft.com/office/officeart/2005/8/layout/hierarchy3"/>
    <dgm:cxn modelId="{88010452-04CE-4942-9285-B1A780F88EEE}" type="presParOf" srcId="{BA401995-9924-4F68-9F45-83769985EAF3}" destId="{CBF1B83C-1D16-4F54-8B87-BD8594B9D04C}" srcOrd="0" destOrd="0" presId="urn:microsoft.com/office/officeart/2005/8/layout/hierarchy3"/>
    <dgm:cxn modelId="{C4DD9281-48C6-4087-8743-48E0038F7EDE}" type="presParOf" srcId="{CBF1B83C-1D16-4F54-8B87-BD8594B9D04C}" destId="{7BD71481-89FD-442E-A766-271406CE253E}" srcOrd="0" destOrd="0" presId="urn:microsoft.com/office/officeart/2005/8/layout/hierarchy3"/>
    <dgm:cxn modelId="{745EE024-6AD3-4365-AB55-5CE9FDE7B00E}" type="presParOf" srcId="{7BD71481-89FD-442E-A766-271406CE253E}" destId="{35892545-32D2-4D05-B2CF-A7A1984111B3}" srcOrd="0" destOrd="0" presId="urn:microsoft.com/office/officeart/2005/8/layout/hierarchy3"/>
    <dgm:cxn modelId="{23F7753C-4BA9-4084-A4F3-3F1BBBD154A0}" type="presParOf" srcId="{7BD71481-89FD-442E-A766-271406CE253E}" destId="{A69EBB52-3801-487C-9D7D-BA0F7E764ED0}" srcOrd="1" destOrd="0" presId="urn:microsoft.com/office/officeart/2005/8/layout/hierarchy3"/>
    <dgm:cxn modelId="{C277365B-EC5A-42FD-985C-5D78A5F922A7}" type="presParOf" srcId="{CBF1B83C-1D16-4F54-8B87-BD8594B9D04C}" destId="{C9B7019A-3D48-473B-A7E3-1A685EEA0A74}" srcOrd="1" destOrd="0" presId="urn:microsoft.com/office/officeart/2005/8/layout/hierarchy3"/>
    <dgm:cxn modelId="{E05D9E12-96EA-4F0A-8FC4-1D1A679F03B0}" type="presParOf" srcId="{C9B7019A-3D48-473B-A7E3-1A685EEA0A74}" destId="{FCA45E0C-1A45-46C5-A675-FAF3BE329D7F}" srcOrd="0" destOrd="0" presId="urn:microsoft.com/office/officeart/2005/8/layout/hierarchy3"/>
    <dgm:cxn modelId="{7454B7FC-B410-4009-840D-E0A99BBFE25D}" type="presParOf" srcId="{C9B7019A-3D48-473B-A7E3-1A685EEA0A74}" destId="{2BCA2FF0-7305-4D2C-BEA7-9DF7ADB3EBE2}" srcOrd="1" destOrd="0" presId="urn:microsoft.com/office/officeart/2005/8/layout/hierarchy3"/>
    <dgm:cxn modelId="{74F833F3-B234-4BAB-87A1-E442B7F2C2E1}" type="presParOf" srcId="{C9B7019A-3D48-473B-A7E3-1A685EEA0A74}" destId="{CC6E6E4E-F2A1-4905-A21A-24ADF6E1A25D}" srcOrd="2" destOrd="0" presId="urn:microsoft.com/office/officeart/2005/8/layout/hierarchy3"/>
    <dgm:cxn modelId="{1FF03434-B8F3-4ECD-A27D-F93B05B520B3}" type="presParOf" srcId="{C9B7019A-3D48-473B-A7E3-1A685EEA0A74}" destId="{E8D7F011-B3C6-4658-BE47-0B74F1E6016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17E062-EC72-4E6D-BEB7-95E8DE633F3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BE898A-9F27-4711-8561-D3739D8CA1BE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6.2.1.  Khái niệm và nội dung hội nhập kinh tế quốc tế  </a:t>
          </a:r>
          <a:endParaRPr lang="en-US" sz="2800" b="1" dirty="0">
            <a:solidFill>
              <a:schemeClr val="tx1"/>
            </a:solidFill>
            <a:latin typeface="Times" pitchFamily="18" charset="0"/>
          </a:endParaRPr>
        </a:p>
      </dgm:t>
    </dgm:pt>
    <dgm:pt modelId="{6087592B-6AF1-4F86-9C01-8EAEAD6854C1}" type="parTrans" cxnId="{EDCDEDD4-3779-4ACD-919F-C664791DE3E2}">
      <dgm:prSet/>
      <dgm:spPr/>
      <dgm:t>
        <a:bodyPr/>
        <a:lstStyle/>
        <a:p>
          <a:endParaRPr lang="en-US"/>
        </a:p>
      </dgm:t>
    </dgm:pt>
    <dgm:pt modelId="{F16DB883-3CDE-4902-8844-CD8FB1FE926B}" type="sibTrans" cxnId="{EDCDEDD4-3779-4ACD-919F-C664791DE3E2}">
      <dgm:prSet/>
      <dgm:spPr/>
      <dgm:t>
        <a:bodyPr/>
        <a:lstStyle/>
        <a:p>
          <a:endParaRPr lang="en-US"/>
        </a:p>
      </dgm:t>
    </dgm:pt>
    <dgm:pt modelId="{AAC785D7-994C-4B03-9983-14FD21ED3F0C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6.2.2.  Tác động của hội nhập kinh tế quốc tế đến sự phát triển của Việt Nam</a:t>
          </a:r>
          <a:endParaRPr lang="en-US" sz="2800" b="1" dirty="0">
            <a:solidFill>
              <a:schemeClr val="tx1"/>
            </a:solidFill>
            <a:latin typeface="Times" pitchFamily="18" charset="0"/>
          </a:endParaRPr>
        </a:p>
      </dgm:t>
    </dgm:pt>
    <dgm:pt modelId="{7FA58FA3-936E-4819-A131-F0AD89FF3AF8}" type="parTrans" cxnId="{E6FFE4C6-1BBF-4D59-956E-8D4267E474D7}">
      <dgm:prSet/>
      <dgm:spPr/>
      <dgm:t>
        <a:bodyPr/>
        <a:lstStyle/>
        <a:p>
          <a:endParaRPr lang="en-US"/>
        </a:p>
      </dgm:t>
    </dgm:pt>
    <dgm:pt modelId="{5EA828F9-98A4-48AB-9B82-9E1AB98A0DCA}" type="sibTrans" cxnId="{E6FFE4C6-1BBF-4D59-956E-8D4267E474D7}">
      <dgm:prSet/>
      <dgm:spPr/>
      <dgm:t>
        <a:bodyPr/>
        <a:lstStyle/>
        <a:p>
          <a:endParaRPr lang="en-US"/>
        </a:p>
      </dgm:t>
    </dgm:pt>
    <dgm:pt modelId="{3F746C56-6435-408A-9F20-4482EB54D205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6.2.3. Phương hướng nâng cao hiệu quả hội nhập kinh tế quốc tế trong phát triển của Việt Nam </a:t>
          </a:r>
          <a:endParaRPr lang="en-US" sz="2800" b="1" dirty="0">
            <a:solidFill>
              <a:schemeClr val="tx1"/>
            </a:solidFill>
            <a:latin typeface="Times" pitchFamily="18" charset="0"/>
          </a:endParaRPr>
        </a:p>
      </dgm:t>
    </dgm:pt>
    <dgm:pt modelId="{FCD34C58-344B-44C3-BDD9-395B9BD214D6}" type="parTrans" cxnId="{799B1110-C98D-4382-842B-770D0EE84F9B}">
      <dgm:prSet/>
      <dgm:spPr/>
      <dgm:t>
        <a:bodyPr/>
        <a:lstStyle/>
        <a:p>
          <a:endParaRPr lang="en-US"/>
        </a:p>
      </dgm:t>
    </dgm:pt>
    <dgm:pt modelId="{D27B9BDB-784E-4252-9E0F-62B7478D60E0}" type="sibTrans" cxnId="{799B1110-C98D-4382-842B-770D0EE84F9B}">
      <dgm:prSet/>
      <dgm:spPr/>
      <dgm:t>
        <a:bodyPr/>
        <a:lstStyle/>
        <a:p>
          <a:endParaRPr lang="en-US"/>
        </a:p>
      </dgm:t>
    </dgm:pt>
    <dgm:pt modelId="{E3B211AC-03A5-45A5-9B65-89440FB22AC8}" type="pres">
      <dgm:prSet presAssocID="{1417E062-EC72-4E6D-BEB7-95E8DE633F37}" presName="linear" presStyleCnt="0">
        <dgm:presLayoutVars>
          <dgm:dir/>
          <dgm:animLvl val="lvl"/>
          <dgm:resizeHandles val="exact"/>
        </dgm:presLayoutVars>
      </dgm:prSet>
      <dgm:spPr/>
    </dgm:pt>
    <dgm:pt modelId="{95CFF182-ABE8-43DF-BA15-D4E46CAF5FA3}" type="pres">
      <dgm:prSet presAssocID="{F8BE898A-9F27-4711-8561-D3739D8CA1BE}" presName="parentLin" presStyleCnt="0"/>
      <dgm:spPr/>
    </dgm:pt>
    <dgm:pt modelId="{6B41A376-2D05-494B-98C3-3C310694F530}" type="pres">
      <dgm:prSet presAssocID="{F8BE898A-9F27-4711-8561-D3739D8CA1BE}" presName="parentLeftMargin" presStyleLbl="node1" presStyleIdx="0" presStyleCnt="3"/>
      <dgm:spPr/>
    </dgm:pt>
    <dgm:pt modelId="{FDBADF49-91FA-41B7-A112-82EA61D99364}" type="pres">
      <dgm:prSet presAssocID="{F8BE898A-9F27-4711-8561-D3739D8CA1BE}" presName="parentText" presStyleLbl="node1" presStyleIdx="0" presStyleCnt="3" custScaleX="129333" custScaleY="345664">
        <dgm:presLayoutVars>
          <dgm:chMax val="0"/>
          <dgm:bulletEnabled val="1"/>
        </dgm:presLayoutVars>
      </dgm:prSet>
      <dgm:spPr/>
    </dgm:pt>
    <dgm:pt modelId="{66C94171-BE9E-41D9-9F79-478028E36FDC}" type="pres">
      <dgm:prSet presAssocID="{F8BE898A-9F27-4711-8561-D3739D8CA1BE}" presName="negativeSpace" presStyleCnt="0"/>
      <dgm:spPr/>
    </dgm:pt>
    <dgm:pt modelId="{39842DEF-08D5-42A6-8199-52D3FD634B22}" type="pres">
      <dgm:prSet presAssocID="{F8BE898A-9F27-4711-8561-D3739D8CA1BE}" presName="childText" presStyleLbl="conFgAcc1" presStyleIdx="0" presStyleCnt="3">
        <dgm:presLayoutVars>
          <dgm:bulletEnabled val="1"/>
        </dgm:presLayoutVars>
      </dgm:prSet>
      <dgm:spPr/>
    </dgm:pt>
    <dgm:pt modelId="{131B4046-AD8F-46A2-8AA1-D428E15DF59C}" type="pres">
      <dgm:prSet presAssocID="{F16DB883-3CDE-4902-8844-CD8FB1FE926B}" presName="spaceBetweenRectangles" presStyleCnt="0"/>
      <dgm:spPr/>
    </dgm:pt>
    <dgm:pt modelId="{DD5C0BED-B5DA-48F4-B77E-8A50699EAC6C}" type="pres">
      <dgm:prSet presAssocID="{AAC785D7-994C-4B03-9983-14FD21ED3F0C}" presName="parentLin" presStyleCnt="0"/>
      <dgm:spPr/>
    </dgm:pt>
    <dgm:pt modelId="{9BD64394-B6CB-41FB-8B01-762CDE44452C}" type="pres">
      <dgm:prSet presAssocID="{AAC785D7-994C-4B03-9983-14FD21ED3F0C}" presName="parentLeftMargin" presStyleLbl="node1" presStyleIdx="0" presStyleCnt="3"/>
      <dgm:spPr/>
    </dgm:pt>
    <dgm:pt modelId="{0554652A-8653-4184-B364-32D2D02ED507}" type="pres">
      <dgm:prSet presAssocID="{AAC785D7-994C-4B03-9983-14FD21ED3F0C}" presName="parentText" presStyleLbl="node1" presStyleIdx="1" presStyleCnt="3" custScaleX="129333" custScaleY="345664">
        <dgm:presLayoutVars>
          <dgm:chMax val="0"/>
          <dgm:bulletEnabled val="1"/>
        </dgm:presLayoutVars>
      </dgm:prSet>
      <dgm:spPr/>
    </dgm:pt>
    <dgm:pt modelId="{F576E87D-CE50-4365-8436-FDEB971E3C23}" type="pres">
      <dgm:prSet presAssocID="{AAC785D7-994C-4B03-9983-14FD21ED3F0C}" presName="negativeSpace" presStyleCnt="0"/>
      <dgm:spPr/>
    </dgm:pt>
    <dgm:pt modelId="{709F3AEC-1A26-4DBC-BB98-0FC8DFB221C2}" type="pres">
      <dgm:prSet presAssocID="{AAC785D7-994C-4B03-9983-14FD21ED3F0C}" presName="childText" presStyleLbl="conFgAcc1" presStyleIdx="1" presStyleCnt="3">
        <dgm:presLayoutVars>
          <dgm:bulletEnabled val="1"/>
        </dgm:presLayoutVars>
      </dgm:prSet>
      <dgm:spPr/>
    </dgm:pt>
    <dgm:pt modelId="{585E56EF-2B46-4F00-BE9B-A4DA723383AC}" type="pres">
      <dgm:prSet presAssocID="{5EA828F9-98A4-48AB-9B82-9E1AB98A0DCA}" presName="spaceBetweenRectangles" presStyleCnt="0"/>
      <dgm:spPr/>
    </dgm:pt>
    <dgm:pt modelId="{6E397D3C-C908-4549-9224-817B18F510F5}" type="pres">
      <dgm:prSet presAssocID="{3F746C56-6435-408A-9F20-4482EB54D205}" presName="parentLin" presStyleCnt="0"/>
      <dgm:spPr/>
    </dgm:pt>
    <dgm:pt modelId="{2EA7D92B-45B4-4F96-91B7-8363A3B1FD70}" type="pres">
      <dgm:prSet presAssocID="{3F746C56-6435-408A-9F20-4482EB54D205}" presName="parentLeftMargin" presStyleLbl="node1" presStyleIdx="1" presStyleCnt="3"/>
      <dgm:spPr/>
    </dgm:pt>
    <dgm:pt modelId="{2146C74F-E8A7-4803-A7F2-BDB3752F2577}" type="pres">
      <dgm:prSet presAssocID="{3F746C56-6435-408A-9F20-4482EB54D205}" presName="parentText" presStyleLbl="node1" presStyleIdx="2" presStyleCnt="3" custScaleX="129333" custScaleY="345664" custLinFactNeighborX="2665" custLinFactNeighborY="-19512">
        <dgm:presLayoutVars>
          <dgm:chMax val="0"/>
          <dgm:bulletEnabled val="1"/>
        </dgm:presLayoutVars>
      </dgm:prSet>
      <dgm:spPr/>
    </dgm:pt>
    <dgm:pt modelId="{D0C27589-798F-462C-8BC8-DDED872D79C9}" type="pres">
      <dgm:prSet presAssocID="{3F746C56-6435-408A-9F20-4482EB54D205}" presName="negativeSpace" presStyleCnt="0"/>
      <dgm:spPr/>
    </dgm:pt>
    <dgm:pt modelId="{42056CDB-CF43-40F0-8F02-39BD22108AE8}" type="pres">
      <dgm:prSet presAssocID="{3F746C56-6435-408A-9F20-4482EB54D20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F24F04-0D6B-42BD-84AC-D6021FD2FDB5}" type="presOf" srcId="{3F746C56-6435-408A-9F20-4482EB54D205}" destId="{2146C74F-E8A7-4803-A7F2-BDB3752F2577}" srcOrd="1" destOrd="0" presId="urn:microsoft.com/office/officeart/2005/8/layout/list1"/>
    <dgm:cxn modelId="{60F2DD09-4C83-4416-BCE2-ED908DF10832}" type="presOf" srcId="{AAC785D7-994C-4B03-9983-14FD21ED3F0C}" destId="{0554652A-8653-4184-B364-32D2D02ED507}" srcOrd="1" destOrd="0" presId="urn:microsoft.com/office/officeart/2005/8/layout/list1"/>
    <dgm:cxn modelId="{799B1110-C98D-4382-842B-770D0EE84F9B}" srcId="{1417E062-EC72-4E6D-BEB7-95E8DE633F37}" destId="{3F746C56-6435-408A-9F20-4482EB54D205}" srcOrd="2" destOrd="0" parTransId="{FCD34C58-344B-44C3-BDD9-395B9BD214D6}" sibTransId="{D27B9BDB-784E-4252-9E0F-62B7478D60E0}"/>
    <dgm:cxn modelId="{425EFB14-0CB4-4174-B4D9-BDC91A336363}" type="presOf" srcId="{1417E062-EC72-4E6D-BEB7-95E8DE633F37}" destId="{E3B211AC-03A5-45A5-9B65-89440FB22AC8}" srcOrd="0" destOrd="0" presId="urn:microsoft.com/office/officeart/2005/8/layout/list1"/>
    <dgm:cxn modelId="{6A90434B-F9F3-46F6-B5E4-F0839E07F553}" type="presOf" srcId="{F8BE898A-9F27-4711-8561-D3739D8CA1BE}" destId="{FDBADF49-91FA-41B7-A112-82EA61D99364}" srcOrd="1" destOrd="0" presId="urn:microsoft.com/office/officeart/2005/8/layout/list1"/>
    <dgm:cxn modelId="{A5B0F284-0D14-41D9-A835-9F02A40297CC}" type="presOf" srcId="{AAC785D7-994C-4B03-9983-14FD21ED3F0C}" destId="{9BD64394-B6CB-41FB-8B01-762CDE44452C}" srcOrd="0" destOrd="0" presId="urn:microsoft.com/office/officeart/2005/8/layout/list1"/>
    <dgm:cxn modelId="{CD415187-E8D7-4F32-86A6-3AD319459035}" type="presOf" srcId="{F8BE898A-9F27-4711-8561-D3739D8CA1BE}" destId="{6B41A376-2D05-494B-98C3-3C310694F530}" srcOrd="0" destOrd="0" presId="urn:microsoft.com/office/officeart/2005/8/layout/list1"/>
    <dgm:cxn modelId="{2B5AE4BC-9C25-4B49-A1D0-920D6FD9466B}" type="presOf" srcId="{3F746C56-6435-408A-9F20-4482EB54D205}" destId="{2EA7D92B-45B4-4F96-91B7-8363A3B1FD70}" srcOrd="0" destOrd="0" presId="urn:microsoft.com/office/officeart/2005/8/layout/list1"/>
    <dgm:cxn modelId="{E6FFE4C6-1BBF-4D59-956E-8D4267E474D7}" srcId="{1417E062-EC72-4E6D-BEB7-95E8DE633F37}" destId="{AAC785D7-994C-4B03-9983-14FD21ED3F0C}" srcOrd="1" destOrd="0" parTransId="{7FA58FA3-936E-4819-A131-F0AD89FF3AF8}" sibTransId="{5EA828F9-98A4-48AB-9B82-9E1AB98A0DCA}"/>
    <dgm:cxn modelId="{EDCDEDD4-3779-4ACD-919F-C664791DE3E2}" srcId="{1417E062-EC72-4E6D-BEB7-95E8DE633F37}" destId="{F8BE898A-9F27-4711-8561-D3739D8CA1BE}" srcOrd="0" destOrd="0" parTransId="{6087592B-6AF1-4F86-9C01-8EAEAD6854C1}" sibTransId="{F16DB883-3CDE-4902-8844-CD8FB1FE926B}"/>
    <dgm:cxn modelId="{74296388-9B80-487B-80DB-8BD82D0320E5}" type="presParOf" srcId="{E3B211AC-03A5-45A5-9B65-89440FB22AC8}" destId="{95CFF182-ABE8-43DF-BA15-D4E46CAF5FA3}" srcOrd="0" destOrd="0" presId="urn:microsoft.com/office/officeart/2005/8/layout/list1"/>
    <dgm:cxn modelId="{EF6DB5D9-34F2-4623-8B37-7431DAA193BF}" type="presParOf" srcId="{95CFF182-ABE8-43DF-BA15-D4E46CAF5FA3}" destId="{6B41A376-2D05-494B-98C3-3C310694F530}" srcOrd="0" destOrd="0" presId="urn:microsoft.com/office/officeart/2005/8/layout/list1"/>
    <dgm:cxn modelId="{5B07A11E-073D-478B-B5DC-D22188D9CBAA}" type="presParOf" srcId="{95CFF182-ABE8-43DF-BA15-D4E46CAF5FA3}" destId="{FDBADF49-91FA-41B7-A112-82EA61D99364}" srcOrd="1" destOrd="0" presId="urn:microsoft.com/office/officeart/2005/8/layout/list1"/>
    <dgm:cxn modelId="{C6BAA5F9-D0AB-47CB-8FEF-E17F70705C1A}" type="presParOf" srcId="{E3B211AC-03A5-45A5-9B65-89440FB22AC8}" destId="{66C94171-BE9E-41D9-9F79-478028E36FDC}" srcOrd="1" destOrd="0" presId="urn:microsoft.com/office/officeart/2005/8/layout/list1"/>
    <dgm:cxn modelId="{158FA76B-E4ED-4483-A133-71EF33DE5C98}" type="presParOf" srcId="{E3B211AC-03A5-45A5-9B65-89440FB22AC8}" destId="{39842DEF-08D5-42A6-8199-52D3FD634B22}" srcOrd="2" destOrd="0" presId="urn:microsoft.com/office/officeart/2005/8/layout/list1"/>
    <dgm:cxn modelId="{ECA9A917-755D-495E-80C2-AEC16EA1D053}" type="presParOf" srcId="{E3B211AC-03A5-45A5-9B65-89440FB22AC8}" destId="{131B4046-AD8F-46A2-8AA1-D428E15DF59C}" srcOrd="3" destOrd="0" presId="urn:microsoft.com/office/officeart/2005/8/layout/list1"/>
    <dgm:cxn modelId="{876F0B49-8696-41A5-9AD7-E238948CFAB1}" type="presParOf" srcId="{E3B211AC-03A5-45A5-9B65-89440FB22AC8}" destId="{DD5C0BED-B5DA-48F4-B77E-8A50699EAC6C}" srcOrd="4" destOrd="0" presId="urn:microsoft.com/office/officeart/2005/8/layout/list1"/>
    <dgm:cxn modelId="{A0CB322C-63D9-4557-AAD9-A51F656C95B8}" type="presParOf" srcId="{DD5C0BED-B5DA-48F4-B77E-8A50699EAC6C}" destId="{9BD64394-B6CB-41FB-8B01-762CDE44452C}" srcOrd="0" destOrd="0" presId="urn:microsoft.com/office/officeart/2005/8/layout/list1"/>
    <dgm:cxn modelId="{7429B050-B2BE-4BAB-94FD-6191408C381A}" type="presParOf" srcId="{DD5C0BED-B5DA-48F4-B77E-8A50699EAC6C}" destId="{0554652A-8653-4184-B364-32D2D02ED507}" srcOrd="1" destOrd="0" presId="urn:microsoft.com/office/officeart/2005/8/layout/list1"/>
    <dgm:cxn modelId="{99D1141F-3642-4476-8600-7B6137C17AC6}" type="presParOf" srcId="{E3B211AC-03A5-45A5-9B65-89440FB22AC8}" destId="{F576E87D-CE50-4365-8436-FDEB971E3C23}" srcOrd="5" destOrd="0" presId="urn:microsoft.com/office/officeart/2005/8/layout/list1"/>
    <dgm:cxn modelId="{CC4725A1-C310-425F-A5D1-1E70BA32AC56}" type="presParOf" srcId="{E3B211AC-03A5-45A5-9B65-89440FB22AC8}" destId="{709F3AEC-1A26-4DBC-BB98-0FC8DFB221C2}" srcOrd="6" destOrd="0" presId="urn:microsoft.com/office/officeart/2005/8/layout/list1"/>
    <dgm:cxn modelId="{DF2EFC0B-913E-4FEB-89E3-63245C4DA8B7}" type="presParOf" srcId="{E3B211AC-03A5-45A5-9B65-89440FB22AC8}" destId="{585E56EF-2B46-4F00-BE9B-A4DA723383AC}" srcOrd="7" destOrd="0" presId="urn:microsoft.com/office/officeart/2005/8/layout/list1"/>
    <dgm:cxn modelId="{A2F4122A-8195-4114-BDB6-FA991B2E08A3}" type="presParOf" srcId="{E3B211AC-03A5-45A5-9B65-89440FB22AC8}" destId="{6E397D3C-C908-4549-9224-817B18F510F5}" srcOrd="8" destOrd="0" presId="urn:microsoft.com/office/officeart/2005/8/layout/list1"/>
    <dgm:cxn modelId="{9AA99F57-ABA4-42FF-A54F-2273F33653DB}" type="presParOf" srcId="{6E397D3C-C908-4549-9224-817B18F510F5}" destId="{2EA7D92B-45B4-4F96-91B7-8363A3B1FD70}" srcOrd="0" destOrd="0" presId="urn:microsoft.com/office/officeart/2005/8/layout/list1"/>
    <dgm:cxn modelId="{3C72EC1A-5BFA-417E-8326-CBBAB2671A34}" type="presParOf" srcId="{6E397D3C-C908-4549-9224-817B18F510F5}" destId="{2146C74F-E8A7-4803-A7F2-BDB3752F2577}" srcOrd="1" destOrd="0" presId="urn:microsoft.com/office/officeart/2005/8/layout/list1"/>
    <dgm:cxn modelId="{EBB4F61D-CA49-44DA-856C-5C689B1AE8F6}" type="presParOf" srcId="{E3B211AC-03A5-45A5-9B65-89440FB22AC8}" destId="{D0C27589-798F-462C-8BC8-DDED872D79C9}" srcOrd="9" destOrd="0" presId="urn:microsoft.com/office/officeart/2005/8/layout/list1"/>
    <dgm:cxn modelId="{E62F951B-D57A-40C8-88E3-917A11F1B4E2}" type="presParOf" srcId="{E3B211AC-03A5-45A5-9B65-89440FB22AC8}" destId="{42056CDB-CF43-40F0-8F02-39BD22108AE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7F8992-9462-4472-8EEB-367E0AA707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68293-EF30-4E14-AA1F-B4B00F47827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6.2.1.  Khái niệm và nội dung hội nhập kinh tế quốc tế  </a:t>
          </a:r>
          <a:endParaRPr lang="en-US" sz="2800" dirty="0">
            <a:latin typeface="Times" pitchFamily="18" charset="0"/>
          </a:endParaRPr>
        </a:p>
      </dgm:t>
    </dgm:pt>
    <dgm:pt modelId="{5447F62C-8BAF-4D42-884D-81254A8C6083}" type="parTrans" cxnId="{A11202D4-2F8B-4701-9B85-CBA9E08EB909}">
      <dgm:prSet/>
      <dgm:spPr/>
      <dgm:t>
        <a:bodyPr/>
        <a:lstStyle/>
        <a:p>
          <a:endParaRPr lang="en-US"/>
        </a:p>
      </dgm:t>
    </dgm:pt>
    <dgm:pt modelId="{337E2249-1FD2-496E-A67D-43498799B0E1}" type="sibTrans" cxnId="{A11202D4-2F8B-4701-9B85-CBA9E08EB909}">
      <dgm:prSet/>
      <dgm:spPr/>
      <dgm:t>
        <a:bodyPr/>
        <a:lstStyle/>
        <a:p>
          <a:endParaRPr lang="en-US"/>
        </a:p>
      </dgm:t>
    </dgm:pt>
    <dgm:pt modelId="{825E4FA0-4C34-4783-893B-A98A1E77AA24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6.2.1.1 </a:t>
          </a:r>
          <a:r>
            <a:rPr lang="en-US" sz="2800" b="1" i="1" dirty="0" err="1">
              <a:latin typeface="Times" pitchFamily="18" charset="0"/>
            </a:rPr>
            <a:t>Khái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niệm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và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sự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cần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thiết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khách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quan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hội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nhập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kinh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tế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quốc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tế</a:t>
          </a:r>
          <a:endParaRPr lang="en-US" sz="2800" dirty="0">
            <a:latin typeface="Times" pitchFamily="18" charset="0"/>
          </a:endParaRPr>
        </a:p>
      </dgm:t>
    </dgm:pt>
    <dgm:pt modelId="{C7184638-3DDF-4C4B-8E6F-5030E7AA7BFA}" type="parTrans" cxnId="{5854B85D-53B8-4F51-B111-4364E876C154}">
      <dgm:prSet/>
      <dgm:spPr/>
      <dgm:t>
        <a:bodyPr/>
        <a:lstStyle/>
        <a:p>
          <a:endParaRPr lang="en-US"/>
        </a:p>
      </dgm:t>
    </dgm:pt>
    <dgm:pt modelId="{4DB06D65-8B20-4E87-87CB-7C74DEEC280D}" type="sibTrans" cxnId="{5854B85D-53B8-4F51-B111-4364E876C154}">
      <dgm:prSet/>
      <dgm:spPr/>
      <dgm:t>
        <a:bodyPr/>
        <a:lstStyle/>
        <a:p>
          <a:endParaRPr lang="en-US"/>
        </a:p>
      </dgm:t>
    </dgm:pt>
    <dgm:pt modelId="{36DA9A01-194F-499E-BCA3-A7F2864AF01B}">
      <dgm:prSet phldrT="[Text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6.2.1.2. </a:t>
          </a:r>
          <a:r>
            <a:rPr lang="en-US" sz="2800" b="1" i="1" dirty="0" err="1">
              <a:latin typeface="Times" pitchFamily="18" charset="0"/>
            </a:rPr>
            <a:t>Nội</a:t>
          </a:r>
          <a:r>
            <a:rPr lang="en-US" sz="2800" b="1" i="1" dirty="0">
              <a:latin typeface="Times" pitchFamily="18" charset="0"/>
            </a:rPr>
            <a:t> dung </a:t>
          </a:r>
          <a:r>
            <a:rPr lang="en-US" sz="2800" b="1" i="1" dirty="0" err="1">
              <a:latin typeface="Times" pitchFamily="18" charset="0"/>
            </a:rPr>
            <a:t>hội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nhập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kinh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tế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quốc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tế</a:t>
          </a:r>
          <a:endParaRPr lang="en-US" sz="2800" dirty="0">
            <a:latin typeface="Times" pitchFamily="18" charset="0"/>
          </a:endParaRPr>
        </a:p>
      </dgm:t>
    </dgm:pt>
    <dgm:pt modelId="{6D34C758-36A6-46D7-9947-701633D101FA}" type="parTrans" cxnId="{D9605AAE-B697-469C-81D7-BD4655FC6BA4}">
      <dgm:prSet/>
      <dgm:spPr/>
      <dgm:t>
        <a:bodyPr/>
        <a:lstStyle/>
        <a:p>
          <a:endParaRPr lang="en-US"/>
        </a:p>
      </dgm:t>
    </dgm:pt>
    <dgm:pt modelId="{EB850828-6564-4438-9C10-E41BA0D072A9}" type="sibTrans" cxnId="{D9605AAE-B697-469C-81D7-BD4655FC6BA4}">
      <dgm:prSet/>
      <dgm:spPr/>
      <dgm:t>
        <a:bodyPr/>
        <a:lstStyle/>
        <a:p>
          <a:endParaRPr lang="en-US"/>
        </a:p>
      </dgm:t>
    </dgm:pt>
    <dgm:pt modelId="{BA401995-9924-4F68-9F45-83769985EAF3}" type="pres">
      <dgm:prSet presAssocID="{187F8992-9462-4472-8EEB-367E0AA707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F1B83C-1D16-4F54-8B87-BD8594B9D04C}" type="pres">
      <dgm:prSet presAssocID="{EED68293-EF30-4E14-AA1F-B4B00F478274}" presName="root" presStyleCnt="0"/>
      <dgm:spPr/>
    </dgm:pt>
    <dgm:pt modelId="{7BD71481-89FD-442E-A766-271406CE253E}" type="pres">
      <dgm:prSet presAssocID="{EED68293-EF30-4E14-AA1F-B4B00F478274}" presName="rootComposite" presStyleCnt="0"/>
      <dgm:spPr/>
    </dgm:pt>
    <dgm:pt modelId="{35892545-32D2-4D05-B2CF-A7A1984111B3}" type="pres">
      <dgm:prSet presAssocID="{EED68293-EF30-4E14-AA1F-B4B00F478274}" presName="rootText" presStyleLbl="node1" presStyleIdx="0" presStyleCnt="1" custScaleX="206334" custScaleY="59043" custLinFactNeighborX="59" custLinFactNeighborY="-8777"/>
      <dgm:spPr/>
    </dgm:pt>
    <dgm:pt modelId="{A69EBB52-3801-487C-9D7D-BA0F7E764ED0}" type="pres">
      <dgm:prSet presAssocID="{EED68293-EF30-4E14-AA1F-B4B00F478274}" presName="rootConnector" presStyleLbl="node1" presStyleIdx="0" presStyleCnt="1"/>
      <dgm:spPr/>
    </dgm:pt>
    <dgm:pt modelId="{C9B7019A-3D48-473B-A7E3-1A685EEA0A74}" type="pres">
      <dgm:prSet presAssocID="{EED68293-EF30-4E14-AA1F-B4B00F478274}" presName="childShape" presStyleCnt="0"/>
      <dgm:spPr/>
    </dgm:pt>
    <dgm:pt modelId="{FCA45E0C-1A45-46C5-A675-FAF3BE329D7F}" type="pres">
      <dgm:prSet presAssocID="{C7184638-3DDF-4C4B-8E6F-5030E7AA7BFA}" presName="Name13" presStyleLbl="parChTrans1D2" presStyleIdx="0" presStyleCnt="2"/>
      <dgm:spPr/>
    </dgm:pt>
    <dgm:pt modelId="{2BCA2FF0-7305-4D2C-BEA7-9DF7ADB3EBE2}" type="pres">
      <dgm:prSet presAssocID="{825E4FA0-4C34-4783-893B-A98A1E77AA24}" presName="childText" presStyleLbl="bgAcc1" presStyleIdx="0" presStyleCnt="2" custScaleX="206334" custScaleY="79082" custLinFactNeighborX="4866" custLinFactNeighborY="-189">
        <dgm:presLayoutVars>
          <dgm:bulletEnabled val="1"/>
        </dgm:presLayoutVars>
      </dgm:prSet>
      <dgm:spPr/>
    </dgm:pt>
    <dgm:pt modelId="{CC6E6E4E-F2A1-4905-A21A-24ADF6E1A25D}" type="pres">
      <dgm:prSet presAssocID="{6D34C758-36A6-46D7-9947-701633D101FA}" presName="Name13" presStyleLbl="parChTrans1D2" presStyleIdx="1" presStyleCnt="2"/>
      <dgm:spPr/>
    </dgm:pt>
    <dgm:pt modelId="{E8D7F011-B3C6-4658-BE47-0B74F1E60169}" type="pres">
      <dgm:prSet presAssocID="{36DA9A01-194F-499E-BCA3-A7F2864AF01B}" presName="childText" presStyleLbl="bgAcc1" presStyleIdx="1" presStyleCnt="2" custScaleX="206334" custScaleY="79082" custLinFactNeighborX="4866" custLinFactNeighborY="-189">
        <dgm:presLayoutVars>
          <dgm:bulletEnabled val="1"/>
        </dgm:presLayoutVars>
      </dgm:prSet>
      <dgm:spPr/>
    </dgm:pt>
  </dgm:ptLst>
  <dgm:cxnLst>
    <dgm:cxn modelId="{81B12F09-52DE-4580-8D94-20024224746D}" type="presOf" srcId="{825E4FA0-4C34-4783-893B-A98A1E77AA24}" destId="{2BCA2FF0-7305-4D2C-BEA7-9DF7ADB3EBE2}" srcOrd="0" destOrd="0" presId="urn:microsoft.com/office/officeart/2005/8/layout/hierarchy3"/>
    <dgm:cxn modelId="{028A3339-D079-45F4-B3D2-06D143E1592D}" type="presOf" srcId="{187F8992-9462-4472-8EEB-367E0AA70708}" destId="{BA401995-9924-4F68-9F45-83769985EAF3}" srcOrd="0" destOrd="0" presId="urn:microsoft.com/office/officeart/2005/8/layout/hierarchy3"/>
    <dgm:cxn modelId="{A22B3A3C-0712-42F2-AC2B-854DF082FDCA}" type="presOf" srcId="{EED68293-EF30-4E14-AA1F-B4B00F478274}" destId="{35892545-32D2-4D05-B2CF-A7A1984111B3}" srcOrd="0" destOrd="0" presId="urn:microsoft.com/office/officeart/2005/8/layout/hierarchy3"/>
    <dgm:cxn modelId="{5854B85D-53B8-4F51-B111-4364E876C154}" srcId="{EED68293-EF30-4E14-AA1F-B4B00F478274}" destId="{825E4FA0-4C34-4783-893B-A98A1E77AA24}" srcOrd="0" destOrd="0" parTransId="{C7184638-3DDF-4C4B-8E6F-5030E7AA7BFA}" sibTransId="{4DB06D65-8B20-4E87-87CB-7C74DEEC280D}"/>
    <dgm:cxn modelId="{BF96D860-0E98-493F-95C3-671B6F8C71B2}" type="presOf" srcId="{36DA9A01-194F-499E-BCA3-A7F2864AF01B}" destId="{E8D7F011-B3C6-4658-BE47-0B74F1E60169}" srcOrd="0" destOrd="0" presId="urn:microsoft.com/office/officeart/2005/8/layout/hierarchy3"/>
    <dgm:cxn modelId="{D9605AAE-B697-469C-81D7-BD4655FC6BA4}" srcId="{EED68293-EF30-4E14-AA1F-B4B00F478274}" destId="{36DA9A01-194F-499E-BCA3-A7F2864AF01B}" srcOrd="1" destOrd="0" parTransId="{6D34C758-36A6-46D7-9947-701633D101FA}" sibTransId="{EB850828-6564-4438-9C10-E41BA0D072A9}"/>
    <dgm:cxn modelId="{3CD33CC3-EB79-4BD3-BEFD-DDC26D47846F}" type="presOf" srcId="{EED68293-EF30-4E14-AA1F-B4B00F478274}" destId="{A69EBB52-3801-487C-9D7D-BA0F7E764ED0}" srcOrd="1" destOrd="0" presId="urn:microsoft.com/office/officeart/2005/8/layout/hierarchy3"/>
    <dgm:cxn modelId="{A11202D4-2F8B-4701-9B85-CBA9E08EB909}" srcId="{187F8992-9462-4472-8EEB-367E0AA70708}" destId="{EED68293-EF30-4E14-AA1F-B4B00F478274}" srcOrd="0" destOrd="0" parTransId="{5447F62C-8BAF-4D42-884D-81254A8C6083}" sibTransId="{337E2249-1FD2-496E-A67D-43498799B0E1}"/>
    <dgm:cxn modelId="{9AFAC4D6-2534-4352-9180-E4B50AF2B8E9}" type="presOf" srcId="{6D34C758-36A6-46D7-9947-701633D101FA}" destId="{CC6E6E4E-F2A1-4905-A21A-24ADF6E1A25D}" srcOrd="0" destOrd="0" presId="urn:microsoft.com/office/officeart/2005/8/layout/hierarchy3"/>
    <dgm:cxn modelId="{4E73A5DE-755B-476A-AC0A-411699BD2B04}" type="presOf" srcId="{C7184638-3DDF-4C4B-8E6F-5030E7AA7BFA}" destId="{FCA45E0C-1A45-46C5-A675-FAF3BE329D7F}" srcOrd="0" destOrd="0" presId="urn:microsoft.com/office/officeart/2005/8/layout/hierarchy3"/>
    <dgm:cxn modelId="{537CB817-E621-45A5-A9D7-08527CD924F0}" type="presParOf" srcId="{BA401995-9924-4F68-9F45-83769985EAF3}" destId="{CBF1B83C-1D16-4F54-8B87-BD8594B9D04C}" srcOrd="0" destOrd="0" presId="urn:microsoft.com/office/officeart/2005/8/layout/hierarchy3"/>
    <dgm:cxn modelId="{A7DF5ADE-B37F-4E78-B3FC-995BB4E48C46}" type="presParOf" srcId="{CBF1B83C-1D16-4F54-8B87-BD8594B9D04C}" destId="{7BD71481-89FD-442E-A766-271406CE253E}" srcOrd="0" destOrd="0" presId="urn:microsoft.com/office/officeart/2005/8/layout/hierarchy3"/>
    <dgm:cxn modelId="{DC2B5552-7357-4259-AA49-297086296B42}" type="presParOf" srcId="{7BD71481-89FD-442E-A766-271406CE253E}" destId="{35892545-32D2-4D05-B2CF-A7A1984111B3}" srcOrd="0" destOrd="0" presId="urn:microsoft.com/office/officeart/2005/8/layout/hierarchy3"/>
    <dgm:cxn modelId="{415F4537-24C0-4A56-BB7D-8B1DF5E013F6}" type="presParOf" srcId="{7BD71481-89FD-442E-A766-271406CE253E}" destId="{A69EBB52-3801-487C-9D7D-BA0F7E764ED0}" srcOrd="1" destOrd="0" presId="urn:microsoft.com/office/officeart/2005/8/layout/hierarchy3"/>
    <dgm:cxn modelId="{DEE8C706-CAB0-4A1D-843B-5713DD087DF2}" type="presParOf" srcId="{CBF1B83C-1D16-4F54-8B87-BD8594B9D04C}" destId="{C9B7019A-3D48-473B-A7E3-1A685EEA0A74}" srcOrd="1" destOrd="0" presId="urn:microsoft.com/office/officeart/2005/8/layout/hierarchy3"/>
    <dgm:cxn modelId="{FB760290-818C-4BD3-AC69-073C3CD64847}" type="presParOf" srcId="{C9B7019A-3D48-473B-A7E3-1A685EEA0A74}" destId="{FCA45E0C-1A45-46C5-A675-FAF3BE329D7F}" srcOrd="0" destOrd="0" presId="urn:microsoft.com/office/officeart/2005/8/layout/hierarchy3"/>
    <dgm:cxn modelId="{F47CEE8C-7F37-40EF-BF17-32265706A586}" type="presParOf" srcId="{C9B7019A-3D48-473B-A7E3-1A685EEA0A74}" destId="{2BCA2FF0-7305-4D2C-BEA7-9DF7ADB3EBE2}" srcOrd="1" destOrd="0" presId="urn:microsoft.com/office/officeart/2005/8/layout/hierarchy3"/>
    <dgm:cxn modelId="{8C5768E8-61FC-4BFB-A543-ABAE8FCD62B9}" type="presParOf" srcId="{C9B7019A-3D48-473B-A7E3-1A685EEA0A74}" destId="{CC6E6E4E-F2A1-4905-A21A-24ADF6E1A25D}" srcOrd="2" destOrd="0" presId="urn:microsoft.com/office/officeart/2005/8/layout/hierarchy3"/>
    <dgm:cxn modelId="{09A68BE9-94B2-413C-90BB-346E5AF46835}" type="presParOf" srcId="{C9B7019A-3D48-473B-A7E3-1A685EEA0A74}" destId="{E8D7F011-B3C6-4658-BE47-0B74F1E6016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7F8992-9462-4472-8EEB-367E0AA707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68293-EF30-4E14-AA1F-B4B00F47827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l-NL" sz="2800" b="1" dirty="0">
              <a:solidFill>
                <a:schemeClr val="tx1"/>
              </a:solidFill>
              <a:latin typeface="Times" pitchFamily="18" charset="0"/>
            </a:rPr>
            <a:t>6.2.2.  Tác động của hội nhập kinh tế quốc tế đến sự phát triển của Việt Nam</a:t>
          </a:r>
          <a:endParaRPr lang="en-US" sz="2800" dirty="0">
            <a:latin typeface="Times" pitchFamily="18" charset="0"/>
          </a:endParaRPr>
        </a:p>
      </dgm:t>
    </dgm:pt>
    <dgm:pt modelId="{5447F62C-8BAF-4D42-884D-81254A8C6083}" type="parTrans" cxnId="{A11202D4-2F8B-4701-9B85-CBA9E08EB909}">
      <dgm:prSet/>
      <dgm:spPr/>
      <dgm:t>
        <a:bodyPr/>
        <a:lstStyle/>
        <a:p>
          <a:endParaRPr lang="en-US"/>
        </a:p>
      </dgm:t>
    </dgm:pt>
    <dgm:pt modelId="{337E2249-1FD2-496E-A67D-43498799B0E1}" type="sibTrans" cxnId="{A11202D4-2F8B-4701-9B85-CBA9E08EB909}">
      <dgm:prSet/>
      <dgm:spPr/>
      <dgm:t>
        <a:bodyPr/>
        <a:lstStyle/>
        <a:p>
          <a:endParaRPr lang="en-US"/>
        </a:p>
      </dgm:t>
    </dgm:pt>
    <dgm:pt modelId="{825E4FA0-4C34-4783-893B-A98A1E77AA24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6.2.2.1. </a:t>
          </a:r>
          <a:r>
            <a:rPr lang="en-US" sz="2800" b="1" i="1" dirty="0" err="1">
              <a:latin typeface="Times" pitchFamily="18" charset="0"/>
            </a:rPr>
            <a:t>Tác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động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tích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cực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của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hội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nhập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kinh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tế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quốc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tế</a:t>
          </a:r>
          <a:endParaRPr lang="en-US" sz="2800" dirty="0">
            <a:latin typeface="Times" pitchFamily="18" charset="0"/>
          </a:endParaRPr>
        </a:p>
      </dgm:t>
    </dgm:pt>
    <dgm:pt modelId="{C7184638-3DDF-4C4B-8E6F-5030E7AA7BFA}" type="parTrans" cxnId="{5854B85D-53B8-4F51-B111-4364E876C154}">
      <dgm:prSet/>
      <dgm:spPr/>
      <dgm:t>
        <a:bodyPr/>
        <a:lstStyle/>
        <a:p>
          <a:endParaRPr lang="en-US"/>
        </a:p>
      </dgm:t>
    </dgm:pt>
    <dgm:pt modelId="{4DB06D65-8B20-4E87-87CB-7C74DEEC280D}" type="sibTrans" cxnId="{5854B85D-53B8-4F51-B111-4364E876C154}">
      <dgm:prSet/>
      <dgm:spPr/>
      <dgm:t>
        <a:bodyPr/>
        <a:lstStyle/>
        <a:p>
          <a:endParaRPr lang="en-US"/>
        </a:p>
      </dgm:t>
    </dgm:pt>
    <dgm:pt modelId="{36DA9A01-194F-499E-BCA3-A7F2864AF01B}">
      <dgm:prSet phldrT="[Text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800" b="1" i="1" dirty="0">
              <a:latin typeface="Times" pitchFamily="18" charset="0"/>
            </a:rPr>
            <a:t>6.I.2.2. </a:t>
          </a:r>
          <a:r>
            <a:rPr lang="en-US" sz="2800" b="1" i="1" dirty="0" err="1">
              <a:latin typeface="Times" pitchFamily="18" charset="0"/>
            </a:rPr>
            <a:t>Tác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động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tiêu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cực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của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hội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nhập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kinh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tế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quốc</a:t>
          </a:r>
          <a:r>
            <a:rPr lang="en-US" sz="2800" b="1" i="1" dirty="0">
              <a:latin typeface="Times" pitchFamily="18" charset="0"/>
            </a:rPr>
            <a:t> </a:t>
          </a:r>
          <a:r>
            <a:rPr lang="en-US" sz="2800" b="1" i="1" dirty="0" err="1">
              <a:latin typeface="Times" pitchFamily="18" charset="0"/>
            </a:rPr>
            <a:t>tế</a:t>
          </a:r>
          <a:endParaRPr lang="en-US" sz="2800" dirty="0">
            <a:latin typeface="Times" pitchFamily="18" charset="0"/>
          </a:endParaRPr>
        </a:p>
      </dgm:t>
    </dgm:pt>
    <dgm:pt modelId="{6D34C758-36A6-46D7-9947-701633D101FA}" type="parTrans" cxnId="{D9605AAE-B697-469C-81D7-BD4655FC6BA4}">
      <dgm:prSet/>
      <dgm:spPr/>
      <dgm:t>
        <a:bodyPr/>
        <a:lstStyle/>
        <a:p>
          <a:endParaRPr lang="en-US"/>
        </a:p>
      </dgm:t>
    </dgm:pt>
    <dgm:pt modelId="{EB850828-6564-4438-9C10-E41BA0D072A9}" type="sibTrans" cxnId="{D9605AAE-B697-469C-81D7-BD4655FC6BA4}">
      <dgm:prSet/>
      <dgm:spPr/>
      <dgm:t>
        <a:bodyPr/>
        <a:lstStyle/>
        <a:p>
          <a:endParaRPr lang="en-US"/>
        </a:p>
      </dgm:t>
    </dgm:pt>
    <dgm:pt modelId="{BA401995-9924-4F68-9F45-83769985EAF3}" type="pres">
      <dgm:prSet presAssocID="{187F8992-9462-4472-8EEB-367E0AA707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F1B83C-1D16-4F54-8B87-BD8594B9D04C}" type="pres">
      <dgm:prSet presAssocID="{EED68293-EF30-4E14-AA1F-B4B00F478274}" presName="root" presStyleCnt="0"/>
      <dgm:spPr/>
    </dgm:pt>
    <dgm:pt modelId="{7BD71481-89FD-442E-A766-271406CE253E}" type="pres">
      <dgm:prSet presAssocID="{EED68293-EF30-4E14-AA1F-B4B00F478274}" presName="rootComposite" presStyleCnt="0"/>
      <dgm:spPr/>
    </dgm:pt>
    <dgm:pt modelId="{35892545-32D2-4D05-B2CF-A7A1984111B3}" type="pres">
      <dgm:prSet presAssocID="{EED68293-EF30-4E14-AA1F-B4B00F478274}" presName="rootText" presStyleLbl="node1" presStyleIdx="0" presStyleCnt="1" custScaleX="206334" custScaleY="59043" custLinFactNeighborX="59" custLinFactNeighborY="-8777"/>
      <dgm:spPr/>
    </dgm:pt>
    <dgm:pt modelId="{A69EBB52-3801-487C-9D7D-BA0F7E764ED0}" type="pres">
      <dgm:prSet presAssocID="{EED68293-EF30-4E14-AA1F-B4B00F478274}" presName="rootConnector" presStyleLbl="node1" presStyleIdx="0" presStyleCnt="1"/>
      <dgm:spPr/>
    </dgm:pt>
    <dgm:pt modelId="{C9B7019A-3D48-473B-A7E3-1A685EEA0A74}" type="pres">
      <dgm:prSet presAssocID="{EED68293-EF30-4E14-AA1F-B4B00F478274}" presName="childShape" presStyleCnt="0"/>
      <dgm:spPr/>
    </dgm:pt>
    <dgm:pt modelId="{FCA45E0C-1A45-46C5-A675-FAF3BE329D7F}" type="pres">
      <dgm:prSet presAssocID="{C7184638-3DDF-4C4B-8E6F-5030E7AA7BFA}" presName="Name13" presStyleLbl="parChTrans1D2" presStyleIdx="0" presStyleCnt="2"/>
      <dgm:spPr/>
    </dgm:pt>
    <dgm:pt modelId="{2BCA2FF0-7305-4D2C-BEA7-9DF7ADB3EBE2}" type="pres">
      <dgm:prSet presAssocID="{825E4FA0-4C34-4783-893B-A98A1E77AA24}" presName="childText" presStyleLbl="bgAcc1" presStyleIdx="0" presStyleCnt="2" custScaleX="206334" custScaleY="79082" custLinFactNeighborX="4866" custLinFactNeighborY="-189">
        <dgm:presLayoutVars>
          <dgm:bulletEnabled val="1"/>
        </dgm:presLayoutVars>
      </dgm:prSet>
      <dgm:spPr/>
    </dgm:pt>
    <dgm:pt modelId="{CC6E6E4E-F2A1-4905-A21A-24ADF6E1A25D}" type="pres">
      <dgm:prSet presAssocID="{6D34C758-36A6-46D7-9947-701633D101FA}" presName="Name13" presStyleLbl="parChTrans1D2" presStyleIdx="1" presStyleCnt="2"/>
      <dgm:spPr/>
    </dgm:pt>
    <dgm:pt modelId="{E8D7F011-B3C6-4658-BE47-0B74F1E60169}" type="pres">
      <dgm:prSet presAssocID="{36DA9A01-194F-499E-BCA3-A7F2864AF01B}" presName="childText" presStyleLbl="bgAcc1" presStyleIdx="1" presStyleCnt="2" custScaleX="206334" custScaleY="79082" custLinFactNeighborX="4866" custLinFactNeighborY="-189">
        <dgm:presLayoutVars>
          <dgm:bulletEnabled val="1"/>
        </dgm:presLayoutVars>
      </dgm:prSet>
      <dgm:spPr/>
    </dgm:pt>
  </dgm:ptLst>
  <dgm:cxnLst>
    <dgm:cxn modelId="{AAE86703-2957-4F8D-86D0-5B0FFD59C23C}" type="presOf" srcId="{C7184638-3DDF-4C4B-8E6F-5030E7AA7BFA}" destId="{FCA45E0C-1A45-46C5-A675-FAF3BE329D7F}" srcOrd="0" destOrd="0" presId="urn:microsoft.com/office/officeart/2005/8/layout/hierarchy3"/>
    <dgm:cxn modelId="{28A76309-CB05-4F0C-A176-F22D7FD2C657}" type="presOf" srcId="{187F8992-9462-4472-8EEB-367E0AA70708}" destId="{BA401995-9924-4F68-9F45-83769985EAF3}" srcOrd="0" destOrd="0" presId="urn:microsoft.com/office/officeart/2005/8/layout/hierarchy3"/>
    <dgm:cxn modelId="{5854B85D-53B8-4F51-B111-4364E876C154}" srcId="{EED68293-EF30-4E14-AA1F-B4B00F478274}" destId="{825E4FA0-4C34-4783-893B-A98A1E77AA24}" srcOrd="0" destOrd="0" parTransId="{C7184638-3DDF-4C4B-8E6F-5030E7AA7BFA}" sibTransId="{4DB06D65-8B20-4E87-87CB-7C74DEEC280D}"/>
    <dgm:cxn modelId="{61C1AD4C-19BA-46A6-917B-4383ACBDA600}" type="presOf" srcId="{825E4FA0-4C34-4783-893B-A98A1E77AA24}" destId="{2BCA2FF0-7305-4D2C-BEA7-9DF7ADB3EBE2}" srcOrd="0" destOrd="0" presId="urn:microsoft.com/office/officeart/2005/8/layout/hierarchy3"/>
    <dgm:cxn modelId="{D50D1D54-28EF-4ACA-948E-5B5ACF4F8B8E}" type="presOf" srcId="{36DA9A01-194F-499E-BCA3-A7F2864AF01B}" destId="{E8D7F011-B3C6-4658-BE47-0B74F1E60169}" srcOrd="0" destOrd="0" presId="urn:microsoft.com/office/officeart/2005/8/layout/hierarchy3"/>
    <dgm:cxn modelId="{D9605AAE-B697-469C-81D7-BD4655FC6BA4}" srcId="{EED68293-EF30-4E14-AA1F-B4B00F478274}" destId="{36DA9A01-194F-499E-BCA3-A7F2864AF01B}" srcOrd="1" destOrd="0" parTransId="{6D34C758-36A6-46D7-9947-701633D101FA}" sibTransId="{EB850828-6564-4438-9C10-E41BA0D072A9}"/>
    <dgm:cxn modelId="{574275B9-AA99-4037-BCDF-72D1845F2C53}" type="presOf" srcId="{EED68293-EF30-4E14-AA1F-B4B00F478274}" destId="{35892545-32D2-4D05-B2CF-A7A1984111B3}" srcOrd="0" destOrd="0" presId="urn:microsoft.com/office/officeart/2005/8/layout/hierarchy3"/>
    <dgm:cxn modelId="{0E5EC4C7-D074-429C-9BD4-F68389A29E38}" type="presOf" srcId="{EED68293-EF30-4E14-AA1F-B4B00F478274}" destId="{A69EBB52-3801-487C-9D7D-BA0F7E764ED0}" srcOrd="1" destOrd="0" presId="urn:microsoft.com/office/officeart/2005/8/layout/hierarchy3"/>
    <dgm:cxn modelId="{A11202D4-2F8B-4701-9B85-CBA9E08EB909}" srcId="{187F8992-9462-4472-8EEB-367E0AA70708}" destId="{EED68293-EF30-4E14-AA1F-B4B00F478274}" srcOrd="0" destOrd="0" parTransId="{5447F62C-8BAF-4D42-884D-81254A8C6083}" sibTransId="{337E2249-1FD2-496E-A67D-43498799B0E1}"/>
    <dgm:cxn modelId="{21951DF7-E976-42E5-A059-8A8841F36F7C}" type="presOf" srcId="{6D34C758-36A6-46D7-9947-701633D101FA}" destId="{CC6E6E4E-F2A1-4905-A21A-24ADF6E1A25D}" srcOrd="0" destOrd="0" presId="urn:microsoft.com/office/officeart/2005/8/layout/hierarchy3"/>
    <dgm:cxn modelId="{65C3266B-9C72-405A-8548-202EBCE7B6F2}" type="presParOf" srcId="{BA401995-9924-4F68-9F45-83769985EAF3}" destId="{CBF1B83C-1D16-4F54-8B87-BD8594B9D04C}" srcOrd="0" destOrd="0" presId="urn:microsoft.com/office/officeart/2005/8/layout/hierarchy3"/>
    <dgm:cxn modelId="{7BFA1E92-93F6-48A7-8BD4-75AF2786211B}" type="presParOf" srcId="{CBF1B83C-1D16-4F54-8B87-BD8594B9D04C}" destId="{7BD71481-89FD-442E-A766-271406CE253E}" srcOrd="0" destOrd="0" presId="urn:microsoft.com/office/officeart/2005/8/layout/hierarchy3"/>
    <dgm:cxn modelId="{8028DB29-6362-4FF0-B8E5-49A739A08613}" type="presParOf" srcId="{7BD71481-89FD-442E-A766-271406CE253E}" destId="{35892545-32D2-4D05-B2CF-A7A1984111B3}" srcOrd="0" destOrd="0" presId="urn:microsoft.com/office/officeart/2005/8/layout/hierarchy3"/>
    <dgm:cxn modelId="{89F39B95-2532-4FA3-8130-0F73D8C0A5E2}" type="presParOf" srcId="{7BD71481-89FD-442E-A766-271406CE253E}" destId="{A69EBB52-3801-487C-9D7D-BA0F7E764ED0}" srcOrd="1" destOrd="0" presId="urn:microsoft.com/office/officeart/2005/8/layout/hierarchy3"/>
    <dgm:cxn modelId="{A7C04D60-E40D-40FF-8F4C-CA32763E2C90}" type="presParOf" srcId="{CBF1B83C-1D16-4F54-8B87-BD8594B9D04C}" destId="{C9B7019A-3D48-473B-A7E3-1A685EEA0A74}" srcOrd="1" destOrd="0" presId="urn:microsoft.com/office/officeart/2005/8/layout/hierarchy3"/>
    <dgm:cxn modelId="{4A9EB84E-2F03-445A-BA06-B8C8C0B61FDC}" type="presParOf" srcId="{C9B7019A-3D48-473B-A7E3-1A685EEA0A74}" destId="{FCA45E0C-1A45-46C5-A675-FAF3BE329D7F}" srcOrd="0" destOrd="0" presId="urn:microsoft.com/office/officeart/2005/8/layout/hierarchy3"/>
    <dgm:cxn modelId="{10DD9D13-E498-45FD-840C-865E0FBC1B87}" type="presParOf" srcId="{C9B7019A-3D48-473B-A7E3-1A685EEA0A74}" destId="{2BCA2FF0-7305-4D2C-BEA7-9DF7ADB3EBE2}" srcOrd="1" destOrd="0" presId="urn:microsoft.com/office/officeart/2005/8/layout/hierarchy3"/>
    <dgm:cxn modelId="{9322258E-EB9F-44FA-AA49-5EAC2921AA66}" type="presParOf" srcId="{C9B7019A-3D48-473B-A7E3-1A685EEA0A74}" destId="{CC6E6E4E-F2A1-4905-A21A-24ADF6E1A25D}" srcOrd="2" destOrd="0" presId="urn:microsoft.com/office/officeart/2005/8/layout/hierarchy3"/>
    <dgm:cxn modelId="{4F7D3542-62DB-4D7D-AF5B-94D3996E1FE3}" type="presParOf" srcId="{C9B7019A-3D48-473B-A7E3-1A685EEA0A74}" destId="{E8D7F011-B3C6-4658-BE47-0B74F1E6016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7F8992-9462-4472-8EEB-367E0AA707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68293-EF30-4E14-AA1F-B4B00F47827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l-NL" sz="2400" b="1" dirty="0">
              <a:solidFill>
                <a:schemeClr val="tx1"/>
              </a:solidFill>
              <a:latin typeface="Times" pitchFamily="18" charset="0"/>
            </a:rPr>
            <a:t>6.2.3. Phương hướng nâng cao hiệu quả hội nhập kinh tế quốc tế trong phát triển của Việt Nam </a:t>
          </a:r>
          <a:endParaRPr lang="en-US" sz="2400" dirty="0">
            <a:latin typeface="Times" pitchFamily="18" charset="0"/>
          </a:endParaRPr>
        </a:p>
      </dgm:t>
    </dgm:pt>
    <dgm:pt modelId="{5447F62C-8BAF-4D42-884D-81254A8C6083}" type="parTrans" cxnId="{A11202D4-2F8B-4701-9B85-CBA9E08EB909}">
      <dgm:prSet/>
      <dgm:spPr/>
      <dgm:t>
        <a:bodyPr/>
        <a:lstStyle/>
        <a:p>
          <a:endParaRPr lang="en-US"/>
        </a:p>
      </dgm:t>
    </dgm:pt>
    <dgm:pt modelId="{337E2249-1FD2-496E-A67D-43498799B0E1}" type="sibTrans" cxnId="{A11202D4-2F8B-4701-9B85-CBA9E08EB909}">
      <dgm:prSet/>
      <dgm:spPr/>
      <dgm:t>
        <a:bodyPr/>
        <a:lstStyle/>
        <a:p>
          <a:endParaRPr lang="en-US"/>
        </a:p>
      </dgm:t>
    </dgm:pt>
    <dgm:pt modelId="{825E4FA0-4C34-4783-893B-A98A1E77AA24}">
      <dgm:prSet phldrT="[Text]" custT="1"/>
      <dgm:spPr>
        <a:solidFill>
          <a:schemeClr val="bg1"/>
        </a:solidFill>
        <a:ln>
          <a:solidFill>
            <a:schemeClr val="accent3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sz="2400" b="1" i="1" dirty="0">
              <a:latin typeface="Times" pitchFamily="18" charset="0"/>
            </a:rPr>
            <a:t>6.2.3.1.Nhận </a:t>
          </a:r>
          <a:r>
            <a:rPr lang="en-US" sz="2400" b="1" i="1" dirty="0" err="1">
              <a:latin typeface="Times" pitchFamily="18" charset="0"/>
            </a:rPr>
            <a:t>thức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sâu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sắc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về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thời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cơ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và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thách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thức</a:t>
          </a:r>
          <a:r>
            <a:rPr lang="en-US" sz="2400" b="1" i="1" dirty="0">
              <a:latin typeface="Times" pitchFamily="18" charset="0"/>
            </a:rPr>
            <a:t> do </a:t>
          </a:r>
          <a:r>
            <a:rPr lang="en-US" sz="2400" b="1" i="1" dirty="0" err="1">
              <a:latin typeface="Times" pitchFamily="18" charset="0"/>
            </a:rPr>
            <a:t>hội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nhập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kinh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tếquốc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mang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lại</a:t>
          </a:r>
          <a:endParaRPr lang="en-US" sz="2400" dirty="0">
            <a:latin typeface="Times" pitchFamily="18" charset="0"/>
          </a:endParaRPr>
        </a:p>
      </dgm:t>
    </dgm:pt>
    <dgm:pt modelId="{C7184638-3DDF-4C4B-8E6F-5030E7AA7BFA}" type="parTrans" cxnId="{5854B85D-53B8-4F51-B111-4364E876C154}">
      <dgm:prSet/>
      <dgm:spPr/>
      <dgm:t>
        <a:bodyPr/>
        <a:lstStyle/>
        <a:p>
          <a:endParaRPr lang="en-US"/>
        </a:p>
      </dgm:t>
    </dgm:pt>
    <dgm:pt modelId="{4DB06D65-8B20-4E87-87CB-7C74DEEC280D}" type="sibTrans" cxnId="{5854B85D-53B8-4F51-B111-4364E876C154}">
      <dgm:prSet/>
      <dgm:spPr/>
      <dgm:t>
        <a:bodyPr/>
        <a:lstStyle/>
        <a:p>
          <a:endParaRPr lang="en-US"/>
        </a:p>
      </dgm:t>
    </dgm:pt>
    <dgm:pt modelId="{36DA9A01-194F-499E-BCA3-A7F2864AF01B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i="1" dirty="0">
              <a:latin typeface="Times" pitchFamily="18" charset="0"/>
            </a:rPr>
            <a:t>6.2.3.2. </a:t>
          </a:r>
          <a:r>
            <a:rPr lang="en-US" sz="2400" b="1" i="1" dirty="0" err="1">
              <a:latin typeface="Times" pitchFamily="18" charset="0"/>
            </a:rPr>
            <a:t>Xây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dựng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chiến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lược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và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lộ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trình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hội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nhập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kinh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phù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hợp</a:t>
          </a:r>
          <a:endParaRPr lang="en-US" sz="2400" dirty="0">
            <a:latin typeface="Times" pitchFamily="18" charset="0"/>
          </a:endParaRPr>
        </a:p>
      </dgm:t>
    </dgm:pt>
    <dgm:pt modelId="{6D34C758-36A6-46D7-9947-701633D101FA}" type="parTrans" cxnId="{D9605AAE-B697-469C-81D7-BD4655FC6BA4}">
      <dgm:prSet/>
      <dgm:spPr/>
      <dgm:t>
        <a:bodyPr/>
        <a:lstStyle/>
        <a:p>
          <a:endParaRPr lang="en-US"/>
        </a:p>
      </dgm:t>
    </dgm:pt>
    <dgm:pt modelId="{EB850828-6564-4438-9C10-E41BA0D072A9}" type="sibTrans" cxnId="{D9605AAE-B697-469C-81D7-BD4655FC6BA4}">
      <dgm:prSet/>
      <dgm:spPr/>
      <dgm:t>
        <a:bodyPr/>
        <a:lstStyle/>
        <a:p>
          <a:endParaRPr lang="en-US"/>
        </a:p>
      </dgm:t>
    </dgm:pt>
    <dgm:pt modelId="{3F29C0EE-11C5-4458-9A33-FB108F218B14}">
      <dgm:prSet phldrT="[Text]" custT="1"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sz="2400" b="1" i="1" dirty="0">
              <a:latin typeface="Times" pitchFamily="18" charset="0"/>
            </a:rPr>
            <a:t>6.2.3.3. </a:t>
          </a:r>
          <a:r>
            <a:rPr lang="en-US" sz="2400" b="1" i="1" dirty="0" err="1">
              <a:latin typeface="Times" pitchFamily="18" charset="0"/>
            </a:rPr>
            <a:t>Tích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cực</a:t>
          </a:r>
          <a:r>
            <a:rPr lang="en-US" sz="2400" b="1" i="1" dirty="0">
              <a:latin typeface="Times" pitchFamily="18" charset="0"/>
            </a:rPr>
            <a:t>, </a:t>
          </a:r>
          <a:r>
            <a:rPr lang="en-US" sz="2400" b="1" i="1" dirty="0" err="1">
              <a:latin typeface="Times" pitchFamily="18" charset="0"/>
            </a:rPr>
            <a:t>chủ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động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tham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gia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vào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các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liên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kết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kinh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quốc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và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thực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hiện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đầy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đủ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các</a:t>
          </a:r>
          <a:r>
            <a:rPr lang="en-US" sz="2400" b="1" i="1" dirty="0">
              <a:latin typeface="Times" pitchFamily="18" charset="0"/>
            </a:rPr>
            <a:t> cam </a:t>
          </a:r>
          <a:r>
            <a:rPr lang="en-US" sz="2400" b="1" i="1" dirty="0" err="1">
              <a:latin typeface="Times" pitchFamily="18" charset="0"/>
            </a:rPr>
            <a:t>kết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của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Việt</a:t>
          </a:r>
          <a:r>
            <a:rPr lang="en-US" sz="2400" b="1" i="1" dirty="0">
              <a:latin typeface="Times" pitchFamily="18" charset="0"/>
            </a:rPr>
            <a:t> Nam </a:t>
          </a:r>
          <a:r>
            <a:rPr lang="en-US" sz="2400" b="1" i="1" dirty="0" err="1">
              <a:latin typeface="Times" pitchFamily="18" charset="0"/>
            </a:rPr>
            <a:t>trong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các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liên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kết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kinh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quốc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và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khu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vực</a:t>
          </a:r>
          <a:endParaRPr lang="en-US" sz="2400" dirty="0">
            <a:latin typeface="Times" pitchFamily="18" charset="0"/>
          </a:endParaRPr>
        </a:p>
      </dgm:t>
    </dgm:pt>
    <dgm:pt modelId="{848195D6-3E2D-42ED-B3D7-72079279F3BC}" type="parTrans" cxnId="{EAD48F90-C49E-44F7-9BD6-5DB26C979A81}">
      <dgm:prSet/>
      <dgm:spPr/>
      <dgm:t>
        <a:bodyPr/>
        <a:lstStyle/>
        <a:p>
          <a:endParaRPr lang="en-US"/>
        </a:p>
      </dgm:t>
    </dgm:pt>
    <dgm:pt modelId="{168DA31C-A15B-4A74-9AE0-26857AF294F3}" type="sibTrans" cxnId="{EAD48F90-C49E-44F7-9BD6-5DB26C979A81}">
      <dgm:prSet/>
      <dgm:spPr/>
      <dgm:t>
        <a:bodyPr/>
        <a:lstStyle/>
        <a:p>
          <a:endParaRPr lang="en-US"/>
        </a:p>
      </dgm:t>
    </dgm:pt>
    <dgm:pt modelId="{A3CA7044-C741-4B24-ADFE-7161A9A0A667}">
      <dgm:prSet phldrT="[Text]" custT="1"/>
      <dgm:spPr>
        <a:solidFill>
          <a:schemeClr val="bg1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sz="2400" b="1" i="1" dirty="0">
              <a:latin typeface="Times" pitchFamily="18" charset="0"/>
            </a:rPr>
            <a:t>6.2.3.4. </a:t>
          </a:r>
          <a:r>
            <a:rPr lang="en-US" sz="2400" b="1" i="1" dirty="0" err="1">
              <a:latin typeface="Times" pitchFamily="18" charset="0"/>
            </a:rPr>
            <a:t>Hoàn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thiện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thể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chế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kinh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và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luật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pháp</a:t>
          </a:r>
          <a:endParaRPr lang="en-US" sz="2400" dirty="0">
            <a:latin typeface="Times" pitchFamily="18" charset="0"/>
          </a:endParaRPr>
        </a:p>
      </dgm:t>
    </dgm:pt>
    <dgm:pt modelId="{D1CC7762-BF69-4AEC-943F-AE536BC80862}" type="parTrans" cxnId="{55479858-E9CA-452D-A41F-887A89DBFF23}">
      <dgm:prSet/>
      <dgm:spPr/>
      <dgm:t>
        <a:bodyPr/>
        <a:lstStyle/>
        <a:p>
          <a:endParaRPr lang="en-US"/>
        </a:p>
      </dgm:t>
    </dgm:pt>
    <dgm:pt modelId="{9DE481C6-9929-4CD0-8F6A-ABB349E33D00}" type="sibTrans" cxnId="{55479858-E9CA-452D-A41F-887A89DBFF23}">
      <dgm:prSet/>
      <dgm:spPr/>
      <dgm:t>
        <a:bodyPr/>
        <a:lstStyle/>
        <a:p>
          <a:endParaRPr lang="en-US"/>
        </a:p>
      </dgm:t>
    </dgm:pt>
    <dgm:pt modelId="{74B0A1F9-9D80-4418-BB25-CE197470B70E}">
      <dgm:prSet phldrT="[Text]" custT="1"/>
      <dgm:spPr>
        <a:solidFill>
          <a:schemeClr val="bg1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sz="2400" b="1" i="1" dirty="0">
              <a:latin typeface="Times" pitchFamily="18" charset="0"/>
            </a:rPr>
            <a:t>6.2.3.5. </a:t>
          </a:r>
          <a:r>
            <a:rPr lang="en-US" sz="2400" b="1" i="1" dirty="0" err="1">
              <a:latin typeface="Times" pitchFamily="18" charset="0"/>
            </a:rPr>
            <a:t>Nâng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cao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năng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lực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cạnh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tranh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quốc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của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nền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kinh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endParaRPr lang="en-US" sz="2400" dirty="0">
            <a:latin typeface="Times" pitchFamily="18" charset="0"/>
          </a:endParaRPr>
        </a:p>
      </dgm:t>
    </dgm:pt>
    <dgm:pt modelId="{8735E9E9-5257-44E0-9A05-6F46532F3390}" type="parTrans" cxnId="{BA5AC2DC-2E26-428D-8923-4532C5DE5483}">
      <dgm:prSet/>
      <dgm:spPr/>
      <dgm:t>
        <a:bodyPr/>
        <a:lstStyle/>
        <a:p>
          <a:endParaRPr lang="en-US"/>
        </a:p>
      </dgm:t>
    </dgm:pt>
    <dgm:pt modelId="{F4982DD1-5B84-4CA3-B14F-31726DCDD239}" type="sibTrans" cxnId="{BA5AC2DC-2E26-428D-8923-4532C5DE5483}">
      <dgm:prSet/>
      <dgm:spPr/>
      <dgm:t>
        <a:bodyPr/>
        <a:lstStyle/>
        <a:p>
          <a:endParaRPr lang="en-US"/>
        </a:p>
      </dgm:t>
    </dgm:pt>
    <dgm:pt modelId="{1F25B907-5706-484B-82E3-1292DEA7B8F7}">
      <dgm:prSet phldrT="[Text]" custT="1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2400" b="1" i="1" dirty="0">
              <a:latin typeface="Times" pitchFamily="18" charset="0"/>
            </a:rPr>
            <a:t>6.2.3.6. </a:t>
          </a:r>
          <a:r>
            <a:rPr lang="en-US" sz="2400" b="1" i="1" dirty="0" err="1">
              <a:latin typeface="Times" pitchFamily="18" charset="0"/>
            </a:rPr>
            <a:t>Xây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dựng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nền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kinh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tế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độc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lập</a:t>
          </a:r>
          <a:r>
            <a:rPr lang="en-US" sz="2400" b="1" i="1" dirty="0">
              <a:latin typeface="Times" pitchFamily="18" charset="0"/>
            </a:rPr>
            <a:t>, </a:t>
          </a:r>
          <a:r>
            <a:rPr lang="en-US" sz="2400" b="1" i="1" dirty="0" err="1">
              <a:latin typeface="Times" pitchFamily="18" charset="0"/>
            </a:rPr>
            <a:t>tự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chủ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của</a:t>
          </a:r>
          <a:r>
            <a:rPr lang="en-US" sz="2400" b="1" i="1" dirty="0">
              <a:latin typeface="Times" pitchFamily="18" charset="0"/>
            </a:rPr>
            <a:t> </a:t>
          </a:r>
          <a:r>
            <a:rPr lang="en-US" sz="2400" b="1" i="1" dirty="0" err="1">
              <a:latin typeface="Times" pitchFamily="18" charset="0"/>
            </a:rPr>
            <a:t>Việt</a:t>
          </a:r>
          <a:r>
            <a:rPr lang="en-US" sz="2400" b="1" i="1" dirty="0">
              <a:latin typeface="Times" pitchFamily="18" charset="0"/>
            </a:rPr>
            <a:t> Nam</a:t>
          </a:r>
          <a:endParaRPr lang="en-US" sz="2400" dirty="0">
            <a:latin typeface="Times" pitchFamily="18" charset="0"/>
          </a:endParaRPr>
        </a:p>
      </dgm:t>
    </dgm:pt>
    <dgm:pt modelId="{16388252-70E2-4D22-9EF1-C600586985F4}" type="parTrans" cxnId="{4C1B7085-1DB1-4B7B-A67B-5A2A764D191C}">
      <dgm:prSet/>
      <dgm:spPr/>
      <dgm:t>
        <a:bodyPr/>
        <a:lstStyle/>
        <a:p>
          <a:endParaRPr lang="en-US"/>
        </a:p>
      </dgm:t>
    </dgm:pt>
    <dgm:pt modelId="{9C340D4B-B27C-44CC-88C7-640C73313C1E}" type="sibTrans" cxnId="{4C1B7085-1DB1-4B7B-A67B-5A2A764D191C}">
      <dgm:prSet/>
      <dgm:spPr/>
      <dgm:t>
        <a:bodyPr/>
        <a:lstStyle/>
        <a:p>
          <a:endParaRPr lang="en-US"/>
        </a:p>
      </dgm:t>
    </dgm:pt>
    <dgm:pt modelId="{BA401995-9924-4F68-9F45-83769985EAF3}" type="pres">
      <dgm:prSet presAssocID="{187F8992-9462-4472-8EEB-367E0AA707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F1B83C-1D16-4F54-8B87-BD8594B9D04C}" type="pres">
      <dgm:prSet presAssocID="{EED68293-EF30-4E14-AA1F-B4B00F478274}" presName="root" presStyleCnt="0"/>
      <dgm:spPr/>
    </dgm:pt>
    <dgm:pt modelId="{7BD71481-89FD-442E-A766-271406CE253E}" type="pres">
      <dgm:prSet presAssocID="{EED68293-EF30-4E14-AA1F-B4B00F478274}" presName="rootComposite" presStyleCnt="0"/>
      <dgm:spPr/>
    </dgm:pt>
    <dgm:pt modelId="{35892545-32D2-4D05-B2CF-A7A1984111B3}" type="pres">
      <dgm:prSet presAssocID="{EED68293-EF30-4E14-AA1F-B4B00F478274}" presName="rootText" presStyleLbl="node1" presStyleIdx="0" presStyleCnt="1" custScaleX="489756" custScaleY="118925" custLinFactNeighborX="14694" custLinFactNeighborY="-35578"/>
      <dgm:spPr/>
    </dgm:pt>
    <dgm:pt modelId="{A69EBB52-3801-487C-9D7D-BA0F7E764ED0}" type="pres">
      <dgm:prSet presAssocID="{EED68293-EF30-4E14-AA1F-B4B00F478274}" presName="rootConnector" presStyleLbl="node1" presStyleIdx="0" presStyleCnt="1"/>
      <dgm:spPr/>
    </dgm:pt>
    <dgm:pt modelId="{C9B7019A-3D48-473B-A7E3-1A685EEA0A74}" type="pres">
      <dgm:prSet presAssocID="{EED68293-EF30-4E14-AA1F-B4B00F478274}" presName="childShape" presStyleCnt="0"/>
      <dgm:spPr/>
    </dgm:pt>
    <dgm:pt modelId="{FCA45E0C-1A45-46C5-A675-FAF3BE329D7F}" type="pres">
      <dgm:prSet presAssocID="{C7184638-3DDF-4C4B-8E6F-5030E7AA7BFA}" presName="Name13" presStyleLbl="parChTrans1D2" presStyleIdx="0" presStyleCnt="6"/>
      <dgm:spPr/>
    </dgm:pt>
    <dgm:pt modelId="{2BCA2FF0-7305-4D2C-BEA7-9DF7ADB3EBE2}" type="pres">
      <dgm:prSet presAssocID="{825E4FA0-4C34-4783-893B-A98A1E77AA24}" presName="childText" presStyleLbl="bgAcc1" presStyleIdx="0" presStyleCnt="6" custScaleX="610117" custScaleY="79082" custLinFactNeighborX="2807" custLinFactNeighborY="-32000">
        <dgm:presLayoutVars>
          <dgm:bulletEnabled val="1"/>
        </dgm:presLayoutVars>
      </dgm:prSet>
      <dgm:spPr/>
    </dgm:pt>
    <dgm:pt modelId="{CC6E6E4E-F2A1-4905-A21A-24ADF6E1A25D}" type="pres">
      <dgm:prSet presAssocID="{6D34C758-36A6-46D7-9947-701633D101FA}" presName="Name13" presStyleLbl="parChTrans1D2" presStyleIdx="1" presStyleCnt="6"/>
      <dgm:spPr/>
    </dgm:pt>
    <dgm:pt modelId="{E8D7F011-B3C6-4658-BE47-0B74F1E60169}" type="pres">
      <dgm:prSet presAssocID="{36DA9A01-194F-499E-BCA3-A7F2864AF01B}" presName="childText" presStyleLbl="bgAcc1" presStyleIdx="1" presStyleCnt="6" custScaleX="607625" custScaleY="79082" custLinFactNeighborX="2807" custLinFactNeighborY="-15434">
        <dgm:presLayoutVars>
          <dgm:bulletEnabled val="1"/>
        </dgm:presLayoutVars>
      </dgm:prSet>
      <dgm:spPr/>
    </dgm:pt>
    <dgm:pt modelId="{E7FDB2E9-93FD-43A2-B112-4E5EEC488340}" type="pres">
      <dgm:prSet presAssocID="{848195D6-3E2D-42ED-B3D7-72079279F3BC}" presName="Name13" presStyleLbl="parChTrans1D2" presStyleIdx="2" presStyleCnt="6"/>
      <dgm:spPr/>
    </dgm:pt>
    <dgm:pt modelId="{4A746DAA-D4A5-429B-800E-0608234405C6}" type="pres">
      <dgm:prSet presAssocID="{3F29C0EE-11C5-4458-9A33-FB108F218B14}" presName="childText" presStyleLbl="bgAcc1" presStyleIdx="2" presStyleCnt="6" custScaleX="643261" custScaleY="121187" custLinFactNeighborX="384" custLinFactNeighborY="10732">
        <dgm:presLayoutVars>
          <dgm:bulletEnabled val="1"/>
        </dgm:presLayoutVars>
      </dgm:prSet>
      <dgm:spPr/>
    </dgm:pt>
    <dgm:pt modelId="{5799D42E-126B-4893-8DEB-8F23D739D79E}" type="pres">
      <dgm:prSet presAssocID="{D1CC7762-BF69-4AEC-943F-AE536BC80862}" presName="Name13" presStyleLbl="parChTrans1D2" presStyleIdx="3" presStyleCnt="6"/>
      <dgm:spPr/>
    </dgm:pt>
    <dgm:pt modelId="{5300921B-3652-43E3-B3E0-ECB665446F38}" type="pres">
      <dgm:prSet presAssocID="{A3CA7044-C741-4B24-ADFE-7161A9A0A667}" presName="childText" presStyleLbl="bgAcc1" presStyleIdx="3" presStyleCnt="6" custScaleX="630753" custLinFactNeighborX="12892" custLinFactNeighborY="7619">
        <dgm:presLayoutVars>
          <dgm:bulletEnabled val="1"/>
        </dgm:presLayoutVars>
      </dgm:prSet>
      <dgm:spPr/>
    </dgm:pt>
    <dgm:pt modelId="{9B2F84C8-EE0F-4F3F-863A-4DCF20963B84}" type="pres">
      <dgm:prSet presAssocID="{8735E9E9-5257-44E0-9A05-6F46532F3390}" presName="Name13" presStyleLbl="parChTrans1D2" presStyleIdx="4" presStyleCnt="6"/>
      <dgm:spPr/>
    </dgm:pt>
    <dgm:pt modelId="{072D6A4C-7598-4A18-BD69-F3D02C2A31CF}" type="pres">
      <dgm:prSet presAssocID="{74B0A1F9-9D80-4418-BB25-CE197470B70E}" presName="childText" presStyleLbl="bgAcc1" presStyleIdx="4" presStyleCnt="6" custScaleX="619790" custLinFactNeighborX="4922" custLinFactNeighborY="25692">
        <dgm:presLayoutVars>
          <dgm:bulletEnabled val="1"/>
        </dgm:presLayoutVars>
      </dgm:prSet>
      <dgm:spPr/>
    </dgm:pt>
    <dgm:pt modelId="{2BCF0A4B-40CE-4600-80AC-13B83C406D0D}" type="pres">
      <dgm:prSet presAssocID="{16388252-70E2-4D22-9EF1-C600586985F4}" presName="Name13" presStyleLbl="parChTrans1D2" presStyleIdx="5" presStyleCnt="6"/>
      <dgm:spPr/>
    </dgm:pt>
    <dgm:pt modelId="{0DDD2E3E-49F6-4759-836F-45FC7A2EF55A}" type="pres">
      <dgm:prSet presAssocID="{1F25B907-5706-484B-82E3-1292DEA7B8F7}" presName="childText" presStyleLbl="bgAcc1" presStyleIdx="5" presStyleCnt="6" custScaleX="627774" custLinFactNeighborX="15871" custLinFactNeighborY="35742">
        <dgm:presLayoutVars>
          <dgm:bulletEnabled val="1"/>
        </dgm:presLayoutVars>
      </dgm:prSet>
      <dgm:spPr/>
    </dgm:pt>
  </dgm:ptLst>
  <dgm:cxnLst>
    <dgm:cxn modelId="{2203E911-0CA1-4E54-9255-5BCC43AA42DD}" type="presOf" srcId="{825E4FA0-4C34-4783-893B-A98A1E77AA24}" destId="{2BCA2FF0-7305-4D2C-BEA7-9DF7ADB3EBE2}" srcOrd="0" destOrd="0" presId="urn:microsoft.com/office/officeart/2005/8/layout/hierarchy3"/>
    <dgm:cxn modelId="{82E68B1A-5BEA-4D68-906E-B75DF81AFD4F}" type="presOf" srcId="{848195D6-3E2D-42ED-B3D7-72079279F3BC}" destId="{E7FDB2E9-93FD-43A2-B112-4E5EEC488340}" srcOrd="0" destOrd="0" presId="urn:microsoft.com/office/officeart/2005/8/layout/hierarchy3"/>
    <dgm:cxn modelId="{D6DB8E1C-B665-450B-B6C7-9EBFE9A3FB3F}" type="presOf" srcId="{C7184638-3DDF-4C4B-8E6F-5030E7AA7BFA}" destId="{FCA45E0C-1A45-46C5-A675-FAF3BE329D7F}" srcOrd="0" destOrd="0" presId="urn:microsoft.com/office/officeart/2005/8/layout/hierarchy3"/>
    <dgm:cxn modelId="{11C59D1C-78FD-4787-B10E-71D33B8026A9}" type="presOf" srcId="{16388252-70E2-4D22-9EF1-C600586985F4}" destId="{2BCF0A4B-40CE-4600-80AC-13B83C406D0D}" srcOrd="0" destOrd="0" presId="urn:microsoft.com/office/officeart/2005/8/layout/hierarchy3"/>
    <dgm:cxn modelId="{5854B85D-53B8-4F51-B111-4364E876C154}" srcId="{EED68293-EF30-4E14-AA1F-B4B00F478274}" destId="{825E4FA0-4C34-4783-893B-A98A1E77AA24}" srcOrd="0" destOrd="0" parTransId="{C7184638-3DDF-4C4B-8E6F-5030E7AA7BFA}" sibTransId="{4DB06D65-8B20-4E87-87CB-7C74DEEC280D}"/>
    <dgm:cxn modelId="{D7033465-57E3-4518-A81D-AB90E7DD461F}" type="presOf" srcId="{74B0A1F9-9D80-4418-BB25-CE197470B70E}" destId="{072D6A4C-7598-4A18-BD69-F3D02C2A31CF}" srcOrd="0" destOrd="0" presId="urn:microsoft.com/office/officeart/2005/8/layout/hierarchy3"/>
    <dgm:cxn modelId="{60CDA26D-F2EA-46DF-BD6B-33A0A3040EA2}" type="presOf" srcId="{6D34C758-36A6-46D7-9947-701633D101FA}" destId="{CC6E6E4E-F2A1-4905-A21A-24ADF6E1A25D}" srcOrd="0" destOrd="0" presId="urn:microsoft.com/office/officeart/2005/8/layout/hierarchy3"/>
    <dgm:cxn modelId="{805CAD71-C4D3-46CA-8D77-30E07082630B}" type="presOf" srcId="{EED68293-EF30-4E14-AA1F-B4B00F478274}" destId="{A69EBB52-3801-487C-9D7D-BA0F7E764ED0}" srcOrd="1" destOrd="0" presId="urn:microsoft.com/office/officeart/2005/8/layout/hierarchy3"/>
    <dgm:cxn modelId="{0F646154-FEB9-478F-B12E-5D24132FC083}" type="presOf" srcId="{36DA9A01-194F-499E-BCA3-A7F2864AF01B}" destId="{E8D7F011-B3C6-4658-BE47-0B74F1E60169}" srcOrd="0" destOrd="0" presId="urn:microsoft.com/office/officeart/2005/8/layout/hierarchy3"/>
    <dgm:cxn modelId="{F1303457-11E9-480C-97A5-923877CB3721}" type="presOf" srcId="{D1CC7762-BF69-4AEC-943F-AE536BC80862}" destId="{5799D42E-126B-4893-8DEB-8F23D739D79E}" srcOrd="0" destOrd="0" presId="urn:microsoft.com/office/officeart/2005/8/layout/hierarchy3"/>
    <dgm:cxn modelId="{55479858-E9CA-452D-A41F-887A89DBFF23}" srcId="{EED68293-EF30-4E14-AA1F-B4B00F478274}" destId="{A3CA7044-C741-4B24-ADFE-7161A9A0A667}" srcOrd="3" destOrd="0" parTransId="{D1CC7762-BF69-4AEC-943F-AE536BC80862}" sibTransId="{9DE481C6-9929-4CD0-8F6A-ABB349E33D00}"/>
    <dgm:cxn modelId="{6A7DB37C-F8C2-4053-8793-B4CE806E363B}" type="presOf" srcId="{1F25B907-5706-484B-82E3-1292DEA7B8F7}" destId="{0DDD2E3E-49F6-4759-836F-45FC7A2EF55A}" srcOrd="0" destOrd="0" presId="urn:microsoft.com/office/officeart/2005/8/layout/hierarchy3"/>
    <dgm:cxn modelId="{4C1B7085-1DB1-4B7B-A67B-5A2A764D191C}" srcId="{EED68293-EF30-4E14-AA1F-B4B00F478274}" destId="{1F25B907-5706-484B-82E3-1292DEA7B8F7}" srcOrd="5" destOrd="0" parTransId="{16388252-70E2-4D22-9EF1-C600586985F4}" sibTransId="{9C340D4B-B27C-44CC-88C7-640C73313C1E}"/>
    <dgm:cxn modelId="{EAD48F90-C49E-44F7-9BD6-5DB26C979A81}" srcId="{EED68293-EF30-4E14-AA1F-B4B00F478274}" destId="{3F29C0EE-11C5-4458-9A33-FB108F218B14}" srcOrd="2" destOrd="0" parTransId="{848195D6-3E2D-42ED-B3D7-72079279F3BC}" sibTransId="{168DA31C-A15B-4A74-9AE0-26857AF294F3}"/>
    <dgm:cxn modelId="{C3DA9BA8-CB58-4B4C-8193-8E2E082DE667}" type="presOf" srcId="{EED68293-EF30-4E14-AA1F-B4B00F478274}" destId="{35892545-32D2-4D05-B2CF-A7A1984111B3}" srcOrd="0" destOrd="0" presId="urn:microsoft.com/office/officeart/2005/8/layout/hierarchy3"/>
    <dgm:cxn modelId="{D9605AAE-B697-469C-81D7-BD4655FC6BA4}" srcId="{EED68293-EF30-4E14-AA1F-B4B00F478274}" destId="{36DA9A01-194F-499E-BCA3-A7F2864AF01B}" srcOrd="1" destOrd="0" parTransId="{6D34C758-36A6-46D7-9947-701633D101FA}" sibTransId="{EB850828-6564-4438-9C10-E41BA0D072A9}"/>
    <dgm:cxn modelId="{88F27FBD-ADEA-4119-9333-5AFDEFF14678}" type="presOf" srcId="{187F8992-9462-4472-8EEB-367E0AA70708}" destId="{BA401995-9924-4F68-9F45-83769985EAF3}" srcOrd="0" destOrd="0" presId="urn:microsoft.com/office/officeart/2005/8/layout/hierarchy3"/>
    <dgm:cxn modelId="{95D31ECA-6A3E-499E-985B-946C19715779}" type="presOf" srcId="{3F29C0EE-11C5-4458-9A33-FB108F218B14}" destId="{4A746DAA-D4A5-429B-800E-0608234405C6}" srcOrd="0" destOrd="0" presId="urn:microsoft.com/office/officeart/2005/8/layout/hierarchy3"/>
    <dgm:cxn modelId="{A11202D4-2F8B-4701-9B85-CBA9E08EB909}" srcId="{187F8992-9462-4472-8EEB-367E0AA70708}" destId="{EED68293-EF30-4E14-AA1F-B4B00F478274}" srcOrd="0" destOrd="0" parTransId="{5447F62C-8BAF-4D42-884D-81254A8C6083}" sibTransId="{337E2249-1FD2-496E-A67D-43498799B0E1}"/>
    <dgm:cxn modelId="{BA5AC2DC-2E26-428D-8923-4532C5DE5483}" srcId="{EED68293-EF30-4E14-AA1F-B4B00F478274}" destId="{74B0A1F9-9D80-4418-BB25-CE197470B70E}" srcOrd="4" destOrd="0" parTransId="{8735E9E9-5257-44E0-9A05-6F46532F3390}" sibTransId="{F4982DD1-5B84-4CA3-B14F-31726DCDD239}"/>
    <dgm:cxn modelId="{421E2EF1-9BEC-4FEA-861C-F11AC54BDA04}" type="presOf" srcId="{A3CA7044-C741-4B24-ADFE-7161A9A0A667}" destId="{5300921B-3652-43E3-B3E0-ECB665446F38}" srcOrd="0" destOrd="0" presId="urn:microsoft.com/office/officeart/2005/8/layout/hierarchy3"/>
    <dgm:cxn modelId="{70D1ABFB-022A-421A-B96F-8CCF83ECB4CB}" type="presOf" srcId="{8735E9E9-5257-44E0-9A05-6F46532F3390}" destId="{9B2F84C8-EE0F-4F3F-863A-4DCF20963B84}" srcOrd="0" destOrd="0" presId="urn:microsoft.com/office/officeart/2005/8/layout/hierarchy3"/>
    <dgm:cxn modelId="{17F76024-83C3-4006-A1CF-3B562D4703CF}" type="presParOf" srcId="{BA401995-9924-4F68-9F45-83769985EAF3}" destId="{CBF1B83C-1D16-4F54-8B87-BD8594B9D04C}" srcOrd="0" destOrd="0" presId="urn:microsoft.com/office/officeart/2005/8/layout/hierarchy3"/>
    <dgm:cxn modelId="{702A34D0-E7F4-43E4-BE9D-2FDD8A2AB4B5}" type="presParOf" srcId="{CBF1B83C-1D16-4F54-8B87-BD8594B9D04C}" destId="{7BD71481-89FD-442E-A766-271406CE253E}" srcOrd="0" destOrd="0" presId="urn:microsoft.com/office/officeart/2005/8/layout/hierarchy3"/>
    <dgm:cxn modelId="{24616C73-9657-429F-9E7B-87C5A9C5BF9F}" type="presParOf" srcId="{7BD71481-89FD-442E-A766-271406CE253E}" destId="{35892545-32D2-4D05-B2CF-A7A1984111B3}" srcOrd="0" destOrd="0" presId="urn:microsoft.com/office/officeart/2005/8/layout/hierarchy3"/>
    <dgm:cxn modelId="{CB199D1C-9117-4227-A810-00C479A9FF88}" type="presParOf" srcId="{7BD71481-89FD-442E-A766-271406CE253E}" destId="{A69EBB52-3801-487C-9D7D-BA0F7E764ED0}" srcOrd="1" destOrd="0" presId="urn:microsoft.com/office/officeart/2005/8/layout/hierarchy3"/>
    <dgm:cxn modelId="{20864212-7306-4E6C-ADF8-365779EA7D03}" type="presParOf" srcId="{CBF1B83C-1D16-4F54-8B87-BD8594B9D04C}" destId="{C9B7019A-3D48-473B-A7E3-1A685EEA0A74}" srcOrd="1" destOrd="0" presId="urn:microsoft.com/office/officeart/2005/8/layout/hierarchy3"/>
    <dgm:cxn modelId="{FDB67F21-0CA8-44A7-8358-3BDFAFF668E8}" type="presParOf" srcId="{C9B7019A-3D48-473B-A7E3-1A685EEA0A74}" destId="{FCA45E0C-1A45-46C5-A675-FAF3BE329D7F}" srcOrd="0" destOrd="0" presId="urn:microsoft.com/office/officeart/2005/8/layout/hierarchy3"/>
    <dgm:cxn modelId="{9B845055-9D26-4ACE-9FDD-9EAD562223A3}" type="presParOf" srcId="{C9B7019A-3D48-473B-A7E3-1A685EEA0A74}" destId="{2BCA2FF0-7305-4D2C-BEA7-9DF7ADB3EBE2}" srcOrd="1" destOrd="0" presId="urn:microsoft.com/office/officeart/2005/8/layout/hierarchy3"/>
    <dgm:cxn modelId="{C28184B9-7196-4B70-809A-A694498E8A26}" type="presParOf" srcId="{C9B7019A-3D48-473B-A7E3-1A685EEA0A74}" destId="{CC6E6E4E-F2A1-4905-A21A-24ADF6E1A25D}" srcOrd="2" destOrd="0" presId="urn:microsoft.com/office/officeart/2005/8/layout/hierarchy3"/>
    <dgm:cxn modelId="{CAD88D08-F229-4E96-AB8D-DE9CC8F5B187}" type="presParOf" srcId="{C9B7019A-3D48-473B-A7E3-1A685EEA0A74}" destId="{E8D7F011-B3C6-4658-BE47-0B74F1E60169}" srcOrd="3" destOrd="0" presId="urn:microsoft.com/office/officeart/2005/8/layout/hierarchy3"/>
    <dgm:cxn modelId="{AD8A64C3-9FD0-4926-93F8-27004A5B326E}" type="presParOf" srcId="{C9B7019A-3D48-473B-A7E3-1A685EEA0A74}" destId="{E7FDB2E9-93FD-43A2-B112-4E5EEC488340}" srcOrd="4" destOrd="0" presId="urn:microsoft.com/office/officeart/2005/8/layout/hierarchy3"/>
    <dgm:cxn modelId="{4BE01B61-FF14-486E-AFBD-522F382AF1D5}" type="presParOf" srcId="{C9B7019A-3D48-473B-A7E3-1A685EEA0A74}" destId="{4A746DAA-D4A5-429B-800E-0608234405C6}" srcOrd="5" destOrd="0" presId="urn:microsoft.com/office/officeart/2005/8/layout/hierarchy3"/>
    <dgm:cxn modelId="{C609E1FD-6E7B-422B-B17B-E79715BB16EF}" type="presParOf" srcId="{C9B7019A-3D48-473B-A7E3-1A685EEA0A74}" destId="{5799D42E-126B-4893-8DEB-8F23D739D79E}" srcOrd="6" destOrd="0" presId="urn:microsoft.com/office/officeart/2005/8/layout/hierarchy3"/>
    <dgm:cxn modelId="{370F7A5E-34B1-4BB2-B21E-B81CF36856F2}" type="presParOf" srcId="{C9B7019A-3D48-473B-A7E3-1A685EEA0A74}" destId="{5300921B-3652-43E3-B3E0-ECB665446F38}" srcOrd="7" destOrd="0" presId="urn:microsoft.com/office/officeart/2005/8/layout/hierarchy3"/>
    <dgm:cxn modelId="{F4D0E1EF-0F30-4FA8-A875-9AEEC1DCD71F}" type="presParOf" srcId="{C9B7019A-3D48-473B-A7E3-1A685EEA0A74}" destId="{9B2F84C8-EE0F-4F3F-863A-4DCF20963B84}" srcOrd="8" destOrd="0" presId="urn:microsoft.com/office/officeart/2005/8/layout/hierarchy3"/>
    <dgm:cxn modelId="{56CEF83E-92AE-4B07-A596-D8D00F50E98D}" type="presParOf" srcId="{C9B7019A-3D48-473B-A7E3-1A685EEA0A74}" destId="{072D6A4C-7598-4A18-BD69-F3D02C2A31CF}" srcOrd="9" destOrd="0" presId="urn:microsoft.com/office/officeart/2005/8/layout/hierarchy3"/>
    <dgm:cxn modelId="{60D2431E-92D4-4760-9370-A35A843B9FF4}" type="presParOf" srcId="{C9B7019A-3D48-473B-A7E3-1A685EEA0A74}" destId="{2BCF0A4B-40CE-4600-80AC-13B83C406D0D}" srcOrd="10" destOrd="0" presId="urn:microsoft.com/office/officeart/2005/8/layout/hierarchy3"/>
    <dgm:cxn modelId="{87ABBEC8-98DC-4FB2-8DF1-C62490E7DE92}" type="presParOf" srcId="{C9B7019A-3D48-473B-A7E3-1A685EEA0A74}" destId="{0DDD2E3E-49F6-4759-836F-45FC7A2EF55A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D6B4B-7C29-4DC9-ADF0-B471F2D733BA}">
      <dsp:nvSpPr>
        <dsp:cNvPr id="0" name=""/>
        <dsp:cNvSpPr/>
      </dsp:nvSpPr>
      <dsp:spPr>
        <a:xfrm>
          <a:off x="4" y="0"/>
          <a:ext cx="3009314" cy="5638800"/>
        </a:xfrm>
        <a:prstGeom prst="triangl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718D1C-6336-4AD7-8FA9-D543CFB789C6}">
      <dsp:nvSpPr>
        <dsp:cNvPr id="0" name=""/>
        <dsp:cNvSpPr/>
      </dsp:nvSpPr>
      <dsp:spPr>
        <a:xfrm>
          <a:off x="1523984" y="533401"/>
          <a:ext cx="6888304" cy="2199509"/>
        </a:xfrm>
        <a:prstGeom prst="round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b="1" kern="1200" dirty="0">
              <a:latin typeface="Times" pitchFamily="18" charset="0"/>
            </a:rPr>
            <a:t>6.1. Công nghiệp hoá, hiện đại hoá ở Việt Nam</a:t>
          </a:r>
          <a:endParaRPr lang="en-US" sz="3200" b="1" kern="1200" dirty="0">
            <a:solidFill>
              <a:schemeClr val="tx1"/>
            </a:solidFill>
            <a:latin typeface="Times" pitchFamily="18" charset="0"/>
          </a:endParaRPr>
        </a:p>
      </dsp:txBody>
      <dsp:txXfrm>
        <a:off x="1631355" y="640772"/>
        <a:ext cx="6673562" cy="1984767"/>
      </dsp:txXfrm>
    </dsp:sp>
    <dsp:sp modelId="{BE4DFF78-681D-4381-92EF-92CE0BA70D90}">
      <dsp:nvSpPr>
        <dsp:cNvPr id="0" name=""/>
        <dsp:cNvSpPr/>
      </dsp:nvSpPr>
      <dsp:spPr>
        <a:xfrm>
          <a:off x="1828784" y="3124199"/>
          <a:ext cx="6888304" cy="1763068"/>
        </a:xfrm>
        <a:prstGeom prst="round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  <a:latin typeface="Times" pitchFamily="18" charset="0"/>
            </a:rPr>
            <a:t> </a:t>
          </a:r>
          <a:r>
            <a:rPr lang="nl-NL" sz="3200" b="1" kern="1200" dirty="0">
              <a:latin typeface="Times" pitchFamily="18" charset="0"/>
            </a:rPr>
            <a:t>6.2. Hội nhập kinh tế quốc tế của Việt Nam</a:t>
          </a:r>
          <a:r>
            <a:rPr lang="nl-NL" sz="3200" kern="1200" dirty="0">
              <a:latin typeface="Times" pitchFamily="18" charset="0"/>
            </a:rPr>
            <a:t> </a:t>
          </a:r>
          <a:endParaRPr lang="en-US" sz="3200" b="1" kern="1200" dirty="0">
            <a:solidFill>
              <a:schemeClr val="tx1"/>
            </a:solidFill>
            <a:latin typeface="Times" pitchFamily="18" charset="0"/>
          </a:endParaRPr>
        </a:p>
      </dsp:txBody>
      <dsp:txXfrm>
        <a:off x="1914850" y="3210265"/>
        <a:ext cx="6716172" cy="15909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C2D99-2FE5-45B3-860D-15392FF51FBE}">
      <dsp:nvSpPr>
        <dsp:cNvPr id="0" name=""/>
        <dsp:cNvSpPr/>
      </dsp:nvSpPr>
      <dsp:spPr>
        <a:xfrm>
          <a:off x="0" y="633449"/>
          <a:ext cx="9144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158A5-82F0-4DC2-9F76-6698B18BB6B3}">
      <dsp:nvSpPr>
        <dsp:cNvPr id="0" name=""/>
        <dsp:cNvSpPr/>
      </dsp:nvSpPr>
      <dsp:spPr>
        <a:xfrm>
          <a:off x="167015" y="567885"/>
          <a:ext cx="8070896" cy="121032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6.1.1. Khái quát cách mạng công nghiệp và Công nghiệp hoá </a:t>
          </a:r>
          <a:endParaRPr lang="en-US" sz="2800" b="1" kern="1200" dirty="0">
            <a:solidFill>
              <a:schemeClr val="tx1"/>
            </a:solidFill>
            <a:latin typeface="Times" pitchFamily="18" charset="0"/>
          </a:endParaRPr>
        </a:p>
      </dsp:txBody>
      <dsp:txXfrm>
        <a:off x="226098" y="626968"/>
        <a:ext cx="7952730" cy="1092154"/>
      </dsp:txXfrm>
    </dsp:sp>
    <dsp:sp modelId="{1EB5B47B-B850-4E8A-899E-039B2A73A423}">
      <dsp:nvSpPr>
        <dsp:cNvPr id="0" name=""/>
        <dsp:cNvSpPr/>
      </dsp:nvSpPr>
      <dsp:spPr>
        <a:xfrm>
          <a:off x="0" y="2493209"/>
          <a:ext cx="9144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0DC53D-D6A2-4741-A738-7A19B4D609CE}">
      <dsp:nvSpPr>
        <dsp:cNvPr id="0" name=""/>
        <dsp:cNvSpPr/>
      </dsp:nvSpPr>
      <dsp:spPr>
        <a:xfrm>
          <a:off x="0" y="2338263"/>
          <a:ext cx="8702921" cy="121032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6.1.2. Tính tất yếu khách quan và nội dung của công nghiệp hoá, hiện đại hoá ở Việt Nam </a:t>
          </a:r>
          <a:endParaRPr lang="en-US" sz="2800" b="1" kern="1200" dirty="0">
            <a:solidFill>
              <a:schemeClr val="tx1"/>
            </a:solidFill>
            <a:latin typeface="Times" pitchFamily="18" charset="0"/>
          </a:endParaRPr>
        </a:p>
      </dsp:txBody>
      <dsp:txXfrm>
        <a:off x="59083" y="2397346"/>
        <a:ext cx="8584755" cy="1092154"/>
      </dsp:txXfrm>
    </dsp:sp>
    <dsp:sp modelId="{3C6F3076-302E-40AD-8F5B-9F299D146ECB}">
      <dsp:nvSpPr>
        <dsp:cNvPr id="0" name=""/>
        <dsp:cNvSpPr/>
      </dsp:nvSpPr>
      <dsp:spPr>
        <a:xfrm>
          <a:off x="0" y="4352969"/>
          <a:ext cx="9144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8A126-6ECA-4733-BC84-93336A6B7228}">
      <dsp:nvSpPr>
        <dsp:cNvPr id="0" name=""/>
        <dsp:cNvSpPr/>
      </dsp:nvSpPr>
      <dsp:spPr>
        <a:xfrm>
          <a:off x="0" y="4204135"/>
          <a:ext cx="8721990" cy="121032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6.1.3. Công nghiệp hoá, hiện đại hoá ở Việt Nam trong bối cảnh cách mạng công nghiệp lần thứ tư</a:t>
          </a:r>
          <a:endParaRPr lang="en-US" sz="2800" b="1" kern="1200" dirty="0">
            <a:solidFill>
              <a:schemeClr val="tx1"/>
            </a:solidFill>
            <a:latin typeface="Times" pitchFamily="18" charset="0"/>
          </a:endParaRPr>
        </a:p>
      </dsp:txBody>
      <dsp:txXfrm>
        <a:off x="59083" y="4263218"/>
        <a:ext cx="8603824" cy="1092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92545-32D2-4D05-B2CF-A7A1984111B3}">
      <dsp:nvSpPr>
        <dsp:cNvPr id="0" name=""/>
        <dsp:cNvSpPr/>
      </dsp:nvSpPr>
      <dsp:spPr>
        <a:xfrm>
          <a:off x="5035" y="564845"/>
          <a:ext cx="8834164" cy="126395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6.1.1. Khái quát cách mạng công nghiệp và Công nghiệp hoá </a:t>
          </a:r>
          <a:endParaRPr lang="en-US" sz="2800" kern="1200" dirty="0">
            <a:latin typeface="Times" pitchFamily="18" charset="0"/>
          </a:endParaRPr>
        </a:p>
      </dsp:txBody>
      <dsp:txXfrm>
        <a:off x="42055" y="601865"/>
        <a:ext cx="8760124" cy="1189919"/>
      </dsp:txXfrm>
    </dsp:sp>
    <dsp:sp modelId="{FCA45E0C-1A45-46C5-A675-FAF3BE329D7F}">
      <dsp:nvSpPr>
        <dsp:cNvPr id="0" name=""/>
        <dsp:cNvSpPr/>
      </dsp:nvSpPr>
      <dsp:spPr>
        <a:xfrm>
          <a:off x="888452" y="1828804"/>
          <a:ext cx="883416" cy="1381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657"/>
              </a:lnTo>
              <a:lnTo>
                <a:pt x="883416" y="1381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A2FF0-7305-4D2C-BEA7-9DF7ADB3EBE2}">
      <dsp:nvSpPr>
        <dsp:cNvPr id="0" name=""/>
        <dsp:cNvSpPr/>
      </dsp:nvSpPr>
      <dsp:spPr>
        <a:xfrm>
          <a:off x="1771868" y="2363990"/>
          <a:ext cx="7067331" cy="1692942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6.1.1.1. </a:t>
          </a:r>
          <a:r>
            <a:rPr lang="en-US" sz="2800" b="1" i="1" kern="1200" dirty="0" err="1">
              <a:latin typeface="Times" pitchFamily="18" charset="0"/>
            </a:rPr>
            <a:t>Khái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quát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về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cách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mạng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công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nghiệp</a:t>
          </a:r>
          <a:endParaRPr lang="en-US" sz="2800" kern="1200" dirty="0">
            <a:latin typeface="Times" pitchFamily="18" charset="0"/>
          </a:endParaRPr>
        </a:p>
      </dsp:txBody>
      <dsp:txXfrm>
        <a:off x="1821453" y="2413575"/>
        <a:ext cx="6968161" cy="1593772"/>
      </dsp:txXfrm>
    </dsp:sp>
    <dsp:sp modelId="{CC6E6E4E-F2A1-4905-A21A-24ADF6E1A25D}">
      <dsp:nvSpPr>
        <dsp:cNvPr id="0" name=""/>
        <dsp:cNvSpPr/>
      </dsp:nvSpPr>
      <dsp:spPr>
        <a:xfrm>
          <a:off x="888452" y="1828804"/>
          <a:ext cx="883416" cy="3609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9786"/>
              </a:lnTo>
              <a:lnTo>
                <a:pt x="883416" y="3609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7F011-B3C6-4658-BE47-0B74F1E60169}">
      <dsp:nvSpPr>
        <dsp:cNvPr id="0" name=""/>
        <dsp:cNvSpPr/>
      </dsp:nvSpPr>
      <dsp:spPr>
        <a:xfrm>
          <a:off x="1771868" y="4592119"/>
          <a:ext cx="7067331" cy="169294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6.1.1.2. </a:t>
          </a:r>
          <a:r>
            <a:rPr lang="en-US" sz="2800" b="1" i="1" kern="1200" dirty="0" err="1">
              <a:latin typeface="Times" pitchFamily="18" charset="0"/>
            </a:rPr>
            <a:t>Công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nghiệp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và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các</a:t>
          </a:r>
          <a:r>
            <a:rPr lang="en-US" sz="2800" b="1" i="1" kern="1200" dirty="0">
              <a:latin typeface="Times" pitchFamily="18" charset="0"/>
            </a:rPr>
            <a:t>  </a:t>
          </a:r>
          <a:r>
            <a:rPr lang="en-US" sz="2800" b="1" i="1" kern="1200" dirty="0" err="1">
              <a:latin typeface="Times" pitchFamily="18" charset="0"/>
            </a:rPr>
            <a:t>mô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hình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công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nghiệp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trên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thế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giới</a:t>
          </a:r>
          <a:endParaRPr lang="en-US" sz="2800" kern="1200" dirty="0">
            <a:latin typeface="Times" pitchFamily="18" charset="0"/>
          </a:endParaRPr>
        </a:p>
      </dsp:txBody>
      <dsp:txXfrm>
        <a:off x="1821453" y="4641704"/>
        <a:ext cx="6968161" cy="15937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92545-32D2-4D05-B2CF-A7A1984111B3}">
      <dsp:nvSpPr>
        <dsp:cNvPr id="0" name=""/>
        <dsp:cNvSpPr/>
      </dsp:nvSpPr>
      <dsp:spPr>
        <a:xfrm>
          <a:off x="5035" y="564845"/>
          <a:ext cx="8834164" cy="126395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6.1.2. Tính tất yếu khách quan và nội dung của công nghiệp hoá, hiện đại hoá ở Việt Nam </a:t>
          </a:r>
          <a:endParaRPr lang="en-US" sz="2800" kern="1200" dirty="0">
            <a:latin typeface="Times" pitchFamily="18" charset="0"/>
          </a:endParaRPr>
        </a:p>
      </dsp:txBody>
      <dsp:txXfrm>
        <a:off x="42055" y="601865"/>
        <a:ext cx="8760124" cy="1189919"/>
      </dsp:txXfrm>
    </dsp:sp>
    <dsp:sp modelId="{FCA45E0C-1A45-46C5-A675-FAF3BE329D7F}">
      <dsp:nvSpPr>
        <dsp:cNvPr id="0" name=""/>
        <dsp:cNvSpPr/>
      </dsp:nvSpPr>
      <dsp:spPr>
        <a:xfrm>
          <a:off x="888452" y="1828804"/>
          <a:ext cx="883416" cy="1381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657"/>
              </a:lnTo>
              <a:lnTo>
                <a:pt x="883416" y="1381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A2FF0-7305-4D2C-BEA7-9DF7ADB3EBE2}">
      <dsp:nvSpPr>
        <dsp:cNvPr id="0" name=""/>
        <dsp:cNvSpPr/>
      </dsp:nvSpPr>
      <dsp:spPr>
        <a:xfrm>
          <a:off x="1771868" y="2363990"/>
          <a:ext cx="7067331" cy="1692942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6.1.2.1. </a:t>
          </a:r>
          <a:r>
            <a:rPr lang="en-US" sz="2800" b="1" i="1" kern="1200" dirty="0" err="1">
              <a:latin typeface="Times" pitchFamily="18" charset="0"/>
            </a:rPr>
            <a:t>Tính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tất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yếu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của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công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nghiệp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hiện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đại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 ở </a:t>
          </a:r>
          <a:r>
            <a:rPr lang="en-US" sz="2800" b="1" i="1" kern="1200" dirty="0" err="1">
              <a:latin typeface="Times" pitchFamily="18" charset="0"/>
            </a:rPr>
            <a:t>Việt</a:t>
          </a:r>
          <a:r>
            <a:rPr lang="en-US" sz="2800" b="1" i="1" kern="1200" dirty="0">
              <a:latin typeface="Times" pitchFamily="18" charset="0"/>
            </a:rPr>
            <a:t> Nam</a:t>
          </a:r>
          <a:endParaRPr lang="en-US" sz="2800" kern="1200" dirty="0">
            <a:latin typeface="Times" pitchFamily="18" charset="0"/>
          </a:endParaRPr>
        </a:p>
      </dsp:txBody>
      <dsp:txXfrm>
        <a:off x="1821453" y="2413575"/>
        <a:ext cx="6968161" cy="1593772"/>
      </dsp:txXfrm>
    </dsp:sp>
    <dsp:sp modelId="{CC6E6E4E-F2A1-4905-A21A-24ADF6E1A25D}">
      <dsp:nvSpPr>
        <dsp:cNvPr id="0" name=""/>
        <dsp:cNvSpPr/>
      </dsp:nvSpPr>
      <dsp:spPr>
        <a:xfrm>
          <a:off x="888452" y="1828804"/>
          <a:ext cx="883416" cy="3609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9786"/>
              </a:lnTo>
              <a:lnTo>
                <a:pt x="883416" y="3609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7F011-B3C6-4658-BE47-0B74F1E60169}">
      <dsp:nvSpPr>
        <dsp:cNvPr id="0" name=""/>
        <dsp:cNvSpPr/>
      </dsp:nvSpPr>
      <dsp:spPr>
        <a:xfrm>
          <a:off x="1771868" y="4592119"/>
          <a:ext cx="7067331" cy="169294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6.1.2.2. </a:t>
          </a:r>
          <a:r>
            <a:rPr lang="en-US" sz="2800" b="1" i="1" kern="1200" dirty="0" err="1">
              <a:latin typeface="Times" pitchFamily="18" charset="0"/>
            </a:rPr>
            <a:t>Nội</a:t>
          </a:r>
          <a:r>
            <a:rPr lang="en-US" sz="2800" b="1" i="1" kern="1200" dirty="0">
              <a:latin typeface="Times" pitchFamily="18" charset="0"/>
            </a:rPr>
            <a:t> dung </a:t>
          </a:r>
          <a:r>
            <a:rPr lang="en-US" sz="2800" b="1" i="1" kern="1200" dirty="0" err="1">
              <a:latin typeface="Times" pitchFamily="18" charset="0"/>
            </a:rPr>
            <a:t>công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nghiệp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, </a:t>
          </a:r>
          <a:r>
            <a:rPr lang="en-US" sz="2800" b="1" i="1" kern="1200" dirty="0" err="1">
              <a:latin typeface="Times" pitchFamily="18" charset="0"/>
            </a:rPr>
            <a:t>hiện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đại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 ở </a:t>
          </a:r>
          <a:r>
            <a:rPr lang="en-US" sz="2800" b="1" i="1" kern="1200" dirty="0" err="1">
              <a:latin typeface="Times" pitchFamily="18" charset="0"/>
            </a:rPr>
            <a:t>Việt</a:t>
          </a:r>
          <a:r>
            <a:rPr lang="en-US" sz="2800" b="1" i="1" kern="1200" dirty="0">
              <a:latin typeface="Times" pitchFamily="18" charset="0"/>
            </a:rPr>
            <a:t> Nam</a:t>
          </a:r>
          <a:endParaRPr lang="en-US" sz="2800" kern="1200" dirty="0">
            <a:latin typeface="Times" pitchFamily="18" charset="0"/>
          </a:endParaRPr>
        </a:p>
      </dsp:txBody>
      <dsp:txXfrm>
        <a:off x="1821453" y="4641704"/>
        <a:ext cx="6968161" cy="15937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92545-32D2-4D05-B2CF-A7A1984111B3}">
      <dsp:nvSpPr>
        <dsp:cNvPr id="0" name=""/>
        <dsp:cNvSpPr/>
      </dsp:nvSpPr>
      <dsp:spPr>
        <a:xfrm>
          <a:off x="5035" y="564845"/>
          <a:ext cx="8834164" cy="126395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6.1.3. Công nghiệp hoá, hiện đại hoá ở Việt Nam trong bối cảnh cách mạng công nghiệp lần thứ tư</a:t>
          </a:r>
          <a:endParaRPr lang="en-US" sz="2800" kern="1200" dirty="0">
            <a:latin typeface="Times" pitchFamily="18" charset="0"/>
          </a:endParaRPr>
        </a:p>
      </dsp:txBody>
      <dsp:txXfrm>
        <a:off x="42055" y="601865"/>
        <a:ext cx="8760124" cy="1189919"/>
      </dsp:txXfrm>
    </dsp:sp>
    <dsp:sp modelId="{FCA45E0C-1A45-46C5-A675-FAF3BE329D7F}">
      <dsp:nvSpPr>
        <dsp:cNvPr id="0" name=""/>
        <dsp:cNvSpPr/>
      </dsp:nvSpPr>
      <dsp:spPr>
        <a:xfrm>
          <a:off x="888452" y="1828804"/>
          <a:ext cx="883416" cy="1381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657"/>
              </a:lnTo>
              <a:lnTo>
                <a:pt x="883416" y="1381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A2FF0-7305-4D2C-BEA7-9DF7ADB3EBE2}">
      <dsp:nvSpPr>
        <dsp:cNvPr id="0" name=""/>
        <dsp:cNvSpPr/>
      </dsp:nvSpPr>
      <dsp:spPr>
        <a:xfrm>
          <a:off x="1771868" y="2363990"/>
          <a:ext cx="7067331" cy="1692942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6.1.3.1. </a:t>
          </a:r>
          <a:r>
            <a:rPr lang="en-US" sz="2800" b="1" i="1" kern="1200" dirty="0" err="1">
              <a:latin typeface="Times" pitchFamily="18" charset="0"/>
            </a:rPr>
            <a:t>Quan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điểm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về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công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nghiệp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, </a:t>
          </a:r>
          <a:r>
            <a:rPr lang="en-US" sz="2800" b="1" i="1" kern="1200" dirty="0" err="1">
              <a:latin typeface="Times" pitchFamily="18" charset="0"/>
            </a:rPr>
            <a:t>hiện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đại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 ở </a:t>
          </a:r>
          <a:r>
            <a:rPr lang="en-US" sz="2800" b="1" i="1" kern="1200" dirty="0" err="1">
              <a:latin typeface="Times" pitchFamily="18" charset="0"/>
            </a:rPr>
            <a:t>Việt</a:t>
          </a:r>
          <a:r>
            <a:rPr lang="en-US" sz="2800" b="1" i="1" kern="1200" dirty="0">
              <a:latin typeface="Times" pitchFamily="18" charset="0"/>
            </a:rPr>
            <a:t> Nam </a:t>
          </a:r>
          <a:r>
            <a:rPr lang="en-US" sz="2800" b="1" i="1" kern="1200" dirty="0" err="1">
              <a:latin typeface="Times" pitchFamily="18" charset="0"/>
            </a:rPr>
            <a:t>trong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bối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cảnh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cách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mạng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công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nghiệp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lần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thứ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tư</a:t>
          </a:r>
          <a:endParaRPr lang="en-US" sz="2800" kern="1200" dirty="0">
            <a:latin typeface="Times" pitchFamily="18" charset="0"/>
          </a:endParaRPr>
        </a:p>
      </dsp:txBody>
      <dsp:txXfrm>
        <a:off x="1821453" y="2413575"/>
        <a:ext cx="6968161" cy="1593772"/>
      </dsp:txXfrm>
    </dsp:sp>
    <dsp:sp modelId="{CC6E6E4E-F2A1-4905-A21A-24ADF6E1A25D}">
      <dsp:nvSpPr>
        <dsp:cNvPr id="0" name=""/>
        <dsp:cNvSpPr/>
      </dsp:nvSpPr>
      <dsp:spPr>
        <a:xfrm>
          <a:off x="888452" y="1828804"/>
          <a:ext cx="883416" cy="3609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9786"/>
              </a:lnTo>
              <a:lnTo>
                <a:pt x="883416" y="3609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7F011-B3C6-4658-BE47-0B74F1E60169}">
      <dsp:nvSpPr>
        <dsp:cNvPr id="0" name=""/>
        <dsp:cNvSpPr/>
      </dsp:nvSpPr>
      <dsp:spPr>
        <a:xfrm>
          <a:off x="1771868" y="4592119"/>
          <a:ext cx="7067331" cy="169294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6.1.3.2. </a:t>
          </a:r>
          <a:r>
            <a:rPr lang="en-US" sz="2800" b="1" i="1" kern="1200" dirty="0" err="1">
              <a:latin typeface="Times" pitchFamily="18" charset="0"/>
            </a:rPr>
            <a:t>Công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nghiệp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, </a:t>
          </a:r>
          <a:r>
            <a:rPr lang="en-US" sz="2800" b="1" i="1" kern="1200" dirty="0" err="1">
              <a:latin typeface="Times" pitchFamily="18" charset="0"/>
            </a:rPr>
            <a:t>hiện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đại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hóa</a:t>
          </a:r>
          <a:r>
            <a:rPr lang="en-US" sz="2800" b="1" i="1" kern="1200" dirty="0">
              <a:latin typeface="Times" pitchFamily="18" charset="0"/>
            </a:rPr>
            <a:t> ở </a:t>
          </a:r>
          <a:r>
            <a:rPr lang="en-US" sz="2800" b="1" i="1" kern="1200" dirty="0" err="1">
              <a:latin typeface="Times" pitchFamily="18" charset="0"/>
            </a:rPr>
            <a:t>Việt</a:t>
          </a:r>
          <a:r>
            <a:rPr lang="en-US" sz="2800" b="1" i="1" kern="1200" dirty="0">
              <a:latin typeface="Times" pitchFamily="18" charset="0"/>
            </a:rPr>
            <a:t> Nam </a:t>
          </a:r>
          <a:r>
            <a:rPr lang="en-US" sz="2800" b="1" i="1" kern="1200" dirty="0" err="1">
              <a:latin typeface="Times" pitchFamily="18" charset="0"/>
            </a:rPr>
            <a:t>thích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ứng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với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cách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mạng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công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nghiệp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lần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thứ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tư</a:t>
          </a:r>
          <a:endParaRPr lang="en-US" sz="2800" kern="1200" dirty="0">
            <a:latin typeface="Times" pitchFamily="18" charset="0"/>
          </a:endParaRPr>
        </a:p>
      </dsp:txBody>
      <dsp:txXfrm>
        <a:off x="1821453" y="4641704"/>
        <a:ext cx="6968161" cy="15937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42DEF-08D5-42A6-8199-52D3FD634B22}">
      <dsp:nvSpPr>
        <dsp:cNvPr id="0" name=""/>
        <dsp:cNvSpPr/>
      </dsp:nvSpPr>
      <dsp:spPr>
        <a:xfrm>
          <a:off x="0" y="1364399"/>
          <a:ext cx="8915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BADF49-91FA-41B7-A112-82EA61D99364}">
      <dsp:nvSpPr>
        <dsp:cNvPr id="0" name=""/>
        <dsp:cNvSpPr/>
      </dsp:nvSpPr>
      <dsp:spPr>
        <a:xfrm>
          <a:off x="445334" y="55199"/>
          <a:ext cx="8063505" cy="153060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6.2.1.  Khái niệm và nội dung hội nhập kinh tế quốc tế  </a:t>
          </a:r>
          <a:endParaRPr lang="en-US" sz="2800" b="1" kern="1200" dirty="0">
            <a:solidFill>
              <a:schemeClr val="tx1"/>
            </a:solidFill>
            <a:latin typeface="Times" pitchFamily="18" charset="0"/>
          </a:endParaRPr>
        </a:p>
      </dsp:txBody>
      <dsp:txXfrm>
        <a:off x="520052" y="129917"/>
        <a:ext cx="7914069" cy="1381164"/>
      </dsp:txXfrm>
    </dsp:sp>
    <dsp:sp modelId="{709F3AEC-1A26-4DBC-BB98-0FC8DFB221C2}">
      <dsp:nvSpPr>
        <dsp:cNvPr id="0" name=""/>
        <dsp:cNvSpPr/>
      </dsp:nvSpPr>
      <dsp:spPr>
        <a:xfrm>
          <a:off x="0" y="3132600"/>
          <a:ext cx="8915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4652A-8653-4184-B364-32D2D02ED507}">
      <dsp:nvSpPr>
        <dsp:cNvPr id="0" name=""/>
        <dsp:cNvSpPr/>
      </dsp:nvSpPr>
      <dsp:spPr>
        <a:xfrm>
          <a:off x="445334" y="1823399"/>
          <a:ext cx="8063505" cy="153060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6.2.2.  Tác động của hội nhập kinh tế quốc tế đến sự phát triển của Việt Nam</a:t>
          </a:r>
          <a:endParaRPr lang="en-US" sz="2800" b="1" kern="1200" dirty="0">
            <a:solidFill>
              <a:schemeClr val="tx1"/>
            </a:solidFill>
            <a:latin typeface="Times" pitchFamily="18" charset="0"/>
          </a:endParaRPr>
        </a:p>
      </dsp:txBody>
      <dsp:txXfrm>
        <a:off x="520052" y="1898117"/>
        <a:ext cx="7914069" cy="1381164"/>
      </dsp:txXfrm>
    </dsp:sp>
    <dsp:sp modelId="{42056CDB-CF43-40F0-8F02-39BD22108AE8}">
      <dsp:nvSpPr>
        <dsp:cNvPr id="0" name=""/>
        <dsp:cNvSpPr/>
      </dsp:nvSpPr>
      <dsp:spPr>
        <a:xfrm>
          <a:off x="0" y="4900800"/>
          <a:ext cx="8915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6C74F-E8A7-4803-A7F2-BDB3752F2577}">
      <dsp:nvSpPr>
        <dsp:cNvPr id="0" name=""/>
        <dsp:cNvSpPr/>
      </dsp:nvSpPr>
      <dsp:spPr>
        <a:xfrm>
          <a:off x="457202" y="3505200"/>
          <a:ext cx="8063505" cy="153060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6.2.3. Phương hướng nâng cao hiệu quả hội nhập kinh tế quốc tế trong phát triển của Việt Nam </a:t>
          </a:r>
          <a:endParaRPr lang="en-US" sz="2800" b="1" kern="1200" dirty="0">
            <a:solidFill>
              <a:schemeClr val="tx1"/>
            </a:solidFill>
            <a:latin typeface="Times" pitchFamily="18" charset="0"/>
          </a:endParaRPr>
        </a:p>
      </dsp:txBody>
      <dsp:txXfrm>
        <a:off x="531920" y="3579918"/>
        <a:ext cx="7914069" cy="13811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92545-32D2-4D05-B2CF-A7A1984111B3}">
      <dsp:nvSpPr>
        <dsp:cNvPr id="0" name=""/>
        <dsp:cNvSpPr/>
      </dsp:nvSpPr>
      <dsp:spPr>
        <a:xfrm>
          <a:off x="5035" y="380998"/>
          <a:ext cx="8834164" cy="126395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6.2.1.  Khái niệm và nội dung hội nhập kinh tế quốc tế  </a:t>
          </a:r>
          <a:endParaRPr lang="en-US" sz="2800" kern="1200" dirty="0">
            <a:latin typeface="Times" pitchFamily="18" charset="0"/>
          </a:endParaRPr>
        </a:p>
      </dsp:txBody>
      <dsp:txXfrm>
        <a:off x="42055" y="418018"/>
        <a:ext cx="8760124" cy="1189919"/>
      </dsp:txXfrm>
    </dsp:sp>
    <dsp:sp modelId="{FCA45E0C-1A45-46C5-A675-FAF3BE329D7F}">
      <dsp:nvSpPr>
        <dsp:cNvPr id="0" name=""/>
        <dsp:cNvSpPr/>
      </dsp:nvSpPr>
      <dsp:spPr>
        <a:xfrm>
          <a:off x="888452" y="1644957"/>
          <a:ext cx="883416" cy="1565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504"/>
              </a:lnTo>
              <a:lnTo>
                <a:pt x="883416" y="15655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A2FF0-7305-4D2C-BEA7-9DF7ADB3EBE2}">
      <dsp:nvSpPr>
        <dsp:cNvPr id="0" name=""/>
        <dsp:cNvSpPr/>
      </dsp:nvSpPr>
      <dsp:spPr>
        <a:xfrm>
          <a:off x="1771868" y="2363990"/>
          <a:ext cx="7067331" cy="1692942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6.2.1.1 </a:t>
          </a:r>
          <a:r>
            <a:rPr lang="en-US" sz="2800" b="1" i="1" kern="1200" dirty="0" err="1">
              <a:latin typeface="Times" pitchFamily="18" charset="0"/>
            </a:rPr>
            <a:t>Khái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niệm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và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sự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cần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thiết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khách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quan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hội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nhập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kinh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tế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quốc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tế</a:t>
          </a:r>
          <a:endParaRPr lang="en-US" sz="2800" kern="1200" dirty="0">
            <a:latin typeface="Times" pitchFamily="18" charset="0"/>
          </a:endParaRPr>
        </a:p>
      </dsp:txBody>
      <dsp:txXfrm>
        <a:off x="1821453" y="2413575"/>
        <a:ext cx="6968161" cy="1593772"/>
      </dsp:txXfrm>
    </dsp:sp>
    <dsp:sp modelId="{CC6E6E4E-F2A1-4905-A21A-24ADF6E1A25D}">
      <dsp:nvSpPr>
        <dsp:cNvPr id="0" name=""/>
        <dsp:cNvSpPr/>
      </dsp:nvSpPr>
      <dsp:spPr>
        <a:xfrm>
          <a:off x="888452" y="1644957"/>
          <a:ext cx="883416" cy="3793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3633"/>
              </a:lnTo>
              <a:lnTo>
                <a:pt x="883416" y="3793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7F011-B3C6-4658-BE47-0B74F1E60169}">
      <dsp:nvSpPr>
        <dsp:cNvPr id="0" name=""/>
        <dsp:cNvSpPr/>
      </dsp:nvSpPr>
      <dsp:spPr>
        <a:xfrm>
          <a:off x="1771868" y="4592119"/>
          <a:ext cx="7067331" cy="169294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6.2.1.2. </a:t>
          </a:r>
          <a:r>
            <a:rPr lang="en-US" sz="2800" b="1" i="1" kern="1200" dirty="0" err="1">
              <a:latin typeface="Times" pitchFamily="18" charset="0"/>
            </a:rPr>
            <a:t>Nội</a:t>
          </a:r>
          <a:r>
            <a:rPr lang="en-US" sz="2800" b="1" i="1" kern="1200" dirty="0">
              <a:latin typeface="Times" pitchFamily="18" charset="0"/>
            </a:rPr>
            <a:t> dung </a:t>
          </a:r>
          <a:r>
            <a:rPr lang="en-US" sz="2800" b="1" i="1" kern="1200" dirty="0" err="1">
              <a:latin typeface="Times" pitchFamily="18" charset="0"/>
            </a:rPr>
            <a:t>hội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nhập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kinh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tế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quốc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tế</a:t>
          </a:r>
          <a:endParaRPr lang="en-US" sz="2800" kern="1200" dirty="0">
            <a:latin typeface="Times" pitchFamily="18" charset="0"/>
          </a:endParaRPr>
        </a:p>
      </dsp:txBody>
      <dsp:txXfrm>
        <a:off x="1821453" y="4641704"/>
        <a:ext cx="6968161" cy="15937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92545-32D2-4D05-B2CF-A7A1984111B3}">
      <dsp:nvSpPr>
        <dsp:cNvPr id="0" name=""/>
        <dsp:cNvSpPr/>
      </dsp:nvSpPr>
      <dsp:spPr>
        <a:xfrm>
          <a:off x="5035" y="380998"/>
          <a:ext cx="8834164" cy="126395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>
              <a:solidFill>
                <a:schemeClr val="tx1"/>
              </a:solidFill>
              <a:latin typeface="Times" pitchFamily="18" charset="0"/>
            </a:rPr>
            <a:t>6.2.2.  Tác động của hội nhập kinh tế quốc tế đến sự phát triển của Việt Nam</a:t>
          </a:r>
          <a:endParaRPr lang="en-US" sz="2800" kern="1200" dirty="0">
            <a:latin typeface="Times" pitchFamily="18" charset="0"/>
          </a:endParaRPr>
        </a:p>
      </dsp:txBody>
      <dsp:txXfrm>
        <a:off x="42055" y="418018"/>
        <a:ext cx="8760124" cy="1189919"/>
      </dsp:txXfrm>
    </dsp:sp>
    <dsp:sp modelId="{FCA45E0C-1A45-46C5-A675-FAF3BE329D7F}">
      <dsp:nvSpPr>
        <dsp:cNvPr id="0" name=""/>
        <dsp:cNvSpPr/>
      </dsp:nvSpPr>
      <dsp:spPr>
        <a:xfrm>
          <a:off x="888452" y="1644957"/>
          <a:ext cx="883416" cy="1565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504"/>
              </a:lnTo>
              <a:lnTo>
                <a:pt x="883416" y="15655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A2FF0-7305-4D2C-BEA7-9DF7ADB3EBE2}">
      <dsp:nvSpPr>
        <dsp:cNvPr id="0" name=""/>
        <dsp:cNvSpPr/>
      </dsp:nvSpPr>
      <dsp:spPr>
        <a:xfrm>
          <a:off x="1771868" y="2363990"/>
          <a:ext cx="7067331" cy="1692942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6.2.2.1. </a:t>
          </a:r>
          <a:r>
            <a:rPr lang="en-US" sz="2800" b="1" i="1" kern="1200" dirty="0" err="1">
              <a:latin typeface="Times" pitchFamily="18" charset="0"/>
            </a:rPr>
            <a:t>Tác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động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tích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cực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của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hội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nhập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kinh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tế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quốc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tế</a:t>
          </a:r>
          <a:endParaRPr lang="en-US" sz="2800" kern="1200" dirty="0">
            <a:latin typeface="Times" pitchFamily="18" charset="0"/>
          </a:endParaRPr>
        </a:p>
      </dsp:txBody>
      <dsp:txXfrm>
        <a:off x="1821453" y="2413575"/>
        <a:ext cx="6968161" cy="1593772"/>
      </dsp:txXfrm>
    </dsp:sp>
    <dsp:sp modelId="{CC6E6E4E-F2A1-4905-A21A-24ADF6E1A25D}">
      <dsp:nvSpPr>
        <dsp:cNvPr id="0" name=""/>
        <dsp:cNvSpPr/>
      </dsp:nvSpPr>
      <dsp:spPr>
        <a:xfrm>
          <a:off x="888452" y="1644957"/>
          <a:ext cx="883416" cy="3793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3633"/>
              </a:lnTo>
              <a:lnTo>
                <a:pt x="883416" y="3793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7F011-B3C6-4658-BE47-0B74F1E60169}">
      <dsp:nvSpPr>
        <dsp:cNvPr id="0" name=""/>
        <dsp:cNvSpPr/>
      </dsp:nvSpPr>
      <dsp:spPr>
        <a:xfrm>
          <a:off x="1771868" y="4592119"/>
          <a:ext cx="7067331" cy="169294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latin typeface="Times" pitchFamily="18" charset="0"/>
            </a:rPr>
            <a:t>6.I.2.2. </a:t>
          </a:r>
          <a:r>
            <a:rPr lang="en-US" sz="2800" b="1" i="1" kern="1200" dirty="0" err="1">
              <a:latin typeface="Times" pitchFamily="18" charset="0"/>
            </a:rPr>
            <a:t>Tác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động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tiêu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cực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của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hội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nhập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kinh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tế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quốc</a:t>
          </a:r>
          <a:r>
            <a:rPr lang="en-US" sz="2800" b="1" i="1" kern="1200" dirty="0">
              <a:latin typeface="Times" pitchFamily="18" charset="0"/>
            </a:rPr>
            <a:t> </a:t>
          </a:r>
          <a:r>
            <a:rPr lang="en-US" sz="2800" b="1" i="1" kern="1200" dirty="0" err="1">
              <a:latin typeface="Times" pitchFamily="18" charset="0"/>
            </a:rPr>
            <a:t>tế</a:t>
          </a:r>
          <a:endParaRPr lang="en-US" sz="2800" kern="1200" dirty="0">
            <a:latin typeface="Times" pitchFamily="18" charset="0"/>
          </a:endParaRPr>
        </a:p>
      </dsp:txBody>
      <dsp:txXfrm>
        <a:off x="1821453" y="4641704"/>
        <a:ext cx="6968161" cy="15937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92545-32D2-4D05-B2CF-A7A1984111B3}">
      <dsp:nvSpPr>
        <dsp:cNvPr id="0" name=""/>
        <dsp:cNvSpPr/>
      </dsp:nvSpPr>
      <dsp:spPr>
        <a:xfrm>
          <a:off x="223700" y="1224"/>
          <a:ext cx="7303524" cy="88673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>
              <a:solidFill>
                <a:schemeClr val="tx1"/>
              </a:solidFill>
              <a:latin typeface="Times" pitchFamily="18" charset="0"/>
            </a:rPr>
            <a:t>6.2.3. Phương hướng nâng cao hiệu quả hội nhập kinh tế quốc tế trong phát triển của Việt Nam </a:t>
          </a:r>
          <a:endParaRPr lang="en-US" sz="2400" kern="1200" dirty="0">
            <a:latin typeface="Times" pitchFamily="18" charset="0"/>
          </a:endParaRPr>
        </a:p>
      </dsp:txBody>
      <dsp:txXfrm>
        <a:off x="249672" y="27196"/>
        <a:ext cx="7251580" cy="834795"/>
      </dsp:txXfrm>
    </dsp:sp>
    <dsp:sp modelId="{FCA45E0C-1A45-46C5-A675-FAF3BE329D7F}">
      <dsp:nvSpPr>
        <dsp:cNvPr id="0" name=""/>
        <dsp:cNvSpPr/>
      </dsp:nvSpPr>
      <dsp:spPr>
        <a:xfrm>
          <a:off x="954053" y="887963"/>
          <a:ext cx="544714" cy="50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914"/>
              </a:lnTo>
              <a:lnTo>
                <a:pt x="544714" y="5079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A2FF0-7305-4D2C-BEA7-9DF7ADB3EBE2}">
      <dsp:nvSpPr>
        <dsp:cNvPr id="0" name=""/>
        <dsp:cNvSpPr/>
      </dsp:nvSpPr>
      <dsp:spPr>
        <a:xfrm>
          <a:off x="1498768" y="1101049"/>
          <a:ext cx="7278733" cy="58965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1" kern="1200" dirty="0">
              <a:latin typeface="Times" pitchFamily="18" charset="0"/>
            </a:rPr>
            <a:t>6.2.3.1.Nhận </a:t>
          </a:r>
          <a:r>
            <a:rPr lang="en-US" sz="2400" b="1" i="1" kern="1200" dirty="0" err="1">
              <a:latin typeface="Times" pitchFamily="18" charset="0"/>
            </a:rPr>
            <a:t>thức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sâu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sắc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về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thời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cơ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và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thách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thức</a:t>
          </a:r>
          <a:r>
            <a:rPr lang="en-US" sz="2400" b="1" i="1" kern="1200" dirty="0">
              <a:latin typeface="Times" pitchFamily="18" charset="0"/>
            </a:rPr>
            <a:t> do </a:t>
          </a:r>
          <a:r>
            <a:rPr lang="en-US" sz="2400" b="1" i="1" kern="1200" dirty="0" err="1">
              <a:latin typeface="Times" pitchFamily="18" charset="0"/>
            </a:rPr>
            <a:t>hội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nhập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kinh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tếquốc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mang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lại</a:t>
          </a:r>
          <a:endParaRPr lang="en-US" sz="2400" kern="1200" dirty="0">
            <a:latin typeface="Times" pitchFamily="18" charset="0"/>
          </a:endParaRPr>
        </a:p>
      </dsp:txBody>
      <dsp:txXfrm>
        <a:off x="1516038" y="1118319"/>
        <a:ext cx="7244193" cy="555118"/>
      </dsp:txXfrm>
    </dsp:sp>
    <dsp:sp modelId="{CC6E6E4E-F2A1-4905-A21A-24ADF6E1A25D}">
      <dsp:nvSpPr>
        <dsp:cNvPr id="0" name=""/>
        <dsp:cNvSpPr/>
      </dsp:nvSpPr>
      <dsp:spPr>
        <a:xfrm>
          <a:off x="954053" y="887963"/>
          <a:ext cx="544714" cy="14075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501"/>
              </a:lnTo>
              <a:lnTo>
                <a:pt x="544714" y="14075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7F011-B3C6-4658-BE47-0B74F1E60169}">
      <dsp:nvSpPr>
        <dsp:cNvPr id="0" name=""/>
        <dsp:cNvSpPr/>
      </dsp:nvSpPr>
      <dsp:spPr>
        <a:xfrm>
          <a:off x="1498768" y="2000635"/>
          <a:ext cx="7249004" cy="58965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1" kern="1200" dirty="0">
              <a:latin typeface="Times" pitchFamily="18" charset="0"/>
            </a:rPr>
            <a:t>6.2.3.2. </a:t>
          </a:r>
          <a:r>
            <a:rPr lang="en-US" sz="2400" b="1" i="1" kern="1200" dirty="0" err="1">
              <a:latin typeface="Times" pitchFamily="18" charset="0"/>
            </a:rPr>
            <a:t>Xây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dựng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chiến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lược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và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lộ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trình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hội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nhập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kinh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phù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hợp</a:t>
          </a:r>
          <a:endParaRPr lang="en-US" sz="2400" kern="1200" dirty="0">
            <a:latin typeface="Times" pitchFamily="18" charset="0"/>
          </a:endParaRPr>
        </a:p>
      </dsp:txBody>
      <dsp:txXfrm>
        <a:off x="1516038" y="2017905"/>
        <a:ext cx="7214464" cy="555118"/>
      </dsp:txXfrm>
    </dsp:sp>
    <dsp:sp modelId="{E7FDB2E9-93FD-43A2-B112-4E5EEC488340}">
      <dsp:nvSpPr>
        <dsp:cNvPr id="0" name=""/>
        <dsp:cNvSpPr/>
      </dsp:nvSpPr>
      <dsp:spPr>
        <a:xfrm>
          <a:off x="954053" y="887963"/>
          <a:ext cx="515802" cy="2535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5641"/>
              </a:lnTo>
              <a:lnTo>
                <a:pt x="515802" y="2535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746DAA-D4A5-429B-800E-0608234405C6}">
      <dsp:nvSpPr>
        <dsp:cNvPr id="0" name=""/>
        <dsp:cNvSpPr/>
      </dsp:nvSpPr>
      <dsp:spPr>
        <a:xfrm>
          <a:off x="1469856" y="2971802"/>
          <a:ext cx="7674143" cy="90360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1" kern="1200" dirty="0">
              <a:latin typeface="Times" pitchFamily="18" charset="0"/>
            </a:rPr>
            <a:t>6.2.3.3. </a:t>
          </a:r>
          <a:r>
            <a:rPr lang="en-US" sz="2400" b="1" i="1" kern="1200" dirty="0" err="1">
              <a:latin typeface="Times" pitchFamily="18" charset="0"/>
            </a:rPr>
            <a:t>Tích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cực</a:t>
          </a:r>
          <a:r>
            <a:rPr lang="en-US" sz="2400" b="1" i="1" kern="1200" dirty="0">
              <a:latin typeface="Times" pitchFamily="18" charset="0"/>
            </a:rPr>
            <a:t>, </a:t>
          </a:r>
          <a:r>
            <a:rPr lang="en-US" sz="2400" b="1" i="1" kern="1200" dirty="0" err="1">
              <a:latin typeface="Times" pitchFamily="18" charset="0"/>
            </a:rPr>
            <a:t>chủ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động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tham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gia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vào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các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liên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kết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kinh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quốc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và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thực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hiện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đầy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đủ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các</a:t>
          </a:r>
          <a:r>
            <a:rPr lang="en-US" sz="2400" b="1" i="1" kern="1200" dirty="0">
              <a:latin typeface="Times" pitchFamily="18" charset="0"/>
            </a:rPr>
            <a:t> cam </a:t>
          </a:r>
          <a:r>
            <a:rPr lang="en-US" sz="2400" b="1" i="1" kern="1200" dirty="0" err="1">
              <a:latin typeface="Times" pitchFamily="18" charset="0"/>
            </a:rPr>
            <a:t>kết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của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Việt</a:t>
          </a:r>
          <a:r>
            <a:rPr lang="en-US" sz="2400" b="1" i="1" kern="1200" dirty="0">
              <a:latin typeface="Times" pitchFamily="18" charset="0"/>
            </a:rPr>
            <a:t> Nam </a:t>
          </a:r>
          <a:r>
            <a:rPr lang="en-US" sz="2400" b="1" i="1" kern="1200" dirty="0" err="1">
              <a:latin typeface="Times" pitchFamily="18" charset="0"/>
            </a:rPr>
            <a:t>trong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các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liên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kết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kinh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quốc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và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khu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vực</a:t>
          </a:r>
          <a:endParaRPr lang="en-US" sz="2400" kern="1200" dirty="0">
            <a:latin typeface="Times" pitchFamily="18" charset="0"/>
          </a:endParaRPr>
        </a:p>
      </dsp:txBody>
      <dsp:txXfrm>
        <a:off x="1496322" y="2998268"/>
        <a:ext cx="7621211" cy="850673"/>
      </dsp:txXfrm>
    </dsp:sp>
    <dsp:sp modelId="{5799D42E-126B-4893-8DEB-8F23D739D79E}">
      <dsp:nvSpPr>
        <dsp:cNvPr id="0" name=""/>
        <dsp:cNvSpPr/>
      </dsp:nvSpPr>
      <dsp:spPr>
        <a:xfrm>
          <a:off x="954053" y="887963"/>
          <a:ext cx="665023" cy="35234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3454"/>
              </a:lnTo>
              <a:lnTo>
                <a:pt x="665023" y="35234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0921B-3652-43E3-B3E0-ECB665446F38}">
      <dsp:nvSpPr>
        <dsp:cNvPr id="0" name=""/>
        <dsp:cNvSpPr/>
      </dsp:nvSpPr>
      <dsp:spPr>
        <a:xfrm>
          <a:off x="1619077" y="4038603"/>
          <a:ext cx="7524922" cy="74562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1" kern="1200" dirty="0">
              <a:latin typeface="Times" pitchFamily="18" charset="0"/>
            </a:rPr>
            <a:t>6.2.3.4. </a:t>
          </a:r>
          <a:r>
            <a:rPr lang="en-US" sz="2400" b="1" i="1" kern="1200" dirty="0" err="1">
              <a:latin typeface="Times" pitchFamily="18" charset="0"/>
            </a:rPr>
            <a:t>Hoàn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thiện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thể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chế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kinh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và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luật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pháp</a:t>
          </a:r>
          <a:endParaRPr lang="en-US" sz="2400" kern="1200" dirty="0">
            <a:latin typeface="Times" pitchFamily="18" charset="0"/>
          </a:endParaRPr>
        </a:p>
      </dsp:txBody>
      <dsp:txXfrm>
        <a:off x="1640916" y="4060442"/>
        <a:ext cx="7481244" cy="701950"/>
      </dsp:txXfrm>
    </dsp:sp>
    <dsp:sp modelId="{9B2F84C8-EE0F-4F3F-863A-4DCF20963B84}">
      <dsp:nvSpPr>
        <dsp:cNvPr id="0" name=""/>
        <dsp:cNvSpPr/>
      </dsp:nvSpPr>
      <dsp:spPr>
        <a:xfrm>
          <a:off x="954053" y="887963"/>
          <a:ext cx="569946" cy="4590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0248"/>
              </a:lnTo>
              <a:lnTo>
                <a:pt x="569946" y="45902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D6A4C-7598-4A18-BD69-F3D02C2A31CF}">
      <dsp:nvSpPr>
        <dsp:cNvPr id="0" name=""/>
        <dsp:cNvSpPr/>
      </dsp:nvSpPr>
      <dsp:spPr>
        <a:xfrm>
          <a:off x="1524000" y="5105397"/>
          <a:ext cx="7394133" cy="74562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1" kern="1200" dirty="0">
              <a:latin typeface="Times" pitchFamily="18" charset="0"/>
            </a:rPr>
            <a:t>6.2.3.5. </a:t>
          </a:r>
          <a:r>
            <a:rPr lang="en-US" sz="2400" b="1" i="1" kern="1200" dirty="0" err="1">
              <a:latin typeface="Times" pitchFamily="18" charset="0"/>
            </a:rPr>
            <a:t>Nâng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cao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năng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lực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cạnh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tranh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quốc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của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nền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kinh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endParaRPr lang="en-US" sz="2400" kern="1200" dirty="0">
            <a:latin typeface="Times" pitchFamily="18" charset="0"/>
          </a:endParaRPr>
        </a:p>
      </dsp:txBody>
      <dsp:txXfrm>
        <a:off x="1545839" y="5127236"/>
        <a:ext cx="7350455" cy="701950"/>
      </dsp:txXfrm>
    </dsp:sp>
    <dsp:sp modelId="{2BCF0A4B-40CE-4600-80AC-13B83C406D0D}">
      <dsp:nvSpPr>
        <dsp:cNvPr id="0" name=""/>
        <dsp:cNvSpPr/>
      </dsp:nvSpPr>
      <dsp:spPr>
        <a:xfrm>
          <a:off x="954053" y="887963"/>
          <a:ext cx="700563" cy="5597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7219"/>
              </a:lnTo>
              <a:lnTo>
                <a:pt x="700563" y="5597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D2E3E-49F6-4759-836F-45FC7A2EF55A}">
      <dsp:nvSpPr>
        <dsp:cNvPr id="0" name=""/>
        <dsp:cNvSpPr/>
      </dsp:nvSpPr>
      <dsp:spPr>
        <a:xfrm>
          <a:off x="1654616" y="6112369"/>
          <a:ext cx="7489383" cy="74562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1" kern="1200" dirty="0">
              <a:latin typeface="Times" pitchFamily="18" charset="0"/>
            </a:rPr>
            <a:t>6.2.3.6. </a:t>
          </a:r>
          <a:r>
            <a:rPr lang="en-US" sz="2400" b="1" i="1" kern="1200" dirty="0" err="1">
              <a:latin typeface="Times" pitchFamily="18" charset="0"/>
            </a:rPr>
            <a:t>Xây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dựng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nền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kinh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tế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độc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lập</a:t>
          </a:r>
          <a:r>
            <a:rPr lang="en-US" sz="2400" b="1" i="1" kern="1200" dirty="0">
              <a:latin typeface="Times" pitchFamily="18" charset="0"/>
            </a:rPr>
            <a:t>, </a:t>
          </a:r>
          <a:r>
            <a:rPr lang="en-US" sz="2400" b="1" i="1" kern="1200" dirty="0" err="1">
              <a:latin typeface="Times" pitchFamily="18" charset="0"/>
            </a:rPr>
            <a:t>tự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chủ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của</a:t>
          </a:r>
          <a:r>
            <a:rPr lang="en-US" sz="2400" b="1" i="1" kern="1200" dirty="0">
              <a:latin typeface="Times" pitchFamily="18" charset="0"/>
            </a:rPr>
            <a:t> </a:t>
          </a:r>
          <a:r>
            <a:rPr lang="en-US" sz="2400" b="1" i="1" kern="1200" dirty="0" err="1">
              <a:latin typeface="Times" pitchFamily="18" charset="0"/>
            </a:rPr>
            <a:t>Việt</a:t>
          </a:r>
          <a:r>
            <a:rPr lang="en-US" sz="2400" b="1" i="1" kern="1200" dirty="0">
              <a:latin typeface="Times" pitchFamily="18" charset="0"/>
            </a:rPr>
            <a:t> Nam</a:t>
          </a:r>
          <a:endParaRPr lang="en-US" sz="2400" kern="1200" dirty="0">
            <a:latin typeface="Times" pitchFamily="18" charset="0"/>
          </a:endParaRPr>
        </a:p>
      </dsp:txBody>
      <dsp:txXfrm>
        <a:off x="1676455" y="6134208"/>
        <a:ext cx="7445705" cy="701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2651-A4A5-46BB-A891-4D2E39EC4F25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4688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3D1-E61B-47C0-BB05-672A38C0CA9D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0468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22D4-319B-498F-B9EC-E3EA88CAC0A7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67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E854-7D87-4C87-ADFF-B3F6F1EB81BB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63416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F764-F69A-4A0B-9CFF-C98AD0EB3DE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8640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32DB-D43B-458D-BEDD-50A302CA7169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40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B77-E0E9-4DDD-BA5F-AD1ADAB2D5CF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78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534C4-850D-4256-A7AB-30204FFFDF5A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1918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E522-D255-405A-9B80-D296332C21F3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21424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7D24-78EE-431E-8F9E-8C93C992AC3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25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28FB-317D-41E4-ADA1-52D5604625B2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220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2651-A4A5-46BB-A891-4D2E39EC4F25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3661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3D1-E61B-47C0-BB05-672A38C0CA9D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087221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22D4-319B-498F-B9EC-E3EA88CAC0A7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15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E854-7D87-4C87-ADFF-B3F6F1EB81BB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9970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F764-F69A-4A0B-9CFF-C98AD0EB3DE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81242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32DB-D43B-458D-BEDD-50A302CA7169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88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B77-E0E9-4DDD-BA5F-AD1ADAB2D5CF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8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534C4-850D-4256-A7AB-30204FFFDF5A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227815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E522-D255-405A-9B80-D296332C21F3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598372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7D24-78EE-431E-8F9E-8C93C992AC3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192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28FB-317D-41E4-ADA1-52D5604625B2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98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1B14263A-A4A8-487F-A65F-89C8E95BF78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7EDA2-782E-4DD4-A470-2CA3FE5CB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423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4B76BD3-FAFB-46E8-B557-127AC7095058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52302F0-91F3-4588-BFFF-CB496D21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920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771EBEA-4E5E-4BAD-974C-51FF7851C73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D07B19B-E340-4A3C-B183-FAD38DB69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70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DF1024EF-1723-4F70-9245-461194348461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A558DBB-B556-47FD-A3E2-A949BFB8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632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0A2EB0A2-625C-46C9-A760-57A6516283D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02F5BC7-821E-497F-A223-E08E30A3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720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CFE13A61-C01C-4481-B64C-A703969FD0A9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E385B15-55EC-4A7D-AE94-38AFC80A8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9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6CBA1E9-7B67-4B1E-82C9-18E20A735B0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F8BF9B7-3986-418B-9695-8F6CAF78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49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27460B7-706A-4851-AAD8-7194537F46A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360644E-BC48-41DE-88AF-718F137BF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547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C8FFE7F-BA69-484F-BCFE-1D01377EFFF6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A18D4A1-31AC-4008-B3DB-1F399A4A6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899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4A802E4-6D72-42A7-9352-18D396B6853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D02B4D9-D604-4F62-ABCD-2C3DF2BE8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279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AD6713C-09C2-4DBB-985D-5E5CD80A354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80AC026-630D-4BE7-B732-A1BB44AC7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4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64C7F9F-5EF8-449C-B039-EE1A059E1854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152746C-8CFD-414A-947F-1CCC7445188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62F4CD-C3F5-4385-AE0A-3E28D1544782}" type="datetime1">
              <a:rPr lang="en-US" smtClean="0">
                <a:solidFill>
                  <a:srgbClr val="696464"/>
                </a:solidFill>
                <a:ea typeface="ＭＳ Ｐゴシック" charset="0"/>
              </a:rPr>
              <a:pPr/>
              <a:t>8/13/2023</a:t>
            </a:fld>
            <a:endParaRPr lang="en-US">
              <a:solidFill>
                <a:srgbClr val="696464"/>
              </a:solidFill>
              <a:ea typeface="ＭＳ Ｐゴシック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  <a:ea typeface="ＭＳ Ｐゴシック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6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162F4CD-C3F5-4385-AE0A-3E28D1544782}" type="datetime1">
              <a:rPr lang="en-US" smtClean="0">
                <a:solidFill>
                  <a:srgbClr val="696464"/>
                </a:solidFill>
                <a:latin typeface="Perpetua"/>
                <a:ea typeface="ＭＳ Ｐゴシック" charset="0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8/13/2023</a:t>
            </a:fld>
            <a:endParaRPr lang="en-US">
              <a:solidFill>
                <a:srgbClr val="696464"/>
              </a:solidFill>
              <a:latin typeface="Perpetua"/>
              <a:ea typeface="ＭＳ Ｐゴシック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96464"/>
              </a:solidFill>
              <a:latin typeface="Perpetua"/>
              <a:ea typeface="ＭＳ Ｐゴシック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4EB3733-B42E-4D32-A761-DFD33FC80AFC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5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CAA5CFA2-6BE6-45D5-ADA2-62EAAF213C8D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86182DC-59FF-4119-BBCA-D3A7A930D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3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952500" y="1409700"/>
            <a:ext cx="7315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KHOA CHÍNH TRỊ - LUẬT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 MÔN CHỦ NGHĨA MÁC-LÊNIN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7698" y="3695700"/>
            <a:ext cx="7848600" cy="1752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GIẢNG MÔN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KINH TẾ CHÍNH TRỊ MÁC-LÊNIN</a:t>
            </a:r>
          </a:p>
        </p:txBody>
      </p:sp>
      <p:pic>
        <p:nvPicPr>
          <p:cNvPr id="3" name="Hình ảnh 2">
            <a:extLst>
              <a:ext uri="{FF2B5EF4-FFF2-40B4-BE49-F238E27FC236}">
                <a16:creationId xmlns:a16="http://schemas.microsoft.com/office/drawing/2014/main" id="{76EF6736-1DAD-90B9-93B4-30BBB46DD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76200"/>
            <a:ext cx="9143999" cy="1143000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BA6C63B5-611D-EAB4-6660-02BC6755002B}"/>
              </a:ext>
            </a:extLst>
          </p:cNvPr>
          <p:cNvSpPr txBox="1"/>
          <p:nvPr/>
        </p:nvSpPr>
        <p:spPr>
          <a:xfrm>
            <a:off x="4953000" y="5922317"/>
            <a:ext cx="4686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CNML</a:t>
            </a:r>
            <a:endParaRPr kumimoji="0" lang="en-SG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249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 3"/>
          <p:cNvGraphicFramePr/>
          <p:nvPr/>
        </p:nvGraphicFramePr>
        <p:xfrm>
          <a:off x="30480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228600"/>
            <a:ext cx="9144000" cy="1143000"/>
            <a:chOff x="1828784" y="3124199"/>
            <a:chExt cx="6888304" cy="1763068"/>
          </a:xfrm>
        </p:grpSpPr>
        <p:sp>
          <p:nvSpPr>
            <p:cNvPr id="3" name="Rounded Rectangle 2"/>
            <p:cNvSpPr/>
            <p:nvPr/>
          </p:nvSpPr>
          <p:spPr>
            <a:xfrm>
              <a:off x="1828784" y="3124199"/>
              <a:ext cx="6888304" cy="176306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  <p:sp>
          <p:nvSpPr>
            <p:cNvPr id="4" name="Rounded Rectangle 4"/>
            <p:cNvSpPr/>
            <p:nvPr/>
          </p:nvSpPr>
          <p:spPr>
            <a:xfrm>
              <a:off x="1914850" y="3210265"/>
              <a:ext cx="6716172" cy="1590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r>
                <a:rPr lang="nl-NL" sz="3200" b="1" kern="1200" dirty="0">
                  <a:solidFill>
                    <a:srgbClr val="FF0000"/>
                  </a:solidFill>
                  <a:latin typeface="Times" pitchFamily="18" charset="0"/>
                </a:rPr>
                <a:t>6.2. Hội nhập kinh tế quốc tế của Việt Nam</a:t>
              </a:r>
              <a:r>
                <a:rPr lang="nl-NL" sz="3200" kern="1200" dirty="0">
                  <a:solidFill>
                    <a:srgbClr val="FF0000"/>
                  </a:solidFill>
                  <a:latin typeface="Times" pitchFamily="18" charset="0"/>
                </a:rPr>
                <a:t> </a:t>
              </a:r>
              <a:endParaRPr lang="en-US" sz="3200" b="1" kern="1200" dirty="0">
                <a:solidFill>
                  <a:srgbClr val="FF0000"/>
                </a:solidFill>
                <a:latin typeface="Times" pitchFamily="18" charset="0"/>
              </a:endParaRPr>
            </a:p>
          </p:txBody>
        </p:sp>
      </p:grpSp>
      <p:graphicFrame>
        <p:nvGraphicFramePr>
          <p:cNvPr id="5" name="Diagram 4"/>
          <p:cNvGraphicFramePr/>
          <p:nvPr/>
        </p:nvGraphicFramePr>
        <p:xfrm>
          <a:off x="0" y="1524000"/>
          <a:ext cx="89154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 3"/>
          <p:cNvGraphicFramePr/>
          <p:nvPr/>
        </p:nvGraphicFramePr>
        <p:xfrm>
          <a:off x="30480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 3"/>
          <p:cNvGraphicFramePr/>
          <p:nvPr/>
        </p:nvGraphicFramePr>
        <p:xfrm>
          <a:off x="30480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FDB2E9-93FD-43A2-B112-4E5EEC4883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E7FDB2E9-93FD-43A2-B112-4E5EEC4883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746DAA-D4A5-429B-800E-0608234405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4A746DAA-D4A5-429B-800E-0608234405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99D42E-126B-4893-8DEB-8F23D739D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5799D42E-126B-4893-8DEB-8F23D739D7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00921B-3652-43E3-B3E0-ECB665446F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5300921B-3652-43E3-B3E0-ECB665446F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2F84C8-EE0F-4F3F-863A-4DCF20963B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9B2F84C8-EE0F-4F3F-863A-4DCF20963B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2D6A4C-7598-4A18-BD69-F3D02C2A31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072D6A4C-7598-4A18-BD69-F3D02C2A31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CF0A4B-40CE-4600-80AC-13B83C406D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2BCF0A4B-40CE-4600-80AC-13B83C406D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DD2E3E-49F6-4759-836F-45FC7A2EF5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0DDD2E3E-49F6-4759-836F-45FC7A2EF5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HỎI ÔN TẬP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1" y="2052851"/>
            <a:ext cx="7498080" cy="4800600"/>
          </a:xfrm>
        </p:spPr>
        <p:txBody>
          <a:bodyPr/>
          <a:lstStyle/>
          <a:p>
            <a:pPr lvl="0" algn="just"/>
            <a:r>
              <a:rPr lang="en-US" b="1" dirty="0">
                <a:latin typeface="Times" pitchFamily="18" charset="0"/>
              </a:rPr>
              <a:t>1. </a:t>
            </a:r>
            <a:r>
              <a:rPr lang="en-US" b="1" dirty="0" err="1">
                <a:latin typeface="Times" pitchFamily="18" charset="0"/>
              </a:rPr>
              <a:t>Tác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động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tích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cực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của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hội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nhập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kinh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tế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quốc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tế</a:t>
            </a:r>
            <a:r>
              <a:rPr lang="en-US" b="1" dirty="0">
                <a:latin typeface="Times" pitchFamily="18" charset="0"/>
              </a:rPr>
              <a:t>?</a:t>
            </a:r>
          </a:p>
          <a:p>
            <a:pPr algn="just"/>
            <a:r>
              <a:rPr lang="en-US" b="1" dirty="0">
                <a:latin typeface="Times" pitchFamily="18" charset="0"/>
              </a:rPr>
              <a:t>2. </a:t>
            </a:r>
            <a:r>
              <a:rPr lang="en-US" b="1" dirty="0" err="1">
                <a:latin typeface="Times" pitchFamily="18" charset="0"/>
              </a:rPr>
              <a:t>Tính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tất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yếu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của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công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nghiệp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hóa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hiện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đại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err="1">
                <a:latin typeface="Times" pitchFamily="18" charset="0"/>
              </a:rPr>
              <a:t>hóa</a:t>
            </a:r>
            <a:r>
              <a:rPr lang="en-US" b="1" dirty="0">
                <a:latin typeface="Times" pitchFamily="18" charset="0"/>
              </a:rPr>
              <a:t> ở </a:t>
            </a:r>
            <a:r>
              <a:rPr lang="en-US" b="1" dirty="0" err="1">
                <a:latin typeface="Times" pitchFamily="18" charset="0"/>
              </a:rPr>
              <a:t>Việt</a:t>
            </a:r>
            <a:r>
              <a:rPr lang="en-US" b="1" dirty="0">
                <a:latin typeface="Times" pitchFamily="18" charset="0"/>
              </a:rPr>
              <a:t> Nam?</a:t>
            </a:r>
          </a:p>
          <a:p>
            <a:pPr lvl="0" algn="just"/>
            <a:endParaRPr lang="en-US" b="1" dirty="0">
              <a:latin typeface="Times" pitchFamily="18" charset="0"/>
            </a:endParaRP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0623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FF00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rgbClr val="00FF00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E3A46F-044E-4511-9B48-4F97FDD2CB45}" type="datetime1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8/13/2023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6E5988-B8BA-4DAF-B5E1-64C70659064B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16388" name="Title 1"/>
          <p:cNvSpPr>
            <a:spLocks noGrp="1"/>
          </p:cNvSpPr>
          <p:nvPr>
            <p:ph type="title"/>
          </p:nvPr>
        </p:nvSpPr>
        <p:spPr>
          <a:xfrm>
            <a:off x="690563" y="80963"/>
            <a:ext cx="7772400" cy="757237"/>
          </a:xfrm>
        </p:spPr>
        <p:txBody>
          <a:bodyPr/>
          <a:lstStyle/>
          <a:p>
            <a:pPr algn="ctr" eaLnBrk="1" hangingPunct="1"/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MÔN HỌC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838200"/>
          <a:ext cx="8756650" cy="57010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75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56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1:  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Đối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tượng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pháp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nghiên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cứu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chức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năng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Kinh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chính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trị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Mác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Lênin</a:t>
                      </a:r>
                      <a:endParaRPr lang="en-US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3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 2:  Hàng hoá, thị trường và vai trò của các chủ thể tham gia thị trường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7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3: 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Giá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trị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thặng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dư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nền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kinh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thị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trường</a:t>
                      </a:r>
                      <a:endParaRPr lang="en-US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1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 4. Cạnh  tranh và  độc quyền  trong nền kinh tế thị trường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6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 5. Kinh tế thị trường định hướng xã hội chủ nghĩa và các quan hệ lợi ích kinh tế ở Việt Nam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1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6.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Công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nghiệp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đại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hội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nhập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kinh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quốc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Việt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053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FF00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rgbClr val="00FF00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F7B08A-5B16-4766-A0F9-6FB91C89C2F8}" type="datetime1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8/13/2023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D71364-2BEF-4FA3-B458-0573902862D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17412" name="Title 1"/>
          <p:cNvSpPr>
            <a:spLocks noGrp="1"/>
          </p:cNvSpPr>
          <p:nvPr>
            <p:ph type="title"/>
          </p:nvPr>
        </p:nvSpPr>
        <p:spPr>
          <a:xfrm>
            <a:off x="606425" y="68263"/>
            <a:ext cx="7772400" cy="762000"/>
          </a:xfrm>
        </p:spPr>
        <p:txBody>
          <a:bodyPr/>
          <a:lstStyle/>
          <a:p>
            <a:pPr algn="ctr" eaLnBrk="1" hangingPunct="1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 LIỆU HỌC TẬP  MÔN HỌC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77800" y="685800"/>
            <a:ext cx="8991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pt-BR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Sách, giáo trình chính: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pt-B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Kinh tế chính trị Mác – Lênin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pt-B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( 2021- Bộ GDĐT)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altLang="en-US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Tài liệu tham khảo: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[1]. Hướng dẫn học tập môn KTCTML (khoa Chính trị-Luật)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[2].Bộ Giáo dục và Đào tạo, </a:t>
            </a:r>
            <a:r>
              <a:rPr kumimoji="0" lang="pt-B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 trình Những Nguyên lý cơ bản của Chủ nghĩa Mác-Lênin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Nxb.Chính trị quốc gia, Hà Nội, 2014.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[3] Hội đồng Trung ương chỉ đạo biên soạn giáo trình quốc gia các bộ môn khoa học Mác – Lênin, </a:t>
            </a:r>
            <a:r>
              <a:rPr kumimoji="0" lang="pt-B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 trình Kinh tế chính trị Mác-Lênin,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Nxb.Chính trị quốc gia, Hà Nội,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2010.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......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65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798" y="1117507"/>
            <a:ext cx="7772400" cy="1362075"/>
          </a:xfrm>
        </p:spPr>
        <p:txBody>
          <a:bodyPr/>
          <a:lstStyle/>
          <a:p>
            <a:pPr algn="ctr" eaLnBrk="1" hangingPunct="1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 GIÁ MÔN HỌC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13ĐH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FF00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rgbClr val="00FF00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DF9AF2-EA9F-4DCB-A760-580588FC96D9}" type="datetime1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8/13/2023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FAFEDF-7759-4DFE-A9BC-C4D7D2D44A2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74650" y="2698083"/>
          <a:ext cx="8464550" cy="1461834"/>
        </p:xfrm>
        <a:graphic>
          <a:graphicData uri="http://schemas.openxmlformats.org/drawingml/2006/table">
            <a:tbl>
              <a:tblPr/>
              <a:tblGrid>
                <a:gridCol w="204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5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Chuyên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cần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PB/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Kiểm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tra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/BT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TT/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Tiểu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Thi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cuối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kỳ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(60%)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Hình ảnh 1">
            <a:extLst>
              <a:ext uri="{FF2B5EF4-FFF2-40B4-BE49-F238E27FC236}">
                <a16:creationId xmlns:a16="http://schemas.microsoft.com/office/drawing/2014/main" id="{7C9261B0-4700-3C99-C8CC-7CBF53714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6200"/>
            <a:ext cx="9143999" cy="1143000"/>
          </a:xfrm>
          <a:prstGeom prst="rect">
            <a:avLst/>
          </a:prstGeom>
        </p:spPr>
      </p:pic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F65CC346-CE52-AE7C-02A8-1D6E939BE613}"/>
              </a:ext>
            </a:extLst>
          </p:cNvPr>
          <p:cNvGraphicFramePr>
            <a:graphicFrameLocks noGrp="1"/>
          </p:cNvGraphicFramePr>
          <p:nvPr/>
        </p:nvGraphicFramePr>
        <p:xfrm>
          <a:off x="339723" y="4812193"/>
          <a:ext cx="8464550" cy="1461834"/>
        </p:xfrm>
        <a:graphic>
          <a:graphicData uri="http://schemas.openxmlformats.org/drawingml/2006/table">
            <a:tbl>
              <a:tblPr/>
              <a:tblGrid>
                <a:gridCol w="204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5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Chuyên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cần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(5%)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PB/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Kiểm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tra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/BT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TT/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Tiểu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(5%)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Thi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cuối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kỳ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(70%)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857134A1-6DF3-2684-6817-57154B9D0989}"/>
              </a:ext>
            </a:extLst>
          </p:cNvPr>
          <p:cNvSpPr txBox="1"/>
          <p:nvPr/>
        </p:nvSpPr>
        <p:spPr>
          <a:xfrm>
            <a:off x="2285998" y="42340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khóa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12ĐH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trở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SG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6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276600"/>
            <a:ext cx="6400800" cy="220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4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8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CÔNG NGHIỆP HOÁ, HIỆN ĐẠI HOÁ VÀ HỘI NHẬP KINH TẾ QUỐC TẾ CỦA VIỆT NAM</a:t>
            </a:r>
            <a:endParaRPr lang="en-US" dirty="0"/>
          </a:p>
        </p:txBody>
      </p:sp>
      <p:sp>
        <p:nvSpPr>
          <p:cNvPr id="4" name="Round Same Side Corner Rectangle 3"/>
          <p:cNvSpPr/>
          <p:nvPr/>
        </p:nvSpPr>
        <p:spPr>
          <a:xfrm>
            <a:off x="2895600" y="304800"/>
            <a:ext cx="3352800" cy="914400"/>
          </a:xfrm>
          <a:prstGeom prst="round2SameRect">
            <a:avLst>
              <a:gd name="adj1" fmla="val 26503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CHƯƠNG 6</a:t>
            </a:r>
          </a:p>
        </p:txBody>
      </p:sp>
    </p:spTree>
    <p:extLst>
      <p:ext uri="{BB962C8B-B14F-4D97-AF65-F5344CB8AC3E}">
        <p14:creationId xmlns:p14="http://schemas.microsoft.com/office/powerpoint/2010/main" val="378377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 3"/>
          <p:cNvGraphicFramePr/>
          <p:nvPr/>
        </p:nvGraphicFramePr>
        <p:xfrm>
          <a:off x="0" y="1219200"/>
          <a:ext cx="9144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32656"/>
            <a:ext cx="749808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">
          <a:xfrm>
            <a:off x="1619672" y="332656"/>
            <a:ext cx="6408712" cy="42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NỘI DUNG BÀI GIẢNG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3D6B4B-7C29-4DC9-ADF0-B471F2D73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A63D6B4B-7C29-4DC9-ADF0-B471F2D733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718D1C-6336-4AD7-8FA9-D543CFB789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0D718D1C-6336-4AD7-8FA9-D543CFB789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4DFF78-681D-4381-92EF-92CE0BA70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BE4DFF78-681D-4381-92EF-92CE0BA70D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D714E9-3B26-4978-A800-95CCD4AE1C9F}" type="datetime1">
              <a:rPr lang="en-US" smtClean="0"/>
              <a:pPr>
                <a:defRPr/>
              </a:pPr>
              <a:t>8/13/2023</a:t>
            </a:fld>
            <a:endParaRPr lang="en-US"/>
          </a:p>
        </p:txBody>
      </p:sp>
      <p:graphicFrame>
        <p:nvGraphicFramePr>
          <p:cNvPr id="2" name="Diagram 1"/>
          <p:cNvGraphicFramePr/>
          <p:nvPr/>
        </p:nvGraphicFramePr>
        <p:xfrm>
          <a:off x="0" y="1219200"/>
          <a:ext cx="9144000" cy="5414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05088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nl-NL" sz="3600" b="1" dirty="0">
                <a:solidFill>
                  <a:srgbClr val="0070C0"/>
                </a:solidFill>
                <a:effectLst/>
                <a:latin typeface="Times" pitchFamily="18" charset="0"/>
              </a:rPr>
              <a:t>6.1. Công nghiệp hoá, hiện đại hoá ở Việt Nam</a:t>
            </a:r>
            <a:br>
              <a:rPr lang="en-US" sz="4400" b="1" dirty="0">
                <a:solidFill>
                  <a:srgbClr val="0070C0"/>
                </a:solidFill>
                <a:latin typeface="Times" pitchFamily="18" charset="0"/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F6158A5-82F0-4DC2-9F76-6698B18BB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6F6158A5-82F0-4DC2-9F76-6698B18BB6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9BC2D99-2FE5-45B3-860D-15392FF51F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9BC2D99-2FE5-45B3-860D-15392FF51F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0DC53D-D6A2-4741-A738-7A19B4D60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1C0DC53D-D6A2-4741-A738-7A19B4D609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EB5B47B-B850-4E8A-899E-039B2A73A4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1EB5B47B-B850-4E8A-899E-039B2A73A4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B8A126-6ECA-4733-BC84-93336A6B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0BB8A126-6ECA-4733-BC84-93336A6B72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C6F3076-302E-40AD-8F5B-9F299D146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3C6F3076-302E-40AD-8F5B-9F299D146E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 3"/>
          <p:cNvGraphicFramePr/>
          <p:nvPr/>
        </p:nvGraphicFramePr>
        <p:xfrm>
          <a:off x="30480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0480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5892545-32D2-4D05-B2CF-A7A1984111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FCA45E0C-1A45-46C5-A675-FAF3BE329D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2BCA2FF0-7305-4D2C-BEA7-9DF7ADB3EB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CC6E6E4E-F2A1-4905-A21A-24ADF6E1A2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E8D7F011-B3C6-4658-BE47-0B74F1E601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199</TotalTime>
  <Words>952</Words>
  <Application>Microsoft Office PowerPoint</Application>
  <PresentationFormat>Trình chiếu Trên màn hình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10</vt:i4>
      </vt:variant>
      <vt:variant>
        <vt:lpstr>Chủ đề</vt:lpstr>
      </vt:variant>
      <vt:variant>
        <vt:i4>4</vt:i4>
      </vt:variant>
      <vt:variant>
        <vt:lpstr>Tiêu đề Bản chiếu</vt:lpstr>
      </vt:variant>
      <vt:variant>
        <vt:i4>15</vt:i4>
      </vt:variant>
    </vt:vector>
  </HeadingPairs>
  <TitlesOfParts>
    <vt:vector size="29" baseType="lpstr">
      <vt:lpstr>.VnArial</vt:lpstr>
      <vt:lpstr>Arial</vt:lpstr>
      <vt:lpstr>Franklin Gothic Book</vt:lpstr>
      <vt:lpstr>Gill Sans MT</vt:lpstr>
      <vt:lpstr>Perpetua</vt:lpstr>
      <vt:lpstr>Tahoma</vt:lpstr>
      <vt:lpstr>Times</vt:lpstr>
      <vt:lpstr>Times New Roman</vt:lpstr>
      <vt:lpstr>Verdana</vt:lpstr>
      <vt:lpstr>Wingdings 2</vt:lpstr>
      <vt:lpstr>Solstice</vt:lpstr>
      <vt:lpstr>1_Equity</vt:lpstr>
      <vt:lpstr>Equity</vt:lpstr>
      <vt:lpstr>2_Equity</vt:lpstr>
      <vt:lpstr>Bản trình bày PowerPoint</vt:lpstr>
      <vt:lpstr>NỘI DUNG MÔN HỌC</vt:lpstr>
      <vt:lpstr>TÀI LIỆU HỌC TẬP  MÔN HỌC</vt:lpstr>
      <vt:lpstr>ĐÁNH GIÁ MÔN HỌC (Từ khóa 13ĐH trở đi)</vt:lpstr>
      <vt:lpstr>CÔNG NGHIỆP HOÁ, HIỆN ĐẠI HOÁ VÀ HỘI NHẬP KINH TẾ QUỐC TẾ CỦA VIỆT NAM</vt:lpstr>
      <vt:lpstr>Bản trình bày PowerPoint</vt:lpstr>
      <vt:lpstr>6.1. Công nghiệp hoá, hiện đại hoá ở Việt Nam 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CÂU HỎI ÔN TẬP</vt:lpstr>
    </vt:vector>
  </TitlesOfParts>
  <Company>andongnhi.violet.vn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ĐẠI HỌC CÔNG NGHIỆP THỰC PHẨM TP HỒ CHÍ MINH  KHOA CHÍNH TRỊ - LUẬT    MÔN HỌC:   KINH TẾ CHÍNH TRỊ MÁC – LÊ NIN</dc:title>
  <dc:creator>andongnhi</dc:creator>
  <cp:lastModifiedBy>Tri, nguyen(GE Healthcare)</cp:lastModifiedBy>
  <cp:revision>14</cp:revision>
  <dcterms:created xsi:type="dcterms:W3CDTF">2020-01-07T14:29:00Z</dcterms:created>
  <dcterms:modified xsi:type="dcterms:W3CDTF">2023-08-13T14:33:23Z</dcterms:modified>
</cp:coreProperties>
</file>