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519" r:id="rId2"/>
    <p:sldId id="529" r:id="rId3"/>
    <p:sldId id="530" r:id="rId4"/>
    <p:sldId id="531" r:id="rId5"/>
    <p:sldId id="532" r:id="rId6"/>
    <p:sldId id="533" r:id="rId7"/>
    <p:sldId id="534" r:id="rId8"/>
    <p:sldId id="535" r:id="rId9"/>
    <p:sldId id="536" r:id="rId10"/>
    <p:sldId id="537" r:id="rId11"/>
    <p:sldId id="538" r:id="rId12"/>
    <p:sldId id="539" r:id="rId13"/>
    <p:sldId id="540" r:id="rId14"/>
    <p:sldId id="54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A6E7F-9A55-4CDC-B2B8-2D4D3031AE77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097566-27E9-4F78-B3A2-06A08E8D8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16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2BFAF-7751-49DD-9BDD-70CB9AD8D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B90AADB6-D722-4A9E-8F41-F95AA344CAA1}" type="datetime1">
              <a:rPr lang="en-US"/>
              <a:pPr>
                <a:defRPr/>
              </a:pPr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D2C3C-229B-423A-8A93-AAA244AF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r>
              <a:rPr lang="vi-VN"/>
              <a:t>301003- Chương Mở đầu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D4852-870A-456F-BE50-285144AAE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.VnArial" pitchFamily="34" charset="0"/>
              </a:defRPr>
            </a:lvl1pPr>
          </a:lstStyle>
          <a:p>
            <a:fld id="{1DC8453E-6236-4E6C-95F1-5AEB2DE6BE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416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8FEB3-3903-4B8B-9111-7796364A9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B2CD4C57-6C92-407E-AF4E-C8D5A596D397}" type="datetime1">
              <a:rPr lang="en-US"/>
              <a:pPr>
                <a:defRPr/>
              </a:pPr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999E0-3893-4959-BB6E-9045081EF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r>
              <a:rPr lang="vi-VN"/>
              <a:t>301003- Chương Mở đầu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26D224-CBF5-4ADD-A51D-6B86060E7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.VnArial" pitchFamily="34" charset="0"/>
              </a:defRPr>
            </a:lvl1pPr>
          </a:lstStyle>
          <a:p>
            <a:fld id="{A04D695C-7319-4B8D-89AC-37B9A13ECB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5914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8854AE-5065-423D-A033-6D6F62DAE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00C6835B-FC7F-483D-B25F-E12D93F22EE0}" type="datetime1">
              <a:rPr lang="en-US"/>
              <a:pPr>
                <a:defRPr/>
              </a:pPr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4C7BF-44FB-40A7-8F5D-978E09BD1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r>
              <a:rPr lang="vi-VN"/>
              <a:t>301003- Chương Mở đầu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C5AC0-29F6-4E63-A697-AEB63D419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.VnArial" pitchFamily="34" charset="0"/>
              </a:defRPr>
            </a:lvl1pPr>
          </a:lstStyle>
          <a:p>
            <a:fld id="{02288941-959C-4045-85E3-1126356A73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818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FB624-58AE-4482-B002-0DCA48CC9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D79D57B3-ED12-4598-B3A0-9C5E3359D84F}" type="datetime1">
              <a:rPr lang="en-US"/>
              <a:pPr>
                <a:defRPr/>
              </a:pPr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9AFC9-EEC7-4AA9-B734-2DF92222B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r>
              <a:rPr lang="vi-VN"/>
              <a:t>301003- Chương Mở đầu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104E0-FE20-4D67-9792-6B561C1D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.VnArial" pitchFamily="34" charset="0"/>
              </a:defRPr>
            </a:lvl1pPr>
          </a:lstStyle>
          <a:p>
            <a:fld id="{BE16B5EE-4F7E-4B99-8599-B8D4AD2EB2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8565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5427E7-38E1-4559-8C6D-524E0EB19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3DBBFD60-651A-44AC-B875-EB78E56D5D56}" type="datetime1">
              <a:rPr lang="en-US"/>
              <a:pPr>
                <a:defRPr/>
              </a:pPr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A3A33-605D-4B24-9E4E-A774083CC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r>
              <a:rPr lang="vi-VN"/>
              <a:t>301003- Chương Mở đầu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9666E-CC19-4A6F-838D-E4D670947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.VnArial" pitchFamily="34" charset="0"/>
              </a:defRPr>
            </a:lvl1pPr>
          </a:lstStyle>
          <a:p>
            <a:fld id="{2DBA1510-0E40-4116-B071-2058EC7E6C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364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B5B524-E112-4ED9-B502-12A8A3882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7A71896F-7F52-4A8B-87CD-EC2254179613}" type="datetime1">
              <a:rPr lang="en-US"/>
              <a:pPr>
                <a:defRPr/>
              </a:pPr>
              <a:t>7/31/2023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C68EB4-8AC5-4297-B6F2-C7BE348F0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r>
              <a:rPr lang="vi-VN"/>
              <a:t>301003- Chương Mở đầu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57E9DE-EF08-4D5F-86A1-7B2E0D284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.VnArial" pitchFamily="34" charset="0"/>
              </a:defRPr>
            </a:lvl1pPr>
          </a:lstStyle>
          <a:p>
            <a:fld id="{FC7ABA9A-90FF-479E-BF39-CA8D12525D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9470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897F98-5B8B-46CE-AAF5-A3FCA1C49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8BD56C27-E623-4FCC-A438-097A31000E6D}" type="datetime1">
              <a:rPr lang="en-US"/>
              <a:pPr>
                <a:defRPr/>
              </a:pPr>
              <a:t>7/31/2023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FD2E6-5568-45E3-8B1E-53D7545ED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r>
              <a:rPr lang="vi-VN"/>
              <a:t>301003- Chương Mở đầu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6E39A6-E5CD-43E3-B038-B2F0E36C9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.VnArial" pitchFamily="34" charset="0"/>
              </a:defRPr>
            </a:lvl1pPr>
          </a:lstStyle>
          <a:p>
            <a:fld id="{DE69C9AF-5E2F-466A-BDE4-D0535ABB16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152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F7DE72-9AD9-49F8-82BC-99D58F188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C1F1CFB4-4F35-4839-9A2F-F1BD40209407}" type="datetime1">
              <a:rPr lang="en-US"/>
              <a:pPr>
                <a:defRPr/>
              </a:pPr>
              <a:t>7/31/2023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2B44FA-063D-4638-A820-D1CF3C9CA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r>
              <a:rPr lang="vi-VN"/>
              <a:t>301003- Chương Mở đầu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70599F-06FD-4CE5-96AD-D23740CD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.VnArial" pitchFamily="34" charset="0"/>
              </a:defRPr>
            </a:lvl1pPr>
          </a:lstStyle>
          <a:p>
            <a:fld id="{EC6A503A-9C6C-43B5-A950-09FB1CB0EB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1460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41FE7D-A256-4D1A-B9BB-C493CB9C9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24283569-3C4A-45DB-B305-D45095B9CFE7}" type="datetime1">
              <a:rPr lang="en-US"/>
              <a:pPr>
                <a:defRPr/>
              </a:pPr>
              <a:t>7/31/2023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8D384D-A25F-495E-8F97-4DDA09C6D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r>
              <a:rPr lang="vi-VN"/>
              <a:t>301003- Chương Mở đầu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31ADF-35B1-4CC8-A3DC-2F347F097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.VnArial" pitchFamily="34" charset="0"/>
              </a:defRPr>
            </a:lvl1pPr>
          </a:lstStyle>
          <a:p>
            <a:fld id="{9C530FEA-C0DE-4775-B4C9-71FB3283D5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752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B0F947-FC6E-4BBB-88EE-942C22B0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A5374205-EBE1-4E07-BB6D-1E033638C562}" type="datetime1">
              <a:rPr lang="en-US"/>
              <a:pPr>
                <a:defRPr/>
              </a:pPr>
              <a:t>7/31/2023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8A0B6-E8B7-4EAF-9C9A-28E13D273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r>
              <a:rPr lang="vi-VN"/>
              <a:t>301003- Chương Mở đầu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048B29-47C8-442B-8F96-2D231AE09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.VnArial" pitchFamily="34" charset="0"/>
              </a:defRPr>
            </a:lvl1pPr>
          </a:lstStyle>
          <a:p>
            <a:fld id="{5085B79A-87D7-4A62-8DF8-D905A1F131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3427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39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54281C-713E-4C37-9EA2-04AAAF148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128DCDB1-0A1C-410A-AC0F-209D9F440DFC}" type="datetime1">
              <a:rPr lang="en-US"/>
              <a:pPr>
                <a:defRPr/>
              </a:pPr>
              <a:t>7/31/2023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58A0E2-CDE2-4236-94FC-F36C7665D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r>
              <a:rPr lang="vi-VN"/>
              <a:t>301003- Chương Mở đầu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6AB771-96DA-4AFD-BFFD-4A809D079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.VnArial" pitchFamily="34" charset="0"/>
              </a:defRPr>
            </a:lvl1pPr>
          </a:lstStyle>
          <a:p>
            <a:fld id="{84E75BFF-A7F6-4613-8D93-467F826163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081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E38D9B9-27C9-414C-92CF-6B446B8854A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A968CA8-75FF-468B-A24D-1DE55098983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C0CBC-69E1-4F5E-8F9B-C566CCD66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C59AF838-424F-4270-8B90-B940645F8DC3}" type="datetime1">
              <a:rPr lang="en-US"/>
              <a:pPr>
                <a:defRPr/>
              </a:pPr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78896-C4E2-402E-A83C-63658F3052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r>
              <a:rPr lang="vi-VN"/>
              <a:t>301003- Chương Mở đầu</a:t>
            </a:r>
            <a:endParaRPr lang="en-US"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EDD6F-8560-44E3-88FC-E0C6F7497B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7424C3A-5F58-460E-B79B-2881E97439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09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436EE5-34EF-45C0-A012-1535F0E3CBCA}"/>
              </a:ext>
            </a:extLst>
          </p:cNvPr>
          <p:cNvSpPr/>
          <p:nvPr/>
        </p:nvSpPr>
        <p:spPr>
          <a:xfrm>
            <a:off x="3413125" y="136525"/>
            <a:ext cx="33338" cy="10668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8676" name="Slide Number Placeholder 9">
            <a:extLst>
              <a:ext uri="{FF2B5EF4-FFF2-40B4-BE49-F238E27FC236}">
                <a16:creationId xmlns:a16="http://schemas.microsoft.com/office/drawing/2014/main" id="{BA5BE02A-74A0-4205-9D6E-9CD94E95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35059C-435A-492C-98C5-6304BE01436B}" type="slidenum">
              <a:rPr lang="en-US" altLang="en-US" sz="120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7656" name="Date Placeholder 3">
            <a:extLst>
              <a:ext uri="{FF2B5EF4-FFF2-40B4-BE49-F238E27FC236}">
                <a16:creationId xmlns:a16="http://schemas.microsoft.com/office/drawing/2014/main" id="{142F2FE5-69C3-4375-A3FE-41FF57B5661A}"/>
              </a:ext>
            </a:extLst>
          </p:cNvPr>
          <p:cNvSpPr txBox="1">
            <a:spLocks/>
          </p:cNvSpPr>
          <p:nvPr/>
        </p:nvSpPr>
        <p:spPr bwMode="auto">
          <a:xfrm>
            <a:off x="5446713" y="6523039"/>
            <a:ext cx="14160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3F246DB-0493-448F-8BE9-34CACBA8D609}" type="datetime1">
              <a:rPr lang="en-US" altLang="en-US" sz="2000" b="1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7/31/2023</a:t>
            </a:fld>
            <a:endParaRPr lang="en-US" altLang="en-US" sz="2000" b="1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23645466-86AB-4F35-97F5-15C3A875C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7739" y="1851026"/>
            <a:ext cx="9393014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en-US" altLang="en-US" sz="2400" dirty="0">
              <a:solidFill>
                <a:srgbClr val="0000CC"/>
              </a:solidFill>
              <a:latin typeface=".VnVogueH" pitchFamily="34" charset="0"/>
            </a:endParaRP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CHƯƠNG 6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fontAlgn="auto" hangingPunct="1">
              <a:lnSpc>
                <a:spcPct val="160000"/>
              </a:lnSpc>
              <a:spcBef>
                <a:spcPts val="1200"/>
              </a:spcBef>
              <a:spcAft>
                <a:spcPts val="0"/>
              </a:spcAft>
              <a:buClr>
                <a:srgbClr val="0BD0D9"/>
              </a:buClr>
              <a:buSzPct val="95000"/>
              <a:buNone/>
              <a:defRPr/>
            </a:pPr>
            <a:r>
              <a:rPr lang="da-DK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VẤN ĐỀ DÂN TỘC VÀ TÔN GIÁO TRONG THỜI KỲ QUÁ ĐỘ LÊN 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NGHĨA XÃ HỘI</a:t>
            </a:r>
            <a:endParaRPr lang="en-US" altLang="en-US" b="1" i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48B90F-D1AF-424C-8B6B-F75FCEADDEB7}"/>
              </a:ext>
            </a:extLst>
          </p:cNvPr>
          <p:cNvCxnSpPr>
            <a:cxnSpLocks/>
          </p:cNvCxnSpPr>
          <p:nvPr/>
        </p:nvCxnSpPr>
        <p:spPr>
          <a:xfrm flipV="1">
            <a:off x="1611984" y="1370012"/>
            <a:ext cx="10162094" cy="3386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173" y="151816"/>
            <a:ext cx="13001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70F8837-793A-3F84-0969-27AB1D1D7BF4}"/>
              </a:ext>
            </a:extLst>
          </p:cNvPr>
          <p:cNvSpPr/>
          <p:nvPr/>
        </p:nvSpPr>
        <p:spPr>
          <a:xfrm>
            <a:off x="3275028" y="161548"/>
            <a:ext cx="9103151" cy="1618040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ĐẠI HỌC </a:t>
            </a:r>
            <a:r>
              <a:rPr lang="vi-VN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CÔNG THƯƠNG</a:t>
            </a:r>
            <a:r>
              <a:rPr lang="en-US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TP.H</a:t>
            </a:r>
            <a:r>
              <a:rPr lang="vi-VN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Ồ CHÍ MINH</a:t>
            </a:r>
            <a:r>
              <a:rPr lang="en-US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KHOA CHÍNH TRỊ - LUẬT</a:t>
            </a:r>
          </a:p>
          <a:p>
            <a:pPr algn="ctr">
              <a:defRPr/>
            </a:pPr>
            <a:r>
              <a:rPr lang="en-US" sz="28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BỘ MÔN CHÍNH TRỊ XÃ HỘI</a:t>
            </a:r>
          </a:p>
          <a:p>
            <a:pPr algn="ctr">
              <a:defRPr/>
            </a:pP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436EE5-34EF-45C0-A012-1535F0E3CBCA}"/>
              </a:ext>
            </a:extLst>
          </p:cNvPr>
          <p:cNvSpPr/>
          <p:nvPr/>
        </p:nvSpPr>
        <p:spPr>
          <a:xfrm>
            <a:off x="3413125" y="136525"/>
            <a:ext cx="33338" cy="10668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676" name="Slide Number Placeholder 9">
            <a:extLst>
              <a:ext uri="{FF2B5EF4-FFF2-40B4-BE49-F238E27FC236}">
                <a16:creationId xmlns:a16="http://schemas.microsoft.com/office/drawing/2014/main" id="{BA5BE02A-74A0-4205-9D6E-9CD94E95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35059C-435A-492C-98C5-6304BE01436B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.VnArial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.VnArial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656" name="Date Placeholder 3">
            <a:extLst>
              <a:ext uri="{FF2B5EF4-FFF2-40B4-BE49-F238E27FC236}">
                <a16:creationId xmlns:a16="http://schemas.microsoft.com/office/drawing/2014/main" id="{142F2FE5-69C3-4375-A3FE-41FF57B5661A}"/>
              </a:ext>
            </a:extLst>
          </p:cNvPr>
          <p:cNvSpPr txBox="1">
            <a:spLocks/>
          </p:cNvSpPr>
          <p:nvPr/>
        </p:nvSpPr>
        <p:spPr bwMode="auto">
          <a:xfrm>
            <a:off x="5446713" y="6523039"/>
            <a:ext cx="14160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F246DB-0493-448F-8BE9-34CACBA8D609}" type="datetime1"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7/31/2023</a:t>
            </a:fld>
            <a:endParaRPr kumimoji="0" lang="en-US" altLang="en-US" sz="20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48B90F-D1AF-424C-8B6B-F75FCEADDEB7}"/>
              </a:ext>
            </a:extLst>
          </p:cNvPr>
          <p:cNvCxnSpPr>
            <a:cxnSpLocks/>
          </p:cNvCxnSpPr>
          <p:nvPr/>
        </p:nvCxnSpPr>
        <p:spPr>
          <a:xfrm flipV="1">
            <a:off x="1584325" y="1203325"/>
            <a:ext cx="9017000" cy="71438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43D4DF6D-751E-436D-89D9-A6D6881BBF6F}"/>
              </a:ext>
            </a:extLst>
          </p:cNvPr>
          <p:cNvSpPr/>
          <p:nvPr/>
        </p:nvSpPr>
        <p:spPr>
          <a:xfrm>
            <a:off x="1406525" y="1274763"/>
            <a:ext cx="9144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II. </a:t>
            </a:r>
            <a:r>
              <a:rPr kumimoji="0" 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VẤN ĐỀ TÔN GIÁO TRONG THỜI KỲ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QUÁ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ĐỘ</a:t>
            </a:r>
            <a:r>
              <a:rPr kumimoji="0" lang="vi-V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LÊN CHỦ NGHĨA XÃ HỘI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1. </a:t>
            </a:r>
            <a:r>
              <a:rPr kumimoji="0" lang="vi-V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Chủ nghĩa Mác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</a:t>
            </a:r>
            <a:r>
              <a:rPr kumimoji="0" lang="vi-V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Lênin về vấn đề tôn giáo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D11464-5178-4EF3-B397-FBBD458CEE9F}"/>
              </a:ext>
            </a:extLst>
          </p:cNvPr>
          <p:cNvSpPr/>
          <p:nvPr/>
        </p:nvSpPr>
        <p:spPr>
          <a:xfrm>
            <a:off x="1406524" y="3228631"/>
            <a:ext cx="914400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/>
              <a:defRPr/>
            </a:pPr>
            <a:r>
              <a:rPr kumimoji="0" lang="vi-VN" sz="28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Bản chất, nguồn gốc và tính chất của tôn giáo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/>
              <a:defRPr/>
            </a:pPr>
            <a:endParaRPr kumimoji="0" lang="en-US" sz="28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b. </a:t>
            </a:r>
            <a:r>
              <a:rPr kumimoji="0" lang="vi-VN" sz="28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Nguyên tắc giải quyết vấn đề tôn giáo trong thời kỳ quá độ lên CNXH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BCB0FF2-A0BB-F359-87A9-45A4C42733E9}"/>
              </a:ext>
            </a:extLst>
          </p:cNvPr>
          <p:cNvSpPr/>
          <p:nvPr/>
        </p:nvSpPr>
        <p:spPr>
          <a:xfrm>
            <a:off x="2868587" y="0"/>
            <a:ext cx="9323413" cy="1398475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ĐẠI HỌC 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CÔNG THƯƠNG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TP.H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Ồ CHÍ MINH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KHOA CHÍNH TRỊ - LUẬT</a:t>
            </a:r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970" y="208532"/>
            <a:ext cx="13001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450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436EE5-34EF-45C0-A012-1535F0E3CBCA}"/>
              </a:ext>
            </a:extLst>
          </p:cNvPr>
          <p:cNvSpPr/>
          <p:nvPr/>
        </p:nvSpPr>
        <p:spPr>
          <a:xfrm>
            <a:off x="3413125" y="136525"/>
            <a:ext cx="33338" cy="10668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676" name="Slide Number Placeholder 9">
            <a:extLst>
              <a:ext uri="{FF2B5EF4-FFF2-40B4-BE49-F238E27FC236}">
                <a16:creationId xmlns:a16="http://schemas.microsoft.com/office/drawing/2014/main" id="{BA5BE02A-74A0-4205-9D6E-9CD94E95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35059C-435A-492C-98C5-6304BE01436B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.VnArial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.VnArial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656" name="Date Placeholder 3">
            <a:extLst>
              <a:ext uri="{FF2B5EF4-FFF2-40B4-BE49-F238E27FC236}">
                <a16:creationId xmlns:a16="http://schemas.microsoft.com/office/drawing/2014/main" id="{142F2FE5-69C3-4375-A3FE-41FF57B5661A}"/>
              </a:ext>
            </a:extLst>
          </p:cNvPr>
          <p:cNvSpPr txBox="1">
            <a:spLocks/>
          </p:cNvSpPr>
          <p:nvPr/>
        </p:nvSpPr>
        <p:spPr bwMode="auto">
          <a:xfrm>
            <a:off x="5446713" y="6523039"/>
            <a:ext cx="14160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F246DB-0493-448F-8BE9-34CACBA8D609}" type="datetime1"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7/31/2023</a:t>
            </a:fld>
            <a:endParaRPr kumimoji="0" lang="en-US" altLang="en-US" sz="20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48B90F-D1AF-424C-8B6B-F75FCEADDEB7}"/>
              </a:ext>
            </a:extLst>
          </p:cNvPr>
          <p:cNvCxnSpPr>
            <a:cxnSpLocks/>
          </p:cNvCxnSpPr>
          <p:nvPr/>
        </p:nvCxnSpPr>
        <p:spPr>
          <a:xfrm flipV="1">
            <a:off x="1584325" y="1203325"/>
            <a:ext cx="9017000" cy="71438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43D4DF6D-751E-436D-89D9-A6D6881BBF6F}"/>
              </a:ext>
            </a:extLst>
          </p:cNvPr>
          <p:cNvSpPr/>
          <p:nvPr/>
        </p:nvSpPr>
        <p:spPr>
          <a:xfrm>
            <a:off x="1406525" y="1274763"/>
            <a:ext cx="9144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II. </a:t>
            </a:r>
            <a:r>
              <a:rPr kumimoji="0" 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VẤN ĐỀ TÔN GIÁO TRONG THỜI KỲ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QUÁ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ĐỘ</a:t>
            </a:r>
            <a:r>
              <a:rPr kumimoji="0" lang="vi-V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LÊN CHỦ NGHĨA XÃ HỘI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2. Tôn giáo và chính sách tôn giáo của Đảng và Nhà nước ta hiện nay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D11464-5178-4EF3-B397-FBBD458CEE9F}"/>
              </a:ext>
            </a:extLst>
          </p:cNvPr>
          <p:cNvSpPr/>
          <p:nvPr/>
        </p:nvSpPr>
        <p:spPr>
          <a:xfrm>
            <a:off x="1406524" y="3228631"/>
            <a:ext cx="914400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a. </a:t>
            </a:r>
            <a:r>
              <a:rPr kumimoji="0" lang="vi-VN" sz="28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Đặc điểm tôn giáo ở Việt Nam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/>
              <a:defRPr/>
            </a:pPr>
            <a:endParaRPr kumimoji="0" lang="en-US" sz="28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b. C</a:t>
            </a:r>
            <a:r>
              <a:rPr kumimoji="0" lang="vi-VN" sz="28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hính sách của Đảng và Nhà nước ta hiện nay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về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</a:t>
            </a:r>
            <a:r>
              <a:rPr kumimoji="0" lang="vi-VN" sz="28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ôn giáo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tín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ngưỡng</a:t>
            </a:r>
            <a:endParaRPr kumimoji="0" lang="vi-VN" sz="28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BCB0FF2-A0BB-F359-87A9-45A4C42733E9}"/>
              </a:ext>
            </a:extLst>
          </p:cNvPr>
          <p:cNvSpPr/>
          <p:nvPr/>
        </p:nvSpPr>
        <p:spPr>
          <a:xfrm>
            <a:off x="3332164" y="0"/>
            <a:ext cx="9323413" cy="1398475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ĐẠI HỌC 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CÔNG THƯƠNG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TP.H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Ồ CHÍ MINH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KHOA CHÍNH TRỊ - LUẬT</a:t>
            </a:r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446" y="108192"/>
            <a:ext cx="13001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9705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436EE5-34EF-45C0-A012-1535F0E3CBCA}"/>
              </a:ext>
            </a:extLst>
          </p:cNvPr>
          <p:cNvSpPr/>
          <p:nvPr/>
        </p:nvSpPr>
        <p:spPr>
          <a:xfrm>
            <a:off x="3413125" y="136525"/>
            <a:ext cx="33338" cy="10668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676" name="Slide Number Placeholder 9">
            <a:extLst>
              <a:ext uri="{FF2B5EF4-FFF2-40B4-BE49-F238E27FC236}">
                <a16:creationId xmlns:a16="http://schemas.microsoft.com/office/drawing/2014/main" id="{BA5BE02A-74A0-4205-9D6E-9CD94E95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35059C-435A-492C-98C5-6304BE01436B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.VnArial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.VnArial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656" name="Date Placeholder 3">
            <a:extLst>
              <a:ext uri="{FF2B5EF4-FFF2-40B4-BE49-F238E27FC236}">
                <a16:creationId xmlns:a16="http://schemas.microsoft.com/office/drawing/2014/main" id="{142F2FE5-69C3-4375-A3FE-41FF57B5661A}"/>
              </a:ext>
            </a:extLst>
          </p:cNvPr>
          <p:cNvSpPr txBox="1">
            <a:spLocks/>
          </p:cNvSpPr>
          <p:nvPr/>
        </p:nvSpPr>
        <p:spPr bwMode="auto">
          <a:xfrm>
            <a:off x="5446713" y="6523039"/>
            <a:ext cx="14160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F246DB-0493-448F-8BE9-34CACBA8D609}" type="datetime1"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7/31/2023</a:t>
            </a:fld>
            <a:endParaRPr kumimoji="0" lang="en-US" altLang="en-US" sz="20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48B90F-D1AF-424C-8B6B-F75FCEADDEB7}"/>
              </a:ext>
            </a:extLst>
          </p:cNvPr>
          <p:cNvCxnSpPr>
            <a:cxnSpLocks/>
          </p:cNvCxnSpPr>
          <p:nvPr/>
        </p:nvCxnSpPr>
        <p:spPr>
          <a:xfrm flipV="1">
            <a:off x="1584325" y="1203325"/>
            <a:ext cx="9017000" cy="71438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43D4DF6D-751E-436D-89D9-A6D6881BBF6F}"/>
              </a:ext>
            </a:extLst>
          </p:cNvPr>
          <p:cNvSpPr/>
          <p:nvPr/>
        </p:nvSpPr>
        <p:spPr>
          <a:xfrm>
            <a:off x="1406525" y="1274763"/>
            <a:ext cx="9144000" cy="13075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III. QUAN HỆ DÂN TỘC VÀ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TÔN GIÁO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Ở VIỆT NAM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1.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Đặc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điểm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hệ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dân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tộc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ôn giáo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ở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Việt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Nam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D11464-5178-4EF3-B397-FBBD458CEE9F}"/>
              </a:ext>
            </a:extLst>
          </p:cNvPr>
          <p:cNvSpPr/>
          <p:nvPr/>
        </p:nvSpPr>
        <p:spPr>
          <a:xfrm>
            <a:off x="1378709" y="2751553"/>
            <a:ext cx="914400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/>
              <a:defRPr/>
            </a:pPr>
            <a:r>
              <a:rPr kumimoji="0" lang="vi-VN" sz="28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Việt Nam là một quốc gia đa dân tộc, đa tôn giáo; quan hệ dân tộc và tôn giáo được thiết lập và củng cố trên cơ sở cộng đồng quốc gia – dân tộc thống nhất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/>
              <a:defRPr/>
            </a:pP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vi-VN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b. Quan hệ dân tộc và tôn giáo ở Việt Nam chịu sự chi phối mạnh mẽ bởi tín ngưỡng truyền thống    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BCB0FF2-A0BB-F359-87A9-45A4C42733E9}"/>
              </a:ext>
            </a:extLst>
          </p:cNvPr>
          <p:cNvSpPr/>
          <p:nvPr/>
        </p:nvSpPr>
        <p:spPr>
          <a:xfrm>
            <a:off x="3184873" y="-195151"/>
            <a:ext cx="9323413" cy="1398475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ĐẠI HỌC 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CÔNG THƯƠNG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TP.H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Ồ CHÍ MINH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KHOA CHÍNH TRỊ - LUẬT</a:t>
            </a:r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260" y="100806"/>
            <a:ext cx="133467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2423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436EE5-34EF-45C0-A012-1535F0E3CBCA}"/>
              </a:ext>
            </a:extLst>
          </p:cNvPr>
          <p:cNvSpPr/>
          <p:nvPr/>
        </p:nvSpPr>
        <p:spPr>
          <a:xfrm>
            <a:off x="3413125" y="136525"/>
            <a:ext cx="33338" cy="10668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676" name="Slide Number Placeholder 9">
            <a:extLst>
              <a:ext uri="{FF2B5EF4-FFF2-40B4-BE49-F238E27FC236}">
                <a16:creationId xmlns:a16="http://schemas.microsoft.com/office/drawing/2014/main" id="{BA5BE02A-74A0-4205-9D6E-9CD94E95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35059C-435A-492C-98C5-6304BE01436B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.VnArial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.VnArial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656" name="Date Placeholder 3">
            <a:extLst>
              <a:ext uri="{FF2B5EF4-FFF2-40B4-BE49-F238E27FC236}">
                <a16:creationId xmlns:a16="http://schemas.microsoft.com/office/drawing/2014/main" id="{142F2FE5-69C3-4375-A3FE-41FF57B5661A}"/>
              </a:ext>
            </a:extLst>
          </p:cNvPr>
          <p:cNvSpPr txBox="1">
            <a:spLocks/>
          </p:cNvSpPr>
          <p:nvPr/>
        </p:nvSpPr>
        <p:spPr bwMode="auto">
          <a:xfrm>
            <a:off x="5446713" y="6523039"/>
            <a:ext cx="14160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F246DB-0493-448F-8BE9-34CACBA8D609}" type="datetime1"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7/31/2023</a:t>
            </a:fld>
            <a:endParaRPr kumimoji="0" lang="en-US" altLang="en-US" sz="20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48B90F-D1AF-424C-8B6B-F75FCEADDEB7}"/>
              </a:ext>
            </a:extLst>
          </p:cNvPr>
          <p:cNvCxnSpPr>
            <a:cxnSpLocks/>
          </p:cNvCxnSpPr>
          <p:nvPr/>
        </p:nvCxnSpPr>
        <p:spPr>
          <a:xfrm flipV="1">
            <a:off x="1584325" y="1203325"/>
            <a:ext cx="9017000" cy="71438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43D4DF6D-751E-436D-89D9-A6D6881BBF6F}"/>
              </a:ext>
            </a:extLst>
          </p:cNvPr>
          <p:cNvSpPr/>
          <p:nvPr/>
        </p:nvSpPr>
        <p:spPr>
          <a:xfrm>
            <a:off x="1406525" y="1274763"/>
            <a:ext cx="9144000" cy="13075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III. QUAN HỆ DÂN TỘC VÀ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TÔN GIÁO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Ở VIỆT NAM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1.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Đặc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điểm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hệ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dân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tộc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ôn giáo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ở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Việt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Nam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D11464-5178-4EF3-B397-FBBD458CEE9F}"/>
              </a:ext>
            </a:extLst>
          </p:cNvPr>
          <p:cNvSpPr/>
          <p:nvPr/>
        </p:nvSpPr>
        <p:spPr>
          <a:xfrm>
            <a:off x="1378709" y="2751553"/>
            <a:ext cx="914400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c. </a:t>
            </a:r>
            <a:r>
              <a:rPr kumimoji="0" lang="vi-VN" sz="28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Các hiện tượng tôn giáo mới có xu hướng phát triển mạnh làm ảnh hưởng đến đời sống cộng đồng và khối đại đoàn kết toàn dân tộc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</a:t>
            </a:r>
            <a:r>
              <a:rPr kumimoji="0" lang="vi-VN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Các thế lực thù địch thường xuyên lợi dụng vấn đề dân tộc và vấn đề tôn giáo nhằm thực hiện “diễn biến hòa bình”, nhất là tập trung ở 4 khu vực trọng điểm: Tây Bắc, Tây Nguyên, Tây Nam Bộ và Tây duyên hải miền Trung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BCB0FF2-A0BB-F359-87A9-45A4C42733E9}"/>
              </a:ext>
            </a:extLst>
          </p:cNvPr>
          <p:cNvSpPr/>
          <p:nvPr/>
        </p:nvSpPr>
        <p:spPr>
          <a:xfrm>
            <a:off x="3090605" y="-3912"/>
            <a:ext cx="9323413" cy="1398475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ĐẠI HỌC 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CÔNG THƯƠNG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TP.H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Ồ CHÍ MINH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KHOA CHÍNH TRỊ - LUẬT</a:t>
            </a:r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442" y="172244"/>
            <a:ext cx="13001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8457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436EE5-34EF-45C0-A012-1535F0E3CBCA}"/>
              </a:ext>
            </a:extLst>
          </p:cNvPr>
          <p:cNvSpPr/>
          <p:nvPr/>
        </p:nvSpPr>
        <p:spPr>
          <a:xfrm>
            <a:off x="3413125" y="136525"/>
            <a:ext cx="33338" cy="10668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676" name="Slide Number Placeholder 9">
            <a:extLst>
              <a:ext uri="{FF2B5EF4-FFF2-40B4-BE49-F238E27FC236}">
                <a16:creationId xmlns:a16="http://schemas.microsoft.com/office/drawing/2014/main" id="{BA5BE02A-74A0-4205-9D6E-9CD94E95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35059C-435A-492C-98C5-6304BE01436B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.VnArial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.VnArial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656" name="Date Placeholder 3">
            <a:extLst>
              <a:ext uri="{FF2B5EF4-FFF2-40B4-BE49-F238E27FC236}">
                <a16:creationId xmlns:a16="http://schemas.microsoft.com/office/drawing/2014/main" id="{142F2FE5-69C3-4375-A3FE-41FF57B5661A}"/>
              </a:ext>
            </a:extLst>
          </p:cNvPr>
          <p:cNvSpPr txBox="1">
            <a:spLocks/>
          </p:cNvSpPr>
          <p:nvPr/>
        </p:nvSpPr>
        <p:spPr bwMode="auto">
          <a:xfrm>
            <a:off x="5446713" y="6523039"/>
            <a:ext cx="14160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F246DB-0493-448F-8BE9-34CACBA8D609}" type="datetime1"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7/31/2023</a:t>
            </a:fld>
            <a:endParaRPr kumimoji="0" lang="en-US" altLang="en-US" sz="20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48B90F-D1AF-424C-8B6B-F75FCEADDEB7}"/>
              </a:ext>
            </a:extLst>
          </p:cNvPr>
          <p:cNvCxnSpPr>
            <a:cxnSpLocks/>
          </p:cNvCxnSpPr>
          <p:nvPr/>
        </p:nvCxnSpPr>
        <p:spPr>
          <a:xfrm flipV="1">
            <a:off x="1584325" y="1203325"/>
            <a:ext cx="9017000" cy="71438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43D4DF6D-751E-436D-89D9-A6D6881BBF6F}"/>
              </a:ext>
            </a:extLst>
          </p:cNvPr>
          <p:cNvSpPr/>
          <p:nvPr/>
        </p:nvSpPr>
        <p:spPr>
          <a:xfrm>
            <a:off x="1406525" y="1274763"/>
            <a:ext cx="9144000" cy="195386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III. QUAN HỆ DÂN TỘC VÀ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TÔN GIÁO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Ở VIỆT NAM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2.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Định hướng giải quyết mối quan hệ dân tộc và tôn giáo ở Việt Nam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D11464-5178-4EF3-B397-FBBD458CEE9F}"/>
              </a:ext>
            </a:extLst>
          </p:cNvPr>
          <p:cNvSpPr/>
          <p:nvPr/>
        </p:nvSpPr>
        <p:spPr>
          <a:xfrm>
            <a:off x="1219684" y="3629370"/>
            <a:ext cx="914400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a.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Tăng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cường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mối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quan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hệ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tốt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đẹp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giữa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dân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tộc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tôn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giáo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củng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cố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khối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đại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đoàn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kết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toàn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dân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tộc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đoàn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kết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tôn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giáo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vấn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đề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chiến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lượt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cơ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bản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lâu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dài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cấp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bách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cách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mạng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Việt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Nam.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/>
              <a:defRPr/>
            </a:pP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b. </a:t>
            </a:r>
            <a:r>
              <a:rPr kumimoji="0" lang="vi-VN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Giải quyết mối quan hệ dân tộc và tôn giáo phải đặt trong mối quan hệ với cộng đồng quốc gia – dân tộc thống nhất, theo định hướng xã hội chủ nghĩa.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BCB0FF2-A0BB-F359-87A9-45A4C42733E9}"/>
              </a:ext>
            </a:extLst>
          </p:cNvPr>
          <p:cNvSpPr/>
          <p:nvPr/>
        </p:nvSpPr>
        <p:spPr>
          <a:xfrm>
            <a:off x="3175446" y="0"/>
            <a:ext cx="9323413" cy="1398475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ĐẠI HỌC 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CÔNG THƯƠNG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TP.H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Ồ CHÍ MINH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KHOA CHÍNH TRỊ - LUẬT</a:t>
            </a:r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591" y="117337"/>
            <a:ext cx="13001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7952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436EE5-34EF-45C0-A012-1535F0E3CBCA}"/>
              </a:ext>
            </a:extLst>
          </p:cNvPr>
          <p:cNvSpPr/>
          <p:nvPr/>
        </p:nvSpPr>
        <p:spPr>
          <a:xfrm>
            <a:off x="3413125" y="136525"/>
            <a:ext cx="33338" cy="10668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8676" name="Slide Number Placeholder 9">
            <a:extLst>
              <a:ext uri="{FF2B5EF4-FFF2-40B4-BE49-F238E27FC236}">
                <a16:creationId xmlns:a16="http://schemas.microsoft.com/office/drawing/2014/main" id="{BA5BE02A-74A0-4205-9D6E-9CD94E95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35059C-435A-492C-98C5-6304BE01436B}" type="slidenum">
              <a:rPr lang="en-US" altLang="en-US" sz="120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7656" name="Date Placeholder 3">
            <a:extLst>
              <a:ext uri="{FF2B5EF4-FFF2-40B4-BE49-F238E27FC236}">
                <a16:creationId xmlns:a16="http://schemas.microsoft.com/office/drawing/2014/main" id="{142F2FE5-69C3-4375-A3FE-41FF57B5661A}"/>
              </a:ext>
            </a:extLst>
          </p:cNvPr>
          <p:cNvSpPr txBox="1">
            <a:spLocks/>
          </p:cNvSpPr>
          <p:nvPr/>
        </p:nvSpPr>
        <p:spPr bwMode="auto">
          <a:xfrm>
            <a:off x="5446713" y="6523039"/>
            <a:ext cx="14160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3F246DB-0493-448F-8BE9-34CACBA8D609}" type="datetime1">
              <a:rPr lang="en-US" altLang="en-US" sz="2000" b="1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7/31/2023</a:t>
            </a:fld>
            <a:endParaRPr lang="en-US" altLang="en-US" sz="2000" b="1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48B90F-D1AF-424C-8B6B-F75FCEADDEB7}"/>
              </a:ext>
            </a:extLst>
          </p:cNvPr>
          <p:cNvCxnSpPr>
            <a:cxnSpLocks/>
          </p:cNvCxnSpPr>
          <p:nvPr/>
        </p:nvCxnSpPr>
        <p:spPr>
          <a:xfrm flipV="1">
            <a:off x="1584325" y="1203325"/>
            <a:ext cx="9017000" cy="71438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Rectangle 6">
            <a:extLst>
              <a:ext uri="{FF2B5EF4-FFF2-40B4-BE49-F238E27FC236}">
                <a16:creationId xmlns:a16="http://schemas.microsoft.com/office/drawing/2014/main" id="{9E911EA4-F163-4663-B116-480D59924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4188" y="1353871"/>
            <a:ext cx="8915400" cy="5199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kern="0" dirty="0">
                <a:solidFill>
                  <a:srgbClr val="FF0000"/>
                </a:solidFill>
                <a:latin typeface="Constantia"/>
              </a:rPr>
              <a:t>NỘI DUNG BÀI GIẢNG</a:t>
            </a:r>
          </a:p>
          <a:p>
            <a:pPr marL="0" lvl="0" indent="0" algn="just" eaLnBrk="1" fontAlgn="auto" hangingPunct="1">
              <a:lnSpc>
                <a:spcPct val="16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da-DK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I. DÂN TỘC TRONG THỜI KỲ QUÁ ĐỘ LÊN CNXH</a:t>
            </a:r>
          </a:p>
          <a:p>
            <a:pPr marL="571500" lvl="0" indent="-571500" algn="just" eaLnBrk="1" fontAlgn="auto" hangingPunct="1">
              <a:lnSpc>
                <a:spcPct val="160000"/>
              </a:lnSpc>
              <a:spcBef>
                <a:spcPts val="1200"/>
              </a:spcBef>
              <a:spcAft>
                <a:spcPts val="0"/>
              </a:spcAft>
              <a:buFont typeface="Wingdings 2"/>
              <a:buAutoNum type="romanUcPeriod"/>
              <a:defRPr/>
            </a:pPr>
            <a:endParaRPr lang="da-DK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1" fontAlgn="auto" hangingPunct="1">
              <a:lnSpc>
                <a:spcPct val="16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da-DK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II. TÔN GIÁO TRONG THỜI KỲ QUÁ ĐỘ LÊN CNXH</a:t>
            </a:r>
          </a:p>
          <a:p>
            <a:pPr marL="0" lvl="0" indent="0" algn="just" eaLnBrk="1" fontAlgn="auto" hangingPunct="1">
              <a:lnSpc>
                <a:spcPct val="16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endParaRPr lang="da-DK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 algn="just" eaLnBrk="1" fontAlgn="auto" hangingPunct="1">
              <a:lnSpc>
                <a:spcPct val="16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III. QUAN HỆ DÂN TỘC VÀ TÔN GIÁO Ở VIỆT NAM</a:t>
            </a:r>
          </a:p>
          <a:p>
            <a:pPr marL="0" indent="0" algn="just" eaLnBrk="1" fontAlgn="auto" hangingPunct="1">
              <a:lnSpc>
                <a:spcPts val="47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sz="2800" b="1" kern="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endParaRPr lang="en-US" sz="1800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lnSpc>
                <a:spcPct val="125000"/>
              </a:lnSpc>
              <a:spcBef>
                <a:spcPct val="30000"/>
              </a:spcBef>
              <a:spcAft>
                <a:spcPts val="1200"/>
              </a:spcAft>
              <a:buClrTx/>
              <a:buSzTx/>
              <a:buNone/>
              <a:defRPr/>
            </a:pPr>
            <a:endParaRPr lang="en-US" sz="2800" b="1" kern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Arial" pitchFamily="34" charset="0"/>
            </a:endParaRPr>
          </a:p>
          <a:p>
            <a:pPr marL="571500" indent="-571500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kern="0" dirty="0">
              <a:solidFill>
                <a:srgbClr val="0000CC"/>
              </a:solidFill>
              <a:latin typeface=".VnVogueH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CB0FF2-A0BB-F359-87A9-45A4C42733E9}"/>
              </a:ext>
            </a:extLst>
          </p:cNvPr>
          <p:cNvSpPr/>
          <p:nvPr/>
        </p:nvSpPr>
        <p:spPr>
          <a:xfrm>
            <a:off x="2779520" y="-212880"/>
            <a:ext cx="9323413" cy="1398475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ĐẠI HỌC 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CÔNG THƯƠNG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TP.H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Ồ CHÍ MINH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KHOA CHÍNH TRỊ - LUẬT</a:t>
            </a:r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644" y="172244"/>
            <a:ext cx="13001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70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436EE5-34EF-45C0-A012-1535F0E3CBCA}"/>
              </a:ext>
            </a:extLst>
          </p:cNvPr>
          <p:cNvSpPr/>
          <p:nvPr/>
        </p:nvSpPr>
        <p:spPr>
          <a:xfrm>
            <a:off x="3413125" y="136525"/>
            <a:ext cx="33338" cy="10668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8676" name="Slide Number Placeholder 9">
            <a:extLst>
              <a:ext uri="{FF2B5EF4-FFF2-40B4-BE49-F238E27FC236}">
                <a16:creationId xmlns:a16="http://schemas.microsoft.com/office/drawing/2014/main" id="{BA5BE02A-74A0-4205-9D6E-9CD94E95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35059C-435A-492C-98C5-6304BE01436B}" type="slidenum">
              <a:rPr lang="en-US" altLang="en-US" sz="120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7656" name="Date Placeholder 3">
            <a:extLst>
              <a:ext uri="{FF2B5EF4-FFF2-40B4-BE49-F238E27FC236}">
                <a16:creationId xmlns:a16="http://schemas.microsoft.com/office/drawing/2014/main" id="{142F2FE5-69C3-4375-A3FE-41FF57B5661A}"/>
              </a:ext>
            </a:extLst>
          </p:cNvPr>
          <p:cNvSpPr txBox="1">
            <a:spLocks/>
          </p:cNvSpPr>
          <p:nvPr/>
        </p:nvSpPr>
        <p:spPr bwMode="auto">
          <a:xfrm>
            <a:off x="5446713" y="6523039"/>
            <a:ext cx="14160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3F246DB-0493-448F-8BE9-34CACBA8D609}" type="datetime1">
              <a:rPr lang="en-US" altLang="en-US" sz="2000" b="1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7/31/2023</a:t>
            </a:fld>
            <a:endParaRPr lang="en-US" altLang="en-US" sz="2000" b="1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48B90F-D1AF-424C-8B6B-F75FCEADDEB7}"/>
              </a:ext>
            </a:extLst>
          </p:cNvPr>
          <p:cNvCxnSpPr>
            <a:cxnSpLocks/>
          </p:cNvCxnSpPr>
          <p:nvPr/>
        </p:nvCxnSpPr>
        <p:spPr>
          <a:xfrm flipV="1">
            <a:off x="1584325" y="1203325"/>
            <a:ext cx="9017000" cy="71438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43D4DF6D-751E-436D-89D9-A6D6881BBF6F}"/>
              </a:ext>
            </a:extLst>
          </p:cNvPr>
          <p:cNvSpPr/>
          <p:nvPr/>
        </p:nvSpPr>
        <p:spPr>
          <a:xfrm>
            <a:off x="1406525" y="1274763"/>
            <a:ext cx="9144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VẤN ĐỀ DÂN TỘC TRONG THỜI KỲ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QUÁ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ĐỘ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LÊN CHỦ NGHĨA XÃ HỘI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Khái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niệm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đặc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trưng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cơ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bản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dân tộc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E5D4C1E-C861-4E20-BB4D-D3EC18E59E9C}"/>
              </a:ext>
            </a:extLst>
          </p:cNvPr>
          <p:cNvSpPr/>
          <p:nvPr/>
        </p:nvSpPr>
        <p:spPr>
          <a:xfrm>
            <a:off x="1641475" y="3430370"/>
            <a:ext cx="1027222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 tộc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Theo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Theo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hẹp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CB0FF2-A0BB-F359-87A9-45A4C42733E9}"/>
              </a:ext>
            </a:extLst>
          </p:cNvPr>
          <p:cNvSpPr/>
          <p:nvPr/>
        </p:nvSpPr>
        <p:spPr>
          <a:xfrm>
            <a:off x="2868587" y="-159431"/>
            <a:ext cx="9323413" cy="1398475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ĐẠI HỌC 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CÔNG THƯƠNG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TP.H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Ồ CHÍ MINH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KHOA CHÍNH TRỊ - LUẬT</a:t>
            </a:r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0693" y="136525"/>
            <a:ext cx="13001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5418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436EE5-34EF-45C0-A012-1535F0E3CBCA}"/>
              </a:ext>
            </a:extLst>
          </p:cNvPr>
          <p:cNvSpPr/>
          <p:nvPr/>
        </p:nvSpPr>
        <p:spPr>
          <a:xfrm>
            <a:off x="3413125" y="136525"/>
            <a:ext cx="33338" cy="10668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676" name="Slide Number Placeholder 9">
            <a:extLst>
              <a:ext uri="{FF2B5EF4-FFF2-40B4-BE49-F238E27FC236}">
                <a16:creationId xmlns:a16="http://schemas.microsoft.com/office/drawing/2014/main" id="{BA5BE02A-74A0-4205-9D6E-9CD94E95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35059C-435A-492C-98C5-6304BE01436B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.VnArial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.VnArial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656" name="Date Placeholder 3">
            <a:extLst>
              <a:ext uri="{FF2B5EF4-FFF2-40B4-BE49-F238E27FC236}">
                <a16:creationId xmlns:a16="http://schemas.microsoft.com/office/drawing/2014/main" id="{142F2FE5-69C3-4375-A3FE-41FF57B5661A}"/>
              </a:ext>
            </a:extLst>
          </p:cNvPr>
          <p:cNvSpPr txBox="1">
            <a:spLocks/>
          </p:cNvSpPr>
          <p:nvPr/>
        </p:nvSpPr>
        <p:spPr bwMode="auto">
          <a:xfrm>
            <a:off x="5446713" y="6523039"/>
            <a:ext cx="14160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F246DB-0493-448F-8BE9-34CACBA8D609}" type="datetime1"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7/31/2023</a:t>
            </a:fld>
            <a:endParaRPr kumimoji="0" lang="en-US" altLang="en-US" sz="20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48B90F-D1AF-424C-8B6B-F75FCEADDEB7}"/>
              </a:ext>
            </a:extLst>
          </p:cNvPr>
          <p:cNvCxnSpPr>
            <a:cxnSpLocks/>
          </p:cNvCxnSpPr>
          <p:nvPr/>
        </p:nvCxnSpPr>
        <p:spPr>
          <a:xfrm flipV="1">
            <a:off x="1584325" y="1203325"/>
            <a:ext cx="9017000" cy="71438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43D4DF6D-751E-436D-89D9-A6D6881BBF6F}"/>
              </a:ext>
            </a:extLst>
          </p:cNvPr>
          <p:cNvSpPr/>
          <p:nvPr/>
        </p:nvSpPr>
        <p:spPr>
          <a:xfrm>
            <a:off x="1406525" y="1274763"/>
            <a:ext cx="9144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VẤN ĐỀ DÂN TỘC TRONG THỜI KỲ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QUÁ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ĐỘ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LÊN CHỦ NGHĨA XÃ HỘI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Khái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niệm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đặc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trưng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cơ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bản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dân tộc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1DAD489-FC1F-4757-961C-AD918B585F7E}"/>
              </a:ext>
            </a:extLst>
          </p:cNvPr>
          <p:cNvSpPr/>
          <p:nvPr/>
        </p:nvSpPr>
        <p:spPr>
          <a:xfrm>
            <a:off x="1584325" y="3430370"/>
            <a:ext cx="1188442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 tộc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Theo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hẹp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BCB0FF2-A0BB-F359-87A9-45A4C42733E9}"/>
              </a:ext>
            </a:extLst>
          </p:cNvPr>
          <p:cNvSpPr/>
          <p:nvPr/>
        </p:nvSpPr>
        <p:spPr>
          <a:xfrm>
            <a:off x="2868587" y="-29313"/>
            <a:ext cx="9323413" cy="1398475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ĐẠI HỌC 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CÔNG THƯƠNG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TP.H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Ồ CHÍ MINH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KHOA CHÍNH TRỊ - LUẬT</a:t>
            </a:r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450" y="172244"/>
            <a:ext cx="13001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7937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436EE5-34EF-45C0-A012-1535F0E3CBCA}"/>
              </a:ext>
            </a:extLst>
          </p:cNvPr>
          <p:cNvSpPr/>
          <p:nvPr/>
        </p:nvSpPr>
        <p:spPr>
          <a:xfrm>
            <a:off x="3413125" y="136525"/>
            <a:ext cx="33338" cy="10668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676" name="Slide Number Placeholder 9">
            <a:extLst>
              <a:ext uri="{FF2B5EF4-FFF2-40B4-BE49-F238E27FC236}">
                <a16:creationId xmlns:a16="http://schemas.microsoft.com/office/drawing/2014/main" id="{BA5BE02A-74A0-4205-9D6E-9CD94E95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35059C-435A-492C-98C5-6304BE01436B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.VnArial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.VnArial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656" name="Date Placeholder 3">
            <a:extLst>
              <a:ext uri="{FF2B5EF4-FFF2-40B4-BE49-F238E27FC236}">
                <a16:creationId xmlns:a16="http://schemas.microsoft.com/office/drawing/2014/main" id="{142F2FE5-69C3-4375-A3FE-41FF57B5661A}"/>
              </a:ext>
            </a:extLst>
          </p:cNvPr>
          <p:cNvSpPr txBox="1">
            <a:spLocks/>
          </p:cNvSpPr>
          <p:nvPr/>
        </p:nvSpPr>
        <p:spPr bwMode="auto">
          <a:xfrm>
            <a:off x="5446713" y="6523039"/>
            <a:ext cx="14160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F246DB-0493-448F-8BE9-34CACBA8D609}" type="datetime1"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7/31/2023</a:t>
            </a:fld>
            <a:endParaRPr kumimoji="0" lang="en-US" altLang="en-US" sz="20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48B90F-D1AF-424C-8B6B-F75FCEADDEB7}"/>
              </a:ext>
            </a:extLst>
          </p:cNvPr>
          <p:cNvCxnSpPr>
            <a:cxnSpLocks/>
          </p:cNvCxnSpPr>
          <p:nvPr/>
        </p:nvCxnSpPr>
        <p:spPr>
          <a:xfrm flipV="1">
            <a:off x="1584325" y="1203325"/>
            <a:ext cx="9017000" cy="71438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43D4DF6D-751E-436D-89D9-A6D6881BBF6F}"/>
              </a:ext>
            </a:extLst>
          </p:cNvPr>
          <p:cNvSpPr/>
          <p:nvPr/>
        </p:nvSpPr>
        <p:spPr>
          <a:xfrm>
            <a:off x="1406525" y="1274763"/>
            <a:ext cx="9144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VẤN ĐỀ DÂN TỘC TRONG THỜI KỲ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QUÁ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ĐỘ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LÊN CHỦ NGHĨA XÃ HỘI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Chủ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nghĩa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Mác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Lênin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về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vấn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đề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dân tộc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84D4FF-C005-4874-9241-66728BFCA7FD}"/>
              </a:ext>
            </a:extLst>
          </p:cNvPr>
          <p:cNvSpPr/>
          <p:nvPr/>
        </p:nvSpPr>
        <p:spPr>
          <a:xfrm>
            <a:off x="1292088" y="3228631"/>
            <a:ext cx="955866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 tộc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Xu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cư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Xu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thậm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CB0FF2-A0BB-F359-87A9-45A4C42733E9}"/>
              </a:ext>
            </a:extLst>
          </p:cNvPr>
          <p:cNvSpPr/>
          <p:nvPr/>
        </p:nvSpPr>
        <p:spPr>
          <a:xfrm>
            <a:off x="3062324" y="-70458"/>
            <a:ext cx="9323413" cy="1398475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ĐẠI HỌC 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CÔNG THƯƠNG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TP.H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Ồ CHÍ MINH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KHOA CHÍNH TRỊ - LUẬT</a:t>
            </a:r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61" y="117348"/>
            <a:ext cx="13001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7918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436EE5-34EF-45C0-A012-1535F0E3CBCA}"/>
              </a:ext>
            </a:extLst>
          </p:cNvPr>
          <p:cNvSpPr/>
          <p:nvPr/>
        </p:nvSpPr>
        <p:spPr>
          <a:xfrm>
            <a:off x="3413125" y="136525"/>
            <a:ext cx="33338" cy="10668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676" name="Slide Number Placeholder 9">
            <a:extLst>
              <a:ext uri="{FF2B5EF4-FFF2-40B4-BE49-F238E27FC236}">
                <a16:creationId xmlns:a16="http://schemas.microsoft.com/office/drawing/2014/main" id="{BA5BE02A-74A0-4205-9D6E-9CD94E95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35059C-435A-492C-98C5-6304BE01436B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.VnArial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.VnArial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656" name="Date Placeholder 3">
            <a:extLst>
              <a:ext uri="{FF2B5EF4-FFF2-40B4-BE49-F238E27FC236}">
                <a16:creationId xmlns:a16="http://schemas.microsoft.com/office/drawing/2014/main" id="{142F2FE5-69C3-4375-A3FE-41FF57B5661A}"/>
              </a:ext>
            </a:extLst>
          </p:cNvPr>
          <p:cNvSpPr txBox="1">
            <a:spLocks/>
          </p:cNvSpPr>
          <p:nvPr/>
        </p:nvSpPr>
        <p:spPr bwMode="auto">
          <a:xfrm>
            <a:off x="5446713" y="6523039"/>
            <a:ext cx="14160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F246DB-0493-448F-8BE9-34CACBA8D609}" type="datetime1"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7/31/2023</a:t>
            </a:fld>
            <a:endParaRPr kumimoji="0" lang="en-US" altLang="en-US" sz="20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48B90F-D1AF-424C-8B6B-F75FCEADDEB7}"/>
              </a:ext>
            </a:extLst>
          </p:cNvPr>
          <p:cNvCxnSpPr>
            <a:cxnSpLocks/>
          </p:cNvCxnSpPr>
          <p:nvPr/>
        </p:nvCxnSpPr>
        <p:spPr>
          <a:xfrm flipV="1">
            <a:off x="1584325" y="1203325"/>
            <a:ext cx="9017000" cy="71438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43D4DF6D-751E-436D-89D9-A6D6881BBF6F}"/>
              </a:ext>
            </a:extLst>
          </p:cNvPr>
          <p:cNvSpPr/>
          <p:nvPr/>
        </p:nvSpPr>
        <p:spPr>
          <a:xfrm>
            <a:off x="1406525" y="1274763"/>
            <a:ext cx="9144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VẤN ĐỀ DÂN TỘC TRONG THỜI KỲ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QUÁ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ĐỘ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LÊN CHỦ NGHĨA XÃ HỘI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Chủ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nghĩa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Mác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Lênin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về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vấn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đề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dân tộc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4519CA-9031-4116-BB3C-5270D3B0C03E}"/>
              </a:ext>
            </a:extLst>
          </p:cNvPr>
          <p:cNvSpPr/>
          <p:nvPr/>
        </p:nvSpPr>
        <p:spPr>
          <a:xfrm>
            <a:off x="1406525" y="3429000"/>
            <a:ext cx="1045250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vi-VN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Cương lĩnh dân tộc của chủ nghĩa Mác – Lênin</a:t>
            </a:r>
          </a:p>
          <a:p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Một là: Các dân tộc hoàn toàn bình đẳng</a:t>
            </a:r>
          </a:p>
          <a:p>
            <a:endParaRPr lang="en-US" sz="24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Hai là: Các dân tộc được quyền tự quyết </a:t>
            </a:r>
          </a:p>
          <a:p>
            <a:endParaRPr lang="en-US" sz="24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 là: Liên hiệp công nhân tất cả các dân tộc</a:t>
            </a:r>
          </a:p>
          <a:p>
            <a:endParaRPr lang="vi-VN" sz="2800" b="1" i="1" dirty="0" err="1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BCB0FF2-A0BB-F359-87A9-45A4C42733E9}"/>
              </a:ext>
            </a:extLst>
          </p:cNvPr>
          <p:cNvSpPr/>
          <p:nvPr/>
        </p:nvSpPr>
        <p:spPr>
          <a:xfrm>
            <a:off x="2868587" y="-215732"/>
            <a:ext cx="9323413" cy="1398475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ĐẠI HỌC 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CÔNG THƯƠNG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TP.H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Ồ CHÍ MINH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KHOA CHÍNH TRỊ - LUẬT</a:t>
            </a:r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0693" y="107779"/>
            <a:ext cx="13001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9902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436EE5-34EF-45C0-A012-1535F0E3CBCA}"/>
              </a:ext>
            </a:extLst>
          </p:cNvPr>
          <p:cNvSpPr/>
          <p:nvPr/>
        </p:nvSpPr>
        <p:spPr>
          <a:xfrm>
            <a:off x="3413125" y="136525"/>
            <a:ext cx="33338" cy="10668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676" name="Slide Number Placeholder 9">
            <a:extLst>
              <a:ext uri="{FF2B5EF4-FFF2-40B4-BE49-F238E27FC236}">
                <a16:creationId xmlns:a16="http://schemas.microsoft.com/office/drawing/2014/main" id="{BA5BE02A-74A0-4205-9D6E-9CD94E95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35059C-435A-492C-98C5-6304BE01436B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.VnArial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.VnArial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656" name="Date Placeholder 3">
            <a:extLst>
              <a:ext uri="{FF2B5EF4-FFF2-40B4-BE49-F238E27FC236}">
                <a16:creationId xmlns:a16="http://schemas.microsoft.com/office/drawing/2014/main" id="{142F2FE5-69C3-4375-A3FE-41FF57B5661A}"/>
              </a:ext>
            </a:extLst>
          </p:cNvPr>
          <p:cNvSpPr txBox="1">
            <a:spLocks/>
          </p:cNvSpPr>
          <p:nvPr/>
        </p:nvSpPr>
        <p:spPr bwMode="auto">
          <a:xfrm>
            <a:off x="5446713" y="6523039"/>
            <a:ext cx="14160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F246DB-0493-448F-8BE9-34CACBA8D609}" type="datetime1"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7/31/2023</a:t>
            </a:fld>
            <a:endParaRPr kumimoji="0" lang="en-US" altLang="en-US" sz="20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48B90F-D1AF-424C-8B6B-F75FCEADDEB7}"/>
              </a:ext>
            </a:extLst>
          </p:cNvPr>
          <p:cNvCxnSpPr>
            <a:cxnSpLocks/>
          </p:cNvCxnSpPr>
          <p:nvPr/>
        </p:nvCxnSpPr>
        <p:spPr>
          <a:xfrm flipV="1">
            <a:off x="1584325" y="1203325"/>
            <a:ext cx="9017000" cy="71438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43D4DF6D-751E-436D-89D9-A6D6881BBF6F}"/>
              </a:ext>
            </a:extLst>
          </p:cNvPr>
          <p:cNvSpPr/>
          <p:nvPr/>
        </p:nvSpPr>
        <p:spPr>
          <a:xfrm>
            <a:off x="1406525" y="1274763"/>
            <a:ext cx="9144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VẤN ĐỀ DÂN TỘC TRONG THỜI KỲ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QUÁ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ĐỘ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LÊN CHỦ NGHĨA XÃ HỘI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3.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Vấn đề dân tộc và quan hệ dân tộc ở Việt Nam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EA6E6E6-4CE3-4664-B75B-1383F5A9279D}"/>
              </a:ext>
            </a:extLst>
          </p:cNvPr>
          <p:cNvSpPr/>
          <p:nvPr/>
        </p:nvSpPr>
        <p:spPr>
          <a:xfrm>
            <a:off x="1406525" y="3311897"/>
            <a:ext cx="8784397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vi-VN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dân tộc ở Việt Nam</a:t>
            </a:r>
            <a:endParaRPr lang="en-US" sz="22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2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Một là: </a:t>
            </a:r>
            <a:r>
              <a:rPr lang="vi-VN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 sự chênh lệch về số dân giữa các tộc người</a:t>
            </a:r>
          </a:p>
          <a:p>
            <a:pPr algn="just"/>
            <a:endParaRPr lang="en-US" sz="22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Hai là: </a:t>
            </a:r>
            <a:r>
              <a:rPr lang="vi-VN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 dân tộc cư trú xen kẽ nhau</a:t>
            </a:r>
          </a:p>
          <a:p>
            <a:pPr algn="just"/>
            <a:endParaRPr lang="vi-VN" sz="22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2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 </a:t>
            </a:r>
            <a:r>
              <a:rPr lang="vi-VN" sz="2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là: </a:t>
            </a:r>
            <a:r>
              <a:rPr lang="vi-VN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 dân tộc thiểu số ở Việt Nam phân bố chủ yếu ở địa bàn có vị trí chiến lược quan trọng.</a:t>
            </a:r>
          </a:p>
          <a:p>
            <a:endParaRPr lang="vi-VN" sz="2800" b="1" i="1" dirty="0" err="1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CB0FF2-A0BB-F359-87A9-45A4C42733E9}"/>
              </a:ext>
            </a:extLst>
          </p:cNvPr>
          <p:cNvSpPr/>
          <p:nvPr/>
        </p:nvSpPr>
        <p:spPr>
          <a:xfrm>
            <a:off x="3446463" y="-123712"/>
            <a:ext cx="9323413" cy="1398475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ĐẠI HỌC 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CÔNG THƯƠNG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TP.H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Ồ CHÍ MINH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KHOA CHÍNH TRỊ - LUẬT</a:t>
            </a:r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182" y="54026"/>
            <a:ext cx="13001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1778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436EE5-34EF-45C0-A012-1535F0E3CBCA}"/>
              </a:ext>
            </a:extLst>
          </p:cNvPr>
          <p:cNvSpPr/>
          <p:nvPr/>
        </p:nvSpPr>
        <p:spPr>
          <a:xfrm>
            <a:off x="3413125" y="136525"/>
            <a:ext cx="33338" cy="10668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676" name="Slide Number Placeholder 9">
            <a:extLst>
              <a:ext uri="{FF2B5EF4-FFF2-40B4-BE49-F238E27FC236}">
                <a16:creationId xmlns:a16="http://schemas.microsoft.com/office/drawing/2014/main" id="{BA5BE02A-74A0-4205-9D6E-9CD94E95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35059C-435A-492C-98C5-6304BE01436B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.VnArial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.VnArial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656" name="Date Placeholder 3">
            <a:extLst>
              <a:ext uri="{FF2B5EF4-FFF2-40B4-BE49-F238E27FC236}">
                <a16:creationId xmlns:a16="http://schemas.microsoft.com/office/drawing/2014/main" id="{142F2FE5-69C3-4375-A3FE-41FF57B5661A}"/>
              </a:ext>
            </a:extLst>
          </p:cNvPr>
          <p:cNvSpPr txBox="1">
            <a:spLocks/>
          </p:cNvSpPr>
          <p:nvPr/>
        </p:nvSpPr>
        <p:spPr bwMode="auto">
          <a:xfrm>
            <a:off x="5446713" y="6523039"/>
            <a:ext cx="14160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F246DB-0493-448F-8BE9-34CACBA8D609}" type="datetime1"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7/31/2023</a:t>
            </a:fld>
            <a:endParaRPr kumimoji="0" lang="en-US" altLang="en-US" sz="20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48B90F-D1AF-424C-8B6B-F75FCEADDEB7}"/>
              </a:ext>
            </a:extLst>
          </p:cNvPr>
          <p:cNvCxnSpPr>
            <a:cxnSpLocks/>
          </p:cNvCxnSpPr>
          <p:nvPr/>
        </p:nvCxnSpPr>
        <p:spPr>
          <a:xfrm flipV="1">
            <a:off x="1584325" y="1203325"/>
            <a:ext cx="9017000" cy="71438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43D4DF6D-751E-436D-89D9-A6D6881BBF6F}"/>
              </a:ext>
            </a:extLst>
          </p:cNvPr>
          <p:cNvSpPr/>
          <p:nvPr/>
        </p:nvSpPr>
        <p:spPr>
          <a:xfrm>
            <a:off x="1406525" y="1274763"/>
            <a:ext cx="9144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VẤN ĐỀ DÂN TỘC TRONG THỜI KỲ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QUÁ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ĐỘ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LÊN CHỦ NGHĨA XÃ HỘI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3.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Vấn đề dân tộc và quan hệ dân tộc ở Việt Nam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D11464-5178-4EF3-B397-FBBD458CEE9F}"/>
              </a:ext>
            </a:extLst>
          </p:cNvPr>
          <p:cNvSpPr/>
          <p:nvPr/>
        </p:nvSpPr>
        <p:spPr>
          <a:xfrm>
            <a:off x="1406524" y="3228631"/>
            <a:ext cx="9144001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vi-VN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dân tộc ở Việt Nam</a:t>
            </a:r>
            <a:endParaRPr lang="en-US" sz="28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vi-VN" sz="2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là: </a:t>
            </a:r>
            <a:r>
              <a:rPr lang="vi-VN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 dân tộc ở Việt Nam có trình độ phát triển không đều</a:t>
            </a:r>
          </a:p>
          <a:p>
            <a:pPr algn="just"/>
            <a:endParaRPr lang="vi-VN" sz="22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vi-VN" sz="2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là: </a:t>
            </a:r>
            <a:r>
              <a:rPr lang="vi-VN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 dân tộc Việt Nam có truyền thống đoàn kết gắn bó lâu đời trong cộng đồng dân tộc - quốc gia thống nhất.</a:t>
            </a:r>
          </a:p>
          <a:p>
            <a:pPr algn="just"/>
            <a:endParaRPr lang="vi-VN" sz="22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b="1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vi-VN" sz="22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là: </a:t>
            </a:r>
            <a:r>
              <a:rPr lang="vi-VN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Mỗi dân tộc có bản sắc văn hóa riêng, góp phần tạo nên sự phong phú, đa dạng của nền văn hóa Việt Nam thống nhất</a:t>
            </a:r>
          </a:p>
          <a:p>
            <a:pPr algn="just"/>
            <a:endParaRPr lang="vi-VN" sz="2800" b="1" i="1" dirty="0" err="1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BCB0FF2-A0BB-F359-87A9-45A4C42733E9}"/>
              </a:ext>
            </a:extLst>
          </p:cNvPr>
          <p:cNvSpPr/>
          <p:nvPr/>
        </p:nvSpPr>
        <p:spPr>
          <a:xfrm>
            <a:off x="3684494" y="-159431"/>
            <a:ext cx="9323413" cy="1398475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ĐẠI HỌC 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CÔNG THƯƠNG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TP.H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Ồ CHÍ MINH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KHOA CHÍNH TRỊ - LUẬT</a:t>
            </a:r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644" y="172244"/>
            <a:ext cx="13001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7966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436EE5-34EF-45C0-A012-1535F0E3CBCA}"/>
              </a:ext>
            </a:extLst>
          </p:cNvPr>
          <p:cNvSpPr/>
          <p:nvPr/>
        </p:nvSpPr>
        <p:spPr>
          <a:xfrm>
            <a:off x="3413125" y="136525"/>
            <a:ext cx="33338" cy="10668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676" name="Slide Number Placeholder 9">
            <a:extLst>
              <a:ext uri="{FF2B5EF4-FFF2-40B4-BE49-F238E27FC236}">
                <a16:creationId xmlns:a16="http://schemas.microsoft.com/office/drawing/2014/main" id="{BA5BE02A-74A0-4205-9D6E-9CD94E95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35059C-435A-492C-98C5-6304BE01436B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.VnArial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.VnArial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656" name="Date Placeholder 3">
            <a:extLst>
              <a:ext uri="{FF2B5EF4-FFF2-40B4-BE49-F238E27FC236}">
                <a16:creationId xmlns:a16="http://schemas.microsoft.com/office/drawing/2014/main" id="{142F2FE5-69C3-4375-A3FE-41FF57B5661A}"/>
              </a:ext>
            </a:extLst>
          </p:cNvPr>
          <p:cNvSpPr txBox="1">
            <a:spLocks/>
          </p:cNvSpPr>
          <p:nvPr/>
        </p:nvSpPr>
        <p:spPr bwMode="auto">
          <a:xfrm>
            <a:off x="5446713" y="6523039"/>
            <a:ext cx="14160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F246DB-0493-448F-8BE9-34CACBA8D609}" type="datetime1"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7/31/2023</a:t>
            </a:fld>
            <a:endParaRPr kumimoji="0" lang="en-US" altLang="en-US" sz="20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48B90F-D1AF-424C-8B6B-F75FCEADDEB7}"/>
              </a:ext>
            </a:extLst>
          </p:cNvPr>
          <p:cNvCxnSpPr>
            <a:cxnSpLocks/>
          </p:cNvCxnSpPr>
          <p:nvPr/>
        </p:nvCxnSpPr>
        <p:spPr>
          <a:xfrm flipV="1">
            <a:off x="1584325" y="1203325"/>
            <a:ext cx="9017000" cy="71438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43D4DF6D-751E-436D-89D9-A6D6881BBF6F}"/>
              </a:ext>
            </a:extLst>
          </p:cNvPr>
          <p:cNvSpPr/>
          <p:nvPr/>
        </p:nvSpPr>
        <p:spPr>
          <a:xfrm>
            <a:off x="1406525" y="1274763"/>
            <a:ext cx="9144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VẤN ĐỀ DÂN TỘC TRONG THỜI KỲ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QUÁ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ĐỘ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LÊN CHỦ NGHĨA XÃ HỘI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3.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Vấn đề dân tộc và quan hệ dân tộc ở Việt Nam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D11464-5178-4EF3-B397-FBBD458CEE9F}"/>
              </a:ext>
            </a:extLst>
          </p:cNvPr>
          <p:cNvSpPr/>
          <p:nvPr/>
        </p:nvSpPr>
        <p:spPr>
          <a:xfrm>
            <a:off x="1406524" y="3228631"/>
            <a:ext cx="914400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b. </a:t>
            </a:r>
            <a:r>
              <a:rPr kumimoji="0" lang="vi-VN" sz="2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Quan điểm và chính sách của Đảng, Nhà nước Việt Nam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về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vấn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đề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vi-VN" sz="2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dân tộc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Quan </a:t>
            </a:r>
            <a:r>
              <a:rPr kumimoji="0" lang="vi-VN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điểm của Đảng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vi-VN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về vấn đề dân tộc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Quan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điểm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hiện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cụ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qua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Đại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hội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Đảng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2800" b="1" i="1" u="none" strike="noStrike" kern="1200" cap="none" spc="0" normalizeH="0" baseline="0" noProof="0" dirty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BCB0FF2-A0BB-F359-87A9-45A4C42733E9}"/>
              </a:ext>
            </a:extLst>
          </p:cNvPr>
          <p:cNvSpPr/>
          <p:nvPr/>
        </p:nvSpPr>
        <p:spPr>
          <a:xfrm>
            <a:off x="3260287" y="-230869"/>
            <a:ext cx="9323413" cy="1398475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ĐẠI HỌC 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CÔNG THƯƠNG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TP.H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Ồ CHÍ MINH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KHOA CHÍNH TRỊ - LUẬT</a:t>
            </a:r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705" y="136525"/>
            <a:ext cx="13001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422512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1255</Words>
  <Application>Microsoft Office PowerPoint</Application>
  <PresentationFormat>Widescreen</PresentationFormat>
  <Paragraphs>150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.VnArial</vt:lpstr>
      <vt:lpstr>.VnVogueH</vt:lpstr>
      <vt:lpstr>Arial</vt:lpstr>
      <vt:lpstr>Calibri</vt:lpstr>
      <vt:lpstr>Calibri Light</vt:lpstr>
      <vt:lpstr>Constantia</vt:lpstr>
      <vt:lpstr>Times New Roman</vt:lpstr>
      <vt:lpstr>Wingdings 2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Tien Huy</dc:creator>
  <cp:lastModifiedBy>Admin</cp:lastModifiedBy>
  <cp:revision>46</cp:revision>
  <dcterms:created xsi:type="dcterms:W3CDTF">2022-06-11T11:11:16Z</dcterms:created>
  <dcterms:modified xsi:type="dcterms:W3CDTF">2023-07-31T05:33:38Z</dcterms:modified>
</cp:coreProperties>
</file>