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4" r:id="rId2"/>
    <p:sldMasterId id="2147483900" r:id="rId3"/>
    <p:sldMasterId id="2147483914" r:id="rId4"/>
    <p:sldMasterId id="2147483928" r:id="rId5"/>
    <p:sldMasterId id="2147483942" r:id="rId6"/>
    <p:sldMasterId id="2147483954" r:id="rId7"/>
  </p:sldMasterIdLst>
  <p:notesMasterIdLst>
    <p:notesMasterId r:id="rId29"/>
  </p:notesMasterIdLst>
  <p:sldIdLst>
    <p:sldId id="457" r:id="rId8"/>
    <p:sldId id="425" r:id="rId9"/>
    <p:sldId id="428" r:id="rId10"/>
    <p:sldId id="426" r:id="rId11"/>
    <p:sldId id="1590" r:id="rId12"/>
    <p:sldId id="423" r:id="rId13"/>
    <p:sldId id="441" r:id="rId14"/>
    <p:sldId id="437" r:id="rId15"/>
    <p:sldId id="432" r:id="rId16"/>
    <p:sldId id="446" r:id="rId17"/>
    <p:sldId id="447" r:id="rId18"/>
    <p:sldId id="448" r:id="rId19"/>
    <p:sldId id="449" r:id="rId20"/>
    <p:sldId id="450" r:id="rId21"/>
    <p:sldId id="451" r:id="rId22"/>
    <p:sldId id="452" r:id="rId23"/>
    <p:sldId id="453" r:id="rId24"/>
    <p:sldId id="440" r:id="rId25"/>
    <p:sldId id="454" r:id="rId26"/>
    <p:sldId id="455" r:id="rId27"/>
    <p:sldId id="456"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FF00FF"/>
    <a:srgbClr val="A8CBBE"/>
    <a:srgbClr val="996633"/>
    <a:srgbClr val="1F5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dirty="0">
              <a:solidFill>
                <a:schemeClr val="tx2"/>
              </a:solidFill>
              <a:latin typeface="Times New Roman" pitchFamily="18" charset="0"/>
              <a:cs typeface="Times New Roman" pitchFamily="18" charset="0"/>
            </a:rPr>
            <a:t>1.</a:t>
          </a: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b="1" dirty="0" err="1"/>
            <a:t>Phương</a:t>
          </a:r>
          <a:r>
            <a:rPr lang="en-US" sz="2800" b="1" dirty="0"/>
            <a:t> </a:t>
          </a:r>
          <a:r>
            <a:rPr lang="en-US" sz="2800" b="1" dirty="0" err="1"/>
            <a:t>pháp</a:t>
          </a:r>
          <a:r>
            <a:rPr lang="en-US" sz="2800" b="1" dirty="0"/>
            <a:t> </a:t>
          </a:r>
          <a:r>
            <a:rPr lang="en-US" sz="2800" b="1" dirty="0" err="1"/>
            <a:t>tiếp</a:t>
          </a:r>
          <a:r>
            <a:rPr lang="en-US" sz="2800" b="1" dirty="0"/>
            <a:t> </a:t>
          </a:r>
          <a:r>
            <a:rPr lang="en-US" sz="2800" b="1" dirty="0" err="1"/>
            <a:t>cận</a:t>
          </a:r>
          <a:r>
            <a:rPr lang="en-US" sz="2800" b="1" dirty="0"/>
            <a:t> </a:t>
          </a:r>
          <a:r>
            <a:rPr lang="en-US" sz="2800" b="1" dirty="0" err="1"/>
            <a:t>duy</a:t>
          </a:r>
          <a:r>
            <a:rPr lang="en-US" sz="2800" b="1" dirty="0"/>
            <a:t> </a:t>
          </a:r>
          <a:r>
            <a:rPr lang="en-US" sz="2800" b="1" dirty="0" err="1"/>
            <a:t>vật</a:t>
          </a:r>
          <a:r>
            <a:rPr lang="en-US" sz="2800" b="1" dirty="0"/>
            <a:t> </a:t>
          </a:r>
          <a:r>
            <a:rPr lang="en-US" sz="2800" b="1" dirty="0" err="1"/>
            <a:t>và</a:t>
          </a:r>
          <a:r>
            <a:rPr lang="en-US" sz="2800" b="1" dirty="0"/>
            <a:t> </a:t>
          </a:r>
          <a:r>
            <a:rPr lang="en-US" sz="2800" b="1" dirty="0" err="1"/>
            <a:t>duy</a:t>
          </a:r>
          <a:r>
            <a:rPr lang="en-US" sz="2800" b="1" dirty="0"/>
            <a:t> </a:t>
          </a:r>
          <a:r>
            <a:rPr lang="en-US" sz="2800" b="1" dirty="0" err="1"/>
            <a:t>tâm</a:t>
          </a:r>
          <a:r>
            <a:rPr lang="en-US" sz="2800" b="1" dirty="0"/>
            <a:t> </a:t>
          </a:r>
          <a:r>
            <a:rPr lang="en-US" sz="2800" b="1" dirty="0" err="1"/>
            <a:t>về</a:t>
          </a:r>
          <a:r>
            <a:rPr lang="en-US" sz="2800" b="1" dirty="0"/>
            <a:t> </a:t>
          </a:r>
          <a:r>
            <a:rPr lang="en-US" sz="2800" b="1" dirty="0" err="1"/>
            <a:t>xã</a:t>
          </a:r>
          <a:r>
            <a:rPr lang="en-US" sz="2800" b="1" dirty="0"/>
            <a:t> </a:t>
          </a:r>
          <a:r>
            <a:rPr lang="en-US" sz="2800" b="1" dirty="0" err="1"/>
            <a:t>hội</a:t>
          </a:r>
          <a:r>
            <a:rPr lang="en-US" sz="2800" b="1" dirty="0"/>
            <a:t> </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dirty="0">
              <a:solidFill>
                <a:schemeClr val="tx2"/>
              </a:solidFill>
              <a:latin typeface="Times New Roman" pitchFamily="18" charset="0"/>
              <a:cs typeface="Times New Roman" pitchFamily="18" charset="0"/>
            </a:rPr>
            <a:t>2.</a:t>
          </a: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b="1" dirty="0" err="1"/>
            <a:t>Những</a:t>
          </a:r>
          <a:r>
            <a:rPr lang="en-US" sz="2600" b="1" dirty="0"/>
            <a:t> </a:t>
          </a:r>
          <a:r>
            <a:rPr lang="en-US" sz="2600" b="1" dirty="0" err="1"/>
            <a:t>nội</a:t>
          </a:r>
          <a:r>
            <a:rPr lang="en-US" sz="2600" b="1" dirty="0"/>
            <a:t> dung </a:t>
          </a:r>
          <a:r>
            <a:rPr lang="en-US" sz="2600" b="1" dirty="0" err="1"/>
            <a:t>cơ</a:t>
          </a:r>
          <a:r>
            <a:rPr lang="en-US" sz="2600" b="1" dirty="0"/>
            <a:t> </a:t>
          </a:r>
          <a:r>
            <a:rPr lang="en-US" sz="2600" b="1" dirty="0" err="1"/>
            <a:t>bản</a:t>
          </a:r>
          <a:r>
            <a:rPr lang="en-US" sz="2600" b="1" dirty="0"/>
            <a:t> </a:t>
          </a:r>
          <a:r>
            <a:rPr lang="en-US" sz="2600" b="1" dirty="0" err="1"/>
            <a:t>của</a:t>
          </a:r>
          <a:r>
            <a:rPr lang="en-US" sz="2600" b="1" dirty="0"/>
            <a:t> </a:t>
          </a:r>
          <a:r>
            <a:rPr lang="en-US" sz="2600" b="1" dirty="0" err="1"/>
            <a:t>học</a:t>
          </a:r>
          <a:r>
            <a:rPr lang="en-US" sz="2600" b="1" dirty="0"/>
            <a:t> </a:t>
          </a:r>
          <a:r>
            <a:rPr lang="en-US" sz="2600" b="1" dirty="0" err="1"/>
            <a:t>thuyết</a:t>
          </a:r>
          <a:r>
            <a:rPr lang="en-US" sz="2600" b="1" dirty="0"/>
            <a:t> </a:t>
          </a:r>
          <a:r>
            <a:rPr lang="en-US" sz="2600" b="1" dirty="0" err="1"/>
            <a:t>hình</a:t>
          </a:r>
          <a:r>
            <a:rPr lang="en-US" sz="2600" b="1" dirty="0"/>
            <a:t> </a:t>
          </a:r>
          <a:r>
            <a:rPr lang="en-US" sz="2600" b="1" dirty="0" err="1"/>
            <a:t>thái</a:t>
          </a:r>
          <a:r>
            <a:rPr lang="en-US" sz="2600" b="1" dirty="0"/>
            <a:t> </a:t>
          </a:r>
          <a:r>
            <a:rPr lang="en-US" sz="2600" b="1" dirty="0" err="1"/>
            <a:t>kinh</a:t>
          </a:r>
          <a:r>
            <a:rPr lang="en-US" sz="2600" b="1" dirty="0"/>
            <a:t> </a:t>
          </a:r>
          <a:r>
            <a:rPr lang="en-US" sz="2600" b="1" dirty="0" err="1"/>
            <a:t>tế</a:t>
          </a:r>
          <a:r>
            <a:rPr lang="en-US" sz="2600" b="1" dirty="0"/>
            <a:t> - </a:t>
          </a:r>
          <a:r>
            <a:rPr lang="en-US" sz="2600" b="1" dirty="0" err="1"/>
            <a:t>xã</a:t>
          </a:r>
          <a:r>
            <a:rPr lang="en-US" sz="2600" b="1" dirty="0"/>
            <a:t> </a:t>
          </a:r>
          <a:r>
            <a:rPr lang="en-US" sz="2600" b="1" dirty="0" err="1"/>
            <a:t>hội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dirty="0">
              <a:solidFill>
                <a:schemeClr val="tx2"/>
              </a:solidFill>
              <a:latin typeface="Times New Roman" panose="02020603050405020304" pitchFamily="18" charset="0"/>
              <a:cs typeface="Times New Roman" panose="02020603050405020304" pitchFamily="18" charset="0"/>
            </a:rPr>
            <a:t>3.</a:t>
          </a: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b="1" dirty="0" err="1"/>
            <a:t>Giá</a:t>
          </a:r>
          <a:r>
            <a:rPr lang="en-US" sz="2800" b="1" dirty="0"/>
            <a:t> </a:t>
          </a:r>
          <a:r>
            <a:rPr lang="en-US" sz="2800" b="1" dirty="0" err="1"/>
            <a:t>trị</a:t>
          </a:r>
          <a:r>
            <a:rPr lang="en-US" sz="2800" b="1" dirty="0"/>
            <a:t> </a:t>
          </a:r>
          <a:r>
            <a:rPr lang="en-US" sz="2800" b="1" dirty="0" err="1"/>
            <a:t>khoa</a:t>
          </a:r>
          <a:r>
            <a:rPr lang="en-US" sz="2800" b="1" dirty="0"/>
            <a:t> </a:t>
          </a:r>
          <a:r>
            <a:rPr lang="en-US" sz="2800" b="1" dirty="0" err="1"/>
            <a:t>học</a:t>
          </a:r>
          <a:r>
            <a:rPr lang="en-US" sz="2800" b="1" dirty="0"/>
            <a:t>, </a:t>
          </a:r>
          <a:r>
            <a:rPr lang="en-US" sz="2800" b="1" dirty="0" err="1"/>
            <a:t>cách</a:t>
          </a:r>
          <a:r>
            <a:rPr lang="en-US" sz="2800" b="1" dirty="0"/>
            <a:t> </a:t>
          </a:r>
          <a:r>
            <a:rPr lang="en-US" sz="2800" b="1" dirty="0" err="1"/>
            <a:t>mạng</a:t>
          </a:r>
          <a:r>
            <a:rPr lang="en-US" sz="2800" b="1" dirty="0"/>
            <a:t> </a:t>
          </a:r>
          <a:r>
            <a:rPr lang="en-US" sz="2800" b="1" dirty="0" err="1"/>
            <a:t>của</a:t>
          </a:r>
          <a:r>
            <a:rPr lang="en-US" sz="2800" b="1" dirty="0"/>
            <a:t> </a:t>
          </a:r>
          <a:r>
            <a:rPr lang="en-US" sz="2800" b="1" dirty="0" err="1"/>
            <a:t>học</a:t>
          </a:r>
          <a:r>
            <a:rPr lang="en-US" sz="2800" b="1" dirty="0"/>
            <a:t> </a:t>
          </a:r>
          <a:r>
            <a:rPr lang="en-US" sz="2800" b="1" dirty="0" err="1"/>
            <a:t>thuyết</a:t>
          </a:r>
          <a:r>
            <a:rPr lang="en-US" sz="2800" b="1" dirty="0"/>
            <a:t> </a:t>
          </a:r>
          <a:r>
            <a:rPr lang="en-US" sz="2800" b="1" dirty="0" err="1"/>
            <a:t>hình</a:t>
          </a:r>
          <a:r>
            <a:rPr lang="en-US" sz="2800" b="1" dirty="0"/>
            <a:t> </a:t>
          </a:r>
          <a:r>
            <a:rPr lang="en-US" sz="2800" b="1" dirty="0" err="1"/>
            <a:t>thái</a:t>
          </a:r>
          <a:r>
            <a:rPr lang="en-US" sz="2800" b="1" dirty="0"/>
            <a:t> KT-XH </a:t>
          </a:r>
          <a:r>
            <a:rPr lang="en-US" sz="2800" b="1" dirty="0" err="1"/>
            <a:t>và</a:t>
          </a:r>
          <a:r>
            <a:rPr lang="en-US" sz="2800" b="1" dirty="0"/>
            <a:t> </a:t>
          </a:r>
          <a:r>
            <a:rPr lang="en-US" sz="2800" b="1" dirty="0" err="1"/>
            <a:t>sự</a:t>
          </a:r>
          <a:r>
            <a:rPr lang="en-US" sz="2800" b="1" dirty="0"/>
            <a:t> </a:t>
          </a:r>
          <a:r>
            <a:rPr lang="en-US" sz="2800" b="1" dirty="0" err="1"/>
            <a:t>nhận</a:t>
          </a:r>
          <a:r>
            <a:rPr lang="en-US" sz="2800" b="1" dirty="0"/>
            <a:t> </a:t>
          </a:r>
          <a:r>
            <a:rPr lang="en-US" sz="2800" b="1" dirty="0" err="1"/>
            <a:t>thức</a:t>
          </a:r>
          <a:r>
            <a:rPr lang="en-US" sz="2800" b="1" dirty="0"/>
            <a:t> </a:t>
          </a:r>
          <a:r>
            <a:rPr lang="en-US" sz="2800" b="1" dirty="0" err="1"/>
            <a:t>về</a:t>
          </a:r>
          <a:r>
            <a:rPr lang="en-US" sz="2800" b="1" dirty="0"/>
            <a:t> con </a:t>
          </a:r>
          <a:r>
            <a:rPr lang="en-US" sz="2800" b="1" dirty="0" err="1"/>
            <a:t>đường</a:t>
          </a:r>
          <a:r>
            <a:rPr lang="en-US" sz="2800" b="1" dirty="0"/>
            <a:t> </a:t>
          </a:r>
          <a:r>
            <a:rPr lang="en-US" sz="2800" b="1" dirty="0" err="1"/>
            <a:t>đi</a:t>
          </a:r>
          <a:r>
            <a:rPr lang="en-US" sz="2800" b="1" dirty="0"/>
            <a:t> </a:t>
          </a:r>
          <a:r>
            <a:rPr lang="en-US" sz="2800" b="1" dirty="0" err="1"/>
            <a:t>lên</a:t>
          </a:r>
          <a:r>
            <a:rPr lang="en-US" sz="2800" b="1" dirty="0"/>
            <a:t> CNXH ở </a:t>
          </a:r>
          <a:r>
            <a:rPr lang="en-US" sz="2800" b="1" dirty="0" err="1"/>
            <a:t>Việt</a:t>
          </a:r>
          <a:r>
            <a:rPr lang="en-US" sz="2800" b="1" dirty="0"/>
            <a:t> Nam</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custLinFactNeighborX="3274" custLinFactNeighborY="5999">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ScaleY="126590" custLinFactNeighborX="856" custLinFactNeighborY="20137">
        <dgm:presLayoutVars>
          <dgm:bulletEnabled val="1"/>
        </dgm:presLayoutVars>
      </dgm:prSet>
      <dgm:spPr/>
    </dgm:pt>
  </dgm:ptLst>
  <dgm:cxnLst>
    <dgm:cxn modelId="{13F63B1B-B62D-4E29-89E5-06F864E84592}" type="presOf" srcId="{6D78E838-C40B-4A2D-96AB-3C36A2D0DC16}" destId="{A7A3CE45-31EC-4F1E-B460-AE5C1144156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DDFF955B-08D1-4AB7-B5FB-A4398D867D22}" type="presOf" srcId="{B96620C5-B12C-4B2A-B9AF-51F546A095D7}" destId="{4B2AED02-D5BC-40AD-B501-D2D53907E6A6}"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0F93F87A-0C18-48EB-8B77-C1B2C7986B5B}" srcId="{06499D92-1B58-4ABB-B177-83C497903464}" destId="{74AA2FE8-A2BD-419C-85C9-E1E6865917A0}" srcOrd="2" destOrd="0" parTransId="{60E0169B-68F1-40D9-B806-7BB15780C9D9}" sibTransId="{03DB28A5-185A-48CB-AFF6-29B22EBB5368}"/>
    <dgm:cxn modelId="{8E39F081-D211-455D-9935-3A897466A766}"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2F9BAC-131D-4D5B-90F1-B166F8B9BBA8}"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3AAD7AB1-5E38-49CA-B30F-6AD9649F60B3}" type="presOf" srcId="{1D3F762B-C24B-4AED-81EC-C5404096EB3B}" destId="{0DAB1469-03E9-4D9F-BEEA-7BAD8D0AC49F}" srcOrd="0" destOrd="0" presId="urn:microsoft.com/office/officeart/2005/8/layout/chevron2"/>
    <dgm:cxn modelId="{0CA5B8C1-3C12-4DC3-8DA1-BA5F312A0FE8}" type="presOf" srcId="{EE87098A-61D7-40D5-AB9C-74ADF2D7BC2A}" destId="{66EE8A80-F4D4-4B0E-81C4-C67A772FA91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E0E7F1E7-2439-411E-92A2-2A8710F53F1D}" type="presOf" srcId="{74AA2FE8-A2BD-419C-85C9-E1E6865917A0}" destId="{D0A976F6-7E08-4F35-87C1-B13E36AF9C4D}" srcOrd="0" destOrd="0" presId="urn:microsoft.com/office/officeart/2005/8/layout/chevron2"/>
    <dgm:cxn modelId="{AA0B66B9-73D0-46F9-94B4-4FC8CD5A82B5}" type="presParOf" srcId="{A8385CC5-9E3D-4630-8A14-80529E56AA25}" destId="{983C9849-91B6-45B4-BBE3-096EDDB9258B}" srcOrd="0" destOrd="0" presId="urn:microsoft.com/office/officeart/2005/8/layout/chevron2"/>
    <dgm:cxn modelId="{369DA50E-251B-435B-903C-2F881E2125F9}" type="presParOf" srcId="{983C9849-91B6-45B4-BBE3-096EDDB9258B}" destId="{A7A3CE45-31EC-4F1E-B460-AE5C11441564}" srcOrd="0" destOrd="0" presId="urn:microsoft.com/office/officeart/2005/8/layout/chevron2"/>
    <dgm:cxn modelId="{E6033CDC-C833-4BCC-A3AB-8C6A0C43E744}" type="presParOf" srcId="{983C9849-91B6-45B4-BBE3-096EDDB9258B}" destId="{0DAB1469-03E9-4D9F-BEEA-7BAD8D0AC49F}" srcOrd="1" destOrd="0" presId="urn:microsoft.com/office/officeart/2005/8/layout/chevron2"/>
    <dgm:cxn modelId="{EDD5C8A2-2B5C-493B-8282-CF1A1F717369}" type="presParOf" srcId="{A8385CC5-9E3D-4630-8A14-80529E56AA25}" destId="{263644C0-3AEF-472C-BC5B-C2E99FB885CD}" srcOrd="1" destOrd="0" presId="urn:microsoft.com/office/officeart/2005/8/layout/chevron2"/>
    <dgm:cxn modelId="{9D4CA225-41D3-4B78-926B-AF42FD470E20}" type="presParOf" srcId="{A8385CC5-9E3D-4630-8A14-80529E56AA25}" destId="{0EC25FD6-90FD-4D80-8465-5C87A0822180}" srcOrd="2" destOrd="0" presId="urn:microsoft.com/office/officeart/2005/8/layout/chevron2"/>
    <dgm:cxn modelId="{16AAD68F-B7C6-4C58-B062-C0A336A24342}" type="presParOf" srcId="{0EC25FD6-90FD-4D80-8465-5C87A0822180}" destId="{D2E498E5-5D32-477C-AD89-F3DFDEA2421E}" srcOrd="0" destOrd="0" presId="urn:microsoft.com/office/officeart/2005/8/layout/chevron2"/>
    <dgm:cxn modelId="{902DAA8C-077E-45F3-8C29-716C47FB7079}" type="presParOf" srcId="{0EC25FD6-90FD-4D80-8465-5C87A0822180}" destId="{66EE8A80-F4D4-4B0E-81C4-C67A772FA914}" srcOrd="1" destOrd="0" presId="urn:microsoft.com/office/officeart/2005/8/layout/chevron2"/>
    <dgm:cxn modelId="{26E67FDD-9A7B-4711-9C01-3999E8C32C71}" type="presParOf" srcId="{A8385CC5-9E3D-4630-8A14-80529E56AA25}" destId="{86339035-AE5D-401C-9561-EFA785165AA0}" srcOrd="3" destOrd="0" presId="urn:microsoft.com/office/officeart/2005/8/layout/chevron2"/>
    <dgm:cxn modelId="{4C83302D-306B-4191-955E-F043A4151F6F}" type="presParOf" srcId="{A8385CC5-9E3D-4630-8A14-80529E56AA25}" destId="{DD3FC643-C26B-4E01-8A18-AE496E9C57D8}" srcOrd="4" destOrd="0" presId="urn:microsoft.com/office/officeart/2005/8/layout/chevron2"/>
    <dgm:cxn modelId="{1AAFB880-E9AA-4EEA-9A1F-882D9EFA3BB6}" type="presParOf" srcId="{DD3FC643-C26B-4E01-8A18-AE496E9C57D8}" destId="{D0A976F6-7E08-4F35-87C1-B13E36AF9C4D}" srcOrd="0" destOrd="0" presId="urn:microsoft.com/office/officeart/2005/8/layout/chevron2"/>
    <dgm:cxn modelId="{D95E7ABE-E3B0-4A66-8D81-537C69111815}"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443E5-F515-4501-B201-3A434B26FC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7968FC7-6CAE-4084-8D5A-9513D4D7D848}">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US" sz="2800" dirty="0"/>
            <a:t>a. </a:t>
          </a:r>
          <a:r>
            <a:rPr lang="en-US" sz="2800" dirty="0" err="1"/>
            <a:t>Phương</a:t>
          </a:r>
          <a:r>
            <a:rPr lang="en-US" sz="2800" dirty="0"/>
            <a:t> </a:t>
          </a:r>
          <a:r>
            <a:rPr lang="en-US" sz="2800" dirty="0" err="1"/>
            <a:t>pháp</a:t>
          </a:r>
          <a:r>
            <a:rPr lang="en-US" sz="2800" dirty="0"/>
            <a:t> </a:t>
          </a:r>
          <a:r>
            <a:rPr lang="en-US" sz="2800" dirty="0" err="1"/>
            <a:t>tiếp</a:t>
          </a:r>
          <a:r>
            <a:rPr lang="en-US" sz="2800" dirty="0"/>
            <a:t> </a:t>
          </a:r>
          <a:r>
            <a:rPr lang="en-US" sz="2800" dirty="0" err="1"/>
            <a:t>cận</a:t>
          </a:r>
          <a:r>
            <a:rPr lang="en-US" sz="2800" dirty="0"/>
            <a:t> </a:t>
          </a:r>
          <a:r>
            <a:rPr lang="en-US" sz="2800" dirty="0" err="1"/>
            <a:t>duy</a:t>
          </a:r>
          <a:r>
            <a:rPr lang="en-US" sz="2800" dirty="0"/>
            <a:t> </a:t>
          </a:r>
          <a:r>
            <a:rPr lang="en-US" sz="2800" dirty="0" err="1"/>
            <a:t>tâm</a:t>
          </a:r>
          <a:r>
            <a:rPr lang="en-US" sz="2800" dirty="0"/>
            <a:t> </a:t>
          </a:r>
          <a:r>
            <a:rPr lang="en-US" sz="2800" dirty="0" err="1"/>
            <a:t>về</a:t>
          </a:r>
          <a:r>
            <a:rPr lang="en-US" sz="2800" dirty="0"/>
            <a:t> </a:t>
          </a:r>
          <a:r>
            <a:rPr lang="en-US" sz="2800" dirty="0" err="1"/>
            <a:t>xã</a:t>
          </a:r>
          <a:r>
            <a:rPr lang="en-US" sz="2800" dirty="0"/>
            <a:t> </a:t>
          </a:r>
          <a:r>
            <a:rPr lang="en-US" sz="2800" dirty="0" err="1"/>
            <a:t>hội</a:t>
          </a:r>
          <a:endParaRPr lang="en-US" sz="2800" dirty="0"/>
        </a:p>
      </dgm:t>
    </dgm:pt>
    <dgm:pt modelId="{E8762775-0A93-4E03-9CBC-7A8C7842CAE0}" type="parTrans" cxnId="{5CE7B879-DFBD-4EFD-80B6-452C13AC7EB6}">
      <dgm:prSet/>
      <dgm:spPr/>
      <dgm:t>
        <a:bodyPr/>
        <a:lstStyle/>
        <a:p>
          <a:endParaRPr lang="en-US"/>
        </a:p>
      </dgm:t>
    </dgm:pt>
    <dgm:pt modelId="{0F360431-8F7D-4257-85DA-79E09AAE1898}" type="sibTrans" cxnId="{5CE7B879-DFBD-4EFD-80B6-452C13AC7EB6}">
      <dgm:prSet/>
      <dgm:spPr/>
      <dgm:t>
        <a:bodyPr/>
        <a:lstStyle/>
        <a:p>
          <a:endParaRPr lang="en-US"/>
        </a:p>
      </dgm:t>
    </dgm:pt>
    <dgm:pt modelId="{43EF27E7-3554-44C9-904F-FC29F9329E0A}">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US" sz="2800" dirty="0"/>
            <a:t>b. </a:t>
          </a:r>
          <a:r>
            <a:rPr lang="en-US" sz="2800" dirty="0" err="1"/>
            <a:t>Phương</a:t>
          </a:r>
          <a:r>
            <a:rPr lang="en-US" sz="2800" dirty="0"/>
            <a:t> </a:t>
          </a:r>
          <a:r>
            <a:rPr lang="en-US" sz="2800" dirty="0" err="1"/>
            <a:t>pháp</a:t>
          </a:r>
          <a:r>
            <a:rPr lang="en-US" sz="2800" dirty="0"/>
            <a:t> </a:t>
          </a:r>
          <a:r>
            <a:rPr lang="en-US" sz="2800" dirty="0" err="1"/>
            <a:t>tiếp</a:t>
          </a:r>
          <a:r>
            <a:rPr lang="en-US" sz="2800" dirty="0"/>
            <a:t> </a:t>
          </a:r>
          <a:r>
            <a:rPr lang="en-US" sz="2800" dirty="0" err="1"/>
            <a:t>cận</a:t>
          </a:r>
          <a:r>
            <a:rPr lang="en-US" sz="2800" dirty="0"/>
            <a:t> </a:t>
          </a:r>
          <a:r>
            <a:rPr lang="en-US" sz="2800" dirty="0" err="1"/>
            <a:t>duy</a:t>
          </a:r>
          <a:r>
            <a:rPr lang="en-US" sz="2800" dirty="0"/>
            <a:t> </a:t>
          </a:r>
          <a:r>
            <a:rPr lang="en-US" sz="2800" dirty="0" err="1"/>
            <a:t>vật</a:t>
          </a:r>
          <a:r>
            <a:rPr lang="en-US" sz="2800" dirty="0"/>
            <a:t> </a:t>
          </a:r>
          <a:r>
            <a:rPr lang="en-US" sz="2800" dirty="0" err="1"/>
            <a:t>về</a:t>
          </a:r>
          <a:r>
            <a:rPr lang="en-US" sz="2800" dirty="0"/>
            <a:t> </a:t>
          </a:r>
          <a:r>
            <a:rPr lang="en-US" sz="2800" dirty="0" err="1"/>
            <a:t>xã</a:t>
          </a:r>
          <a:r>
            <a:rPr lang="en-US" sz="2800" dirty="0"/>
            <a:t> </a:t>
          </a:r>
          <a:r>
            <a:rPr lang="en-US" sz="2800" dirty="0" err="1"/>
            <a:t>hội</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AA01F3B-0EE5-45EF-A2E1-35004A9C5C54}" type="parTrans" cxnId="{271E4DC0-8CE4-49CF-907C-185013C64345}">
      <dgm:prSet/>
      <dgm:spPr/>
      <dgm:t>
        <a:bodyPr/>
        <a:lstStyle/>
        <a:p>
          <a:endParaRPr lang="en-US"/>
        </a:p>
      </dgm:t>
    </dgm:pt>
    <dgm:pt modelId="{7B2C1246-D560-4997-9EE6-32A618F20961}" type="sibTrans" cxnId="{271E4DC0-8CE4-49CF-907C-185013C64345}">
      <dgm:prSet/>
      <dgm:spPr/>
      <dgm:t>
        <a:bodyPr/>
        <a:lstStyle/>
        <a:p>
          <a:endParaRPr lang="en-US"/>
        </a:p>
      </dgm:t>
    </dgm:pt>
    <dgm:pt modelId="{E58B3043-4CAE-4803-AC3B-64E8BA6D427B}" type="pres">
      <dgm:prSet presAssocID="{9C2443E5-F515-4501-B201-3A434B26FCF1}" presName="Name0" presStyleCnt="0">
        <dgm:presLayoutVars>
          <dgm:chMax val="7"/>
          <dgm:chPref val="7"/>
          <dgm:dir/>
        </dgm:presLayoutVars>
      </dgm:prSet>
      <dgm:spPr/>
    </dgm:pt>
    <dgm:pt modelId="{2B586D0E-C993-4F97-AEAB-40027A2B6B57}" type="pres">
      <dgm:prSet presAssocID="{9C2443E5-F515-4501-B201-3A434B26FCF1}" presName="Name1" presStyleCnt="0"/>
      <dgm:spPr/>
    </dgm:pt>
    <dgm:pt modelId="{2087BD71-B953-46EB-8440-3EACAB4E8BE1}" type="pres">
      <dgm:prSet presAssocID="{9C2443E5-F515-4501-B201-3A434B26FCF1}" presName="cycle" presStyleCnt="0"/>
      <dgm:spPr/>
    </dgm:pt>
    <dgm:pt modelId="{47E3CCCD-3D0D-4205-8996-8FB4F0B625A3}" type="pres">
      <dgm:prSet presAssocID="{9C2443E5-F515-4501-B201-3A434B26FCF1}" presName="srcNode" presStyleLbl="node1" presStyleIdx="0" presStyleCnt="2"/>
      <dgm:spPr/>
    </dgm:pt>
    <dgm:pt modelId="{347BFC91-1736-4F27-B261-EC74F6A8C976}" type="pres">
      <dgm:prSet presAssocID="{9C2443E5-F515-4501-B201-3A434B26FCF1}" presName="conn" presStyleLbl="parChTrans1D2" presStyleIdx="0" presStyleCnt="1"/>
      <dgm:spPr/>
    </dgm:pt>
    <dgm:pt modelId="{C214DE82-8876-4BD9-BDC7-B734B36DF906}" type="pres">
      <dgm:prSet presAssocID="{9C2443E5-F515-4501-B201-3A434B26FCF1}" presName="extraNode" presStyleLbl="node1" presStyleIdx="0" presStyleCnt="2"/>
      <dgm:spPr/>
    </dgm:pt>
    <dgm:pt modelId="{DCD02F95-7C6E-4484-8782-C37D932915F2}" type="pres">
      <dgm:prSet presAssocID="{9C2443E5-F515-4501-B201-3A434B26FCF1}" presName="dstNode" presStyleLbl="node1" presStyleIdx="0" presStyleCnt="2"/>
      <dgm:spPr/>
    </dgm:pt>
    <dgm:pt modelId="{68B1C590-FA4C-4521-BA21-CDBA602483C1}" type="pres">
      <dgm:prSet presAssocID="{27968FC7-6CAE-4084-8D5A-9513D4D7D848}" presName="text_1" presStyleLbl="node1" presStyleIdx="0" presStyleCnt="2" custLinFactNeighborX="31" custLinFactNeighborY="-2178">
        <dgm:presLayoutVars>
          <dgm:bulletEnabled val="1"/>
        </dgm:presLayoutVars>
      </dgm:prSet>
      <dgm:spPr/>
    </dgm:pt>
    <dgm:pt modelId="{E92C7AA3-FD03-48AE-A429-C87CB62EA195}" type="pres">
      <dgm:prSet presAssocID="{27968FC7-6CAE-4084-8D5A-9513D4D7D848}" presName="accent_1" presStyleCnt="0"/>
      <dgm:spPr/>
    </dgm:pt>
    <dgm:pt modelId="{7BCC4E72-2343-4576-9F52-53C9BDC6C950}" type="pres">
      <dgm:prSet presAssocID="{27968FC7-6CAE-4084-8D5A-9513D4D7D848}" presName="accentRepeatNode" presStyleLbl="solidFgAcc1" presStyleIdx="0" presStyleCnt="2"/>
      <dgm:spPr/>
    </dgm:pt>
    <dgm:pt modelId="{BEA5D8E4-C348-4056-86BD-D367D7260C0D}" type="pres">
      <dgm:prSet presAssocID="{43EF27E7-3554-44C9-904F-FC29F9329E0A}" presName="text_2" presStyleLbl="node1" presStyleIdx="1" presStyleCnt="2">
        <dgm:presLayoutVars>
          <dgm:bulletEnabled val="1"/>
        </dgm:presLayoutVars>
      </dgm:prSet>
      <dgm:spPr/>
    </dgm:pt>
    <dgm:pt modelId="{B8792A63-59FA-44F6-BD9F-16E50993FB4F}" type="pres">
      <dgm:prSet presAssocID="{43EF27E7-3554-44C9-904F-FC29F9329E0A}" presName="accent_2" presStyleCnt="0"/>
      <dgm:spPr/>
    </dgm:pt>
    <dgm:pt modelId="{65E977BA-81D1-4B94-A176-DF1D02B96AAB}" type="pres">
      <dgm:prSet presAssocID="{43EF27E7-3554-44C9-904F-FC29F9329E0A}" presName="accentRepeatNode" presStyleLbl="solidFgAcc1" presStyleIdx="1" presStyleCnt="2"/>
      <dgm:spPr/>
    </dgm:pt>
  </dgm:ptLst>
  <dgm:cxnLst>
    <dgm:cxn modelId="{86B99A21-FBDB-4F64-BBE1-8CD2F9163530}" type="presOf" srcId="{27968FC7-6CAE-4084-8D5A-9513D4D7D848}" destId="{68B1C590-FA4C-4521-BA21-CDBA602483C1}" srcOrd="0" destOrd="0" presId="urn:microsoft.com/office/officeart/2008/layout/VerticalCurvedList"/>
    <dgm:cxn modelId="{AD44C74B-1E73-4EAD-A46D-60838AC2E7FA}" type="presOf" srcId="{9C2443E5-F515-4501-B201-3A434B26FCF1}" destId="{E58B3043-4CAE-4803-AC3B-64E8BA6D427B}" srcOrd="0" destOrd="0" presId="urn:microsoft.com/office/officeart/2008/layout/VerticalCurvedList"/>
    <dgm:cxn modelId="{8870B155-1C55-4684-B589-DD9FD3FB8F6E}" type="presOf" srcId="{43EF27E7-3554-44C9-904F-FC29F9329E0A}" destId="{BEA5D8E4-C348-4056-86BD-D367D7260C0D}" srcOrd="0" destOrd="0" presId="urn:microsoft.com/office/officeart/2008/layout/VerticalCurvedList"/>
    <dgm:cxn modelId="{5CE7B879-DFBD-4EFD-80B6-452C13AC7EB6}" srcId="{9C2443E5-F515-4501-B201-3A434B26FCF1}" destId="{27968FC7-6CAE-4084-8D5A-9513D4D7D848}" srcOrd="0" destOrd="0" parTransId="{E8762775-0A93-4E03-9CBC-7A8C7842CAE0}" sibTransId="{0F360431-8F7D-4257-85DA-79E09AAE1898}"/>
    <dgm:cxn modelId="{271E4DC0-8CE4-49CF-907C-185013C64345}" srcId="{9C2443E5-F515-4501-B201-3A434B26FCF1}" destId="{43EF27E7-3554-44C9-904F-FC29F9329E0A}" srcOrd="1" destOrd="0" parTransId="{8AA01F3B-0EE5-45EF-A2E1-35004A9C5C54}" sibTransId="{7B2C1246-D560-4997-9EE6-32A618F20961}"/>
    <dgm:cxn modelId="{99492BCC-7BE2-4E21-9406-423B5DCD1FC2}" type="presOf" srcId="{0F360431-8F7D-4257-85DA-79E09AAE1898}" destId="{347BFC91-1736-4F27-B261-EC74F6A8C976}" srcOrd="0" destOrd="0" presId="urn:microsoft.com/office/officeart/2008/layout/VerticalCurvedList"/>
    <dgm:cxn modelId="{740EC37E-DD8F-4200-A1CA-456C347EEA2F}" type="presParOf" srcId="{E58B3043-4CAE-4803-AC3B-64E8BA6D427B}" destId="{2B586D0E-C993-4F97-AEAB-40027A2B6B57}" srcOrd="0" destOrd="0" presId="urn:microsoft.com/office/officeart/2008/layout/VerticalCurvedList"/>
    <dgm:cxn modelId="{C88C589D-03CE-41CD-8CA5-18109945F377}" type="presParOf" srcId="{2B586D0E-C993-4F97-AEAB-40027A2B6B57}" destId="{2087BD71-B953-46EB-8440-3EACAB4E8BE1}" srcOrd="0" destOrd="0" presId="urn:microsoft.com/office/officeart/2008/layout/VerticalCurvedList"/>
    <dgm:cxn modelId="{CEBEC08B-3F8B-43DB-AD1A-4DF387CE946B}" type="presParOf" srcId="{2087BD71-B953-46EB-8440-3EACAB4E8BE1}" destId="{47E3CCCD-3D0D-4205-8996-8FB4F0B625A3}" srcOrd="0" destOrd="0" presId="urn:microsoft.com/office/officeart/2008/layout/VerticalCurvedList"/>
    <dgm:cxn modelId="{894CEE91-ADEC-48EB-B9E6-65AE59F1F2BD}" type="presParOf" srcId="{2087BD71-B953-46EB-8440-3EACAB4E8BE1}" destId="{347BFC91-1736-4F27-B261-EC74F6A8C976}" srcOrd="1" destOrd="0" presId="urn:microsoft.com/office/officeart/2008/layout/VerticalCurvedList"/>
    <dgm:cxn modelId="{595A3BFC-A4E6-4D89-A8A6-2C92EE49A6FE}" type="presParOf" srcId="{2087BD71-B953-46EB-8440-3EACAB4E8BE1}" destId="{C214DE82-8876-4BD9-BDC7-B734B36DF906}" srcOrd="2" destOrd="0" presId="urn:microsoft.com/office/officeart/2008/layout/VerticalCurvedList"/>
    <dgm:cxn modelId="{CD44AEB6-DC8A-4F2D-BAAD-DB7CD817DEE3}" type="presParOf" srcId="{2087BD71-B953-46EB-8440-3EACAB4E8BE1}" destId="{DCD02F95-7C6E-4484-8782-C37D932915F2}" srcOrd="3" destOrd="0" presId="urn:microsoft.com/office/officeart/2008/layout/VerticalCurvedList"/>
    <dgm:cxn modelId="{7208C4A7-00D9-4BEF-BAAE-931163F545EC}" type="presParOf" srcId="{2B586D0E-C993-4F97-AEAB-40027A2B6B57}" destId="{68B1C590-FA4C-4521-BA21-CDBA602483C1}" srcOrd="1" destOrd="0" presId="urn:microsoft.com/office/officeart/2008/layout/VerticalCurvedList"/>
    <dgm:cxn modelId="{DA0D6E8F-E922-462E-A671-D225789CDBCA}" type="presParOf" srcId="{2B586D0E-C993-4F97-AEAB-40027A2B6B57}" destId="{E92C7AA3-FD03-48AE-A429-C87CB62EA195}" srcOrd="2" destOrd="0" presId="urn:microsoft.com/office/officeart/2008/layout/VerticalCurvedList"/>
    <dgm:cxn modelId="{44882783-FF89-4D71-A421-806E0FC34549}" type="presParOf" srcId="{E92C7AA3-FD03-48AE-A429-C87CB62EA195}" destId="{7BCC4E72-2343-4576-9F52-53C9BDC6C950}" srcOrd="0" destOrd="0" presId="urn:microsoft.com/office/officeart/2008/layout/VerticalCurvedList"/>
    <dgm:cxn modelId="{7A2098A1-6F4A-4A57-891F-51ECBEF621DA}" type="presParOf" srcId="{2B586D0E-C993-4F97-AEAB-40027A2B6B57}" destId="{BEA5D8E4-C348-4056-86BD-D367D7260C0D}" srcOrd="3" destOrd="0" presId="urn:microsoft.com/office/officeart/2008/layout/VerticalCurvedList"/>
    <dgm:cxn modelId="{37C3E84A-18E4-42D8-AC7F-3040859C22F9}" type="presParOf" srcId="{2B586D0E-C993-4F97-AEAB-40027A2B6B57}" destId="{B8792A63-59FA-44F6-BD9F-16E50993FB4F}" srcOrd="4" destOrd="0" presId="urn:microsoft.com/office/officeart/2008/layout/VerticalCurvedList"/>
    <dgm:cxn modelId="{AEC54D09-B2E0-4A6C-92A4-0FDD09DFFD35}" type="presParOf" srcId="{B8792A63-59FA-44F6-BD9F-16E50993FB4F}" destId="{65E977BA-81D1-4B94-A176-DF1D02B96A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dirty="0" err="1"/>
            <a:t>Sản</a:t>
          </a:r>
          <a:r>
            <a:rPr lang="en-US" sz="2600" dirty="0"/>
            <a:t> </a:t>
          </a:r>
          <a:r>
            <a:rPr lang="en-US" sz="2600" dirty="0" err="1"/>
            <a:t>xuất</a:t>
          </a:r>
          <a:r>
            <a:rPr lang="en-US" sz="2600" dirty="0"/>
            <a:t> </a:t>
          </a:r>
          <a:r>
            <a:rPr lang="en-US" sz="2600" dirty="0" err="1"/>
            <a:t>vật</a:t>
          </a:r>
          <a:r>
            <a:rPr lang="en-US" sz="2600" dirty="0"/>
            <a:t> </a:t>
          </a:r>
          <a:r>
            <a:rPr lang="en-US" sz="2600" dirty="0" err="1"/>
            <a:t>chất</a:t>
          </a:r>
          <a:r>
            <a:rPr lang="en-US" sz="2600" dirty="0"/>
            <a:t> - </a:t>
          </a:r>
          <a:r>
            <a:rPr lang="en-US" sz="2600" dirty="0" err="1"/>
            <a:t>nền</a:t>
          </a:r>
          <a:r>
            <a:rPr lang="en-US" sz="2600" dirty="0"/>
            <a:t> </a:t>
          </a:r>
          <a:r>
            <a:rPr lang="en-US" sz="2600" dirty="0" err="1"/>
            <a:t>tảng</a:t>
          </a:r>
          <a:r>
            <a:rPr lang="en-US" sz="2600" dirty="0"/>
            <a:t> </a:t>
          </a:r>
          <a:r>
            <a:rPr lang="en-US" sz="2600" dirty="0" err="1"/>
            <a:t>của</a:t>
          </a:r>
          <a:r>
            <a:rPr lang="en-US" sz="2600" dirty="0"/>
            <a:t> </a:t>
          </a:r>
          <a:r>
            <a:rPr lang="en-US" sz="2600" dirty="0" err="1"/>
            <a:t>sự</a:t>
          </a:r>
          <a:r>
            <a:rPr lang="en-US" sz="2600" dirty="0"/>
            <a:t> </a:t>
          </a:r>
          <a:r>
            <a:rPr lang="en-US" sz="2600" dirty="0" err="1"/>
            <a:t>vận</a:t>
          </a:r>
          <a:r>
            <a:rPr lang="en-US" sz="2600" dirty="0"/>
            <a:t> </a:t>
          </a:r>
          <a:r>
            <a:rPr lang="en-US" sz="2600" dirty="0" err="1"/>
            <a:t>động</a:t>
          </a:r>
          <a:r>
            <a:rPr lang="en-US" sz="2600" dirty="0"/>
            <a:t>, </a:t>
          </a:r>
          <a:r>
            <a:rPr lang="en-US" sz="2600" dirty="0" err="1"/>
            <a:t>phát</a:t>
          </a:r>
          <a:r>
            <a:rPr lang="en-US" sz="2600" dirty="0"/>
            <a:t> </a:t>
          </a:r>
          <a:r>
            <a:rPr lang="en-US" sz="2600" dirty="0" err="1"/>
            <a:t>triển</a:t>
          </a:r>
          <a:r>
            <a:rPr lang="en-US" sz="2600" dirty="0"/>
            <a:t> </a:t>
          </a:r>
          <a:r>
            <a:rPr lang="en-US" sz="2600" dirty="0" err="1"/>
            <a:t>xã</a:t>
          </a:r>
          <a:r>
            <a:rPr lang="en-US" sz="2600" dirty="0"/>
            <a:t> </a:t>
          </a:r>
          <a:r>
            <a:rPr lang="en-US" sz="2600" dirty="0" err="1"/>
            <a:t>hội</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b.</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dirty="0" err="1">
              <a:solidFill>
                <a:srgbClr val="FF0000"/>
              </a:solidFill>
            </a:rPr>
            <a:t>Biện</a:t>
          </a:r>
          <a:r>
            <a:rPr lang="en-US" sz="2800" dirty="0">
              <a:solidFill>
                <a:srgbClr val="FF0000"/>
              </a:solidFill>
            </a:rPr>
            <a:t> </a:t>
          </a:r>
          <a:r>
            <a:rPr lang="en-US" sz="2800" dirty="0" err="1">
              <a:solidFill>
                <a:srgbClr val="FF0000"/>
              </a:solidFill>
            </a:rPr>
            <a:t>chứng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phát</a:t>
          </a:r>
          <a:r>
            <a:rPr lang="en-US" sz="2800" dirty="0">
              <a:solidFill>
                <a:srgbClr val="FF0000"/>
              </a:solidFill>
            </a:rPr>
            <a:t> </a:t>
          </a:r>
          <a:r>
            <a:rPr lang="en-US" sz="2800" dirty="0" err="1">
              <a:solidFill>
                <a:srgbClr val="FF0000"/>
              </a:solidFill>
            </a:rPr>
            <a:t>triển</a:t>
          </a:r>
          <a:r>
            <a:rPr lang="en-US" sz="2800" dirty="0">
              <a:solidFill>
                <a:srgbClr val="FF0000"/>
              </a:solidFill>
            </a:rPr>
            <a:t> LLSX </a:t>
          </a:r>
          <a:r>
            <a:rPr lang="en-US" sz="2800" dirty="0" err="1">
              <a:solidFill>
                <a:srgbClr val="FF0000"/>
              </a:solidFill>
            </a:rPr>
            <a:t>và</a:t>
          </a:r>
          <a:r>
            <a:rPr lang="en-US" sz="2800" dirty="0">
              <a:solidFill>
                <a:srgbClr val="FF0000"/>
              </a:solidFill>
            </a:rPr>
            <a:t> QHSX- </a:t>
          </a:r>
          <a:r>
            <a:rPr lang="en-US" sz="2800" dirty="0" err="1">
              <a:solidFill>
                <a:srgbClr val="FF0000"/>
              </a:solidFill>
            </a:rPr>
            <a:t>quy</a:t>
          </a:r>
          <a:r>
            <a:rPr lang="en-US" sz="2800" dirty="0">
              <a:solidFill>
                <a:srgbClr val="FF0000"/>
              </a:solidFill>
            </a:rPr>
            <a:t> </a:t>
          </a:r>
          <a:r>
            <a:rPr lang="en-US" sz="2800" dirty="0" err="1">
              <a:solidFill>
                <a:srgbClr val="FF0000"/>
              </a:solidFill>
            </a:rPr>
            <a:t>luật</a:t>
          </a:r>
          <a:r>
            <a:rPr lang="en-US" sz="2800" dirty="0">
              <a:solidFill>
                <a:srgbClr val="FF0000"/>
              </a:solidFill>
            </a:rPr>
            <a:t> </a:t>
          </a:r>
          <a:r>
            <a:rPr lang="en-US" sz="2800" dirty="0" err="1">
              <a:solidFill>
                <a:srgbClr val="FF0000"/>
              </a:solidFill>
            </a:rPr>
            <a:t>cơ</a:t>
          </a:r>
          <a:r>
            <a:rPr lang="en-US" sz="2800" dirty="0">
              <a:solidFill>
                <a:srgbClr val="FF0000"/>
              </a:solidFill>
            </a:rPr>
            <a:t> </a:t>
          </a:r>
          <a:r>
            <a:rPr lang="en-US" sz="2800" dirty="0" err="1">
              <a:solidFill>
                <a:srgbClr val="FF0000"/>
              </a:solidFill>
            </a:rPr>
            <a:t>bản</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vận</a:t>
          </a:r>
          <a:r>
            <a:rPr lang="en-US" sz="2800" dirty="0">
              <a:solidFill>
                <a:srgbClr val="FF0000"/>
              </a:solidFill>
            </a:rPr>
            <a:t> </a:t>
          </a:r>
          <a:r>
            <a:rPr lang="en-US" sz="2800" dirty="0" err="1">
              <a:solidFill>
                <a:srgbClr val="FF0000"/>
              </a:solidFill>
            </a:rPr>
            <a:t>động</a:t>
          </a:r>
          <a:r>
            <a:rPr lang="en-US" sz="2800" dirty="0">
              <a:solidFill>
                <a:srgbClr val="FF0000"/>
              </a:solidFill>
            </a:rPr>
            <a:t>, </a:t>
          </a:r>
          <a:r>
            <a:rPr lang="en-US" sz="2800" dirty="0" err="1">
              <a:solidFill>
                <a:srgbClr val="FF0000"/>
              </a:solidFill>
            </a:rPr>
            <a:t>phát</a:t>
          </a:r>
          <a:r>
            <a:rPr lang="en-US" sz="2800" dirty="0">
              <a:solidFill>
                <a:srgbClr val="FF0000"/>
              </a:solidFill>
            </a:rPr>
            <a:t> </a:t>
          </a:r>
          <a:r>
            <a:rPr lang="en-US" sz="2800" dirty="0" err="1">
              <a:solidFill>
                <a:srgbClr val="FF0000"/>
              </a:solidFill>
            </a:rPr>
            <a:t>triển</a:t>
          </a:r>
          <a:r>
            <a:rPr lang="en-US" sz="2800" dirty="0">
              <a:solidFill>
                <a:srgbClr val="FF0000"/>
              </a:solidFill>
            </a:rPr>
            <a:t> </a:t>
          </a:r>
          <a:r>
            <a:rPr lang="en-US" sz="2800" dirty="0" err="1">
              <a:solidFill>
                <a:srgbClr val="FF0000"/>
              </a:solidFill>
            </a:rPr>
            <a:t>các</a:t>
          </a:r>
          <a:r>
            <a:rPr lang="en-US" sz="2800" dirty="0">
              <a:solidFill>
                <a:srgbClr val="FF0000"/>
              </a:solidFill>
            </a:rPr>
            <a:t> PTSX </a:t>
          </a:r>
          <a:r>
            <a:rPr lang="en-US" sz="2800" dirty="0" err="1">
              <a:solidFill>
                <a:srgbClr val="FF0000"/>
              </a:solidFill>
            </a:rPr>
            <a:t>trong</a:t>
          </a:r>
          <a:r>
            <a:rPr lang="en-US" sz="2800" dirty="0">
              <a:solidFill>
                <a:srgbClr val="FF0000"/>
              </a:solidFill>
            </a:rPr>
            <a:t> LS </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4AA2FE8-A2BD-419C-85C9-E1E6865917A0}">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a:t>
          </a:r>
        </a:p>
      </dgm:t>
    </dgm:pt>
    <dgm:pt modelId="{60E0169B-68F1-40D9-B806-7BB15780C9D9}" type="par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3DB28A5-185A-48CB-AFF6-29B22EBB5368}" type="sib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96620C5-B12C-4B2A-B9AF-51F546A095D7}">
      <dgm:prSet custT="1"/>
      <dgm:spPr/>
      <dgm:t>
        <a:bodyPr/>
        <a:lstStyle/>
        <a:p>
          <a:pPr algn="just"/>
          <a:r>
            <a:rPr lang="en-US" sz="2800" dirty="0" err="1"/>
            <a:t>Biện</a:t>
          </a:r>
          <a:r>
            <a:rPr lang="en-US" sz="2800" dirty="0"/>
            <a:t> </a:t>
          </a:r>
          <a:r>
            <a:rPr lang="en-US" sz="2800" dirty="0" err="1"/>
            <a:t>chứng</a:t>
          </a:r>
          <a:r>
            <a:rPr lang="en-US" sz="2800" dirty="0"/>
            <a:t> </a:t>
          </a:r>
          <a:r>
            <a:rPr lang="en-US" sz="2800" dirty="0" err="1"/>
            <a:t>của</a:t>
          </a:r>
          <a:r>
            <a:rPr lang="en-US" sz="2800" dirty="0"/>
            <a:t> CSHT </a:t>
          </a:r>
          <a:r>
            <a:rPr lang="en-US" sz="2800" dirty="0" err="1"/>
            <a:t>và</a:t>
          </a:r>
          <a:r>
            <a:rPr lang="en-US" sz="2800" dirty="0"/>
            <a:t> KTTT </a:t>
          </a:r>
          <a:r>
            <a:rPr lang="en-US" sz="2800" dirty="0" err="1"/>
            <a:t>của</a:t>
          </a:r>
          <a:r>
            <a:rPr lang="en-US" sz="2800" dirty="0"/>
            <a:t> XH- </a:t>
          </a:r>
          <a:r>
            <a:rPr lang="en-US" sz="2800" dirty="0" err="1"/>
            <a:t>quy</a:t>
          </a:r>
          <a:r>
            <a:rPr lang="en-US" sz="2800" dirty="0"/>
            <a:t> </a:t>
          </a:r>
          <a:r>
            <a:rPr lang="en-US" sz="2800" dirty="0" err="1"/>
            <a:t>luật</a:t>
          </a:r>
          <a:r>
            <a:rPr lang="en-US" sz="2800" dirty="0"/>
            <a:t> </a:t>
          </a:r>
          <a:r>
            <a:rPr lang="en-US" sz="2800" dirty="0" err="1"/>
            <a:t>cơ</a:t>
          </a:r>
          <a:r>
            <a:rPr lang="en-US" sz="2800" dirty="0"/>
            <a:t> </a:t>
          </a:r>
          <a:r>
            <a:rPr lang="en-US" sz="2800" dirty="0" err="1"/>
            <a:t>bản</a:t>
          </a:r>
          <a:r>
            <a:rPr lang="en-US" sz="2800" dirty="0"/>
            <a:t> </a:t>
          </a:r>
          <a:r>
            <a:rPr lang="en-US" sz="2800" dirty="0" err="1"/>
            <a:t>của</a:t>
          </a:r>
          <a:r>
            <a:rPr lang="en-US" sz="2800" dirty="0"/>
            <a:t> </a:t>
          </a:r>
          <a:r>
            <a:rPr lang="en-US" sz="2800" dirty="0" err="1"/>
            <a:t>sự</a:t>
          </a:r>
          <a:r>
            <a:rPr lang="en-US" sz="2800" dirty="0"/>
            <a:t> </a:t>
          </a:r>
          <a:r>
            <a:rPr lang="en-US" sz="2800" dirty="0" err="1"/>
            <a:t>vận</a:t>
          </a:r>
          <a:r>
            <a:rPr lang="en-US" sz="2800" dirty="0"/>
            <a:t> </a:t>
          </a:r>
          <a:r>
            <a:rPr lang="en-US" sz="2800" dirty="0" err="1"/>
            <a:t>động</a:t>
          </a:r>
          <a:r>
            <a:rPr lang="en-US" sz="2800" dirty="0"/>
            <a:t>, </a:t>
          </a:r>
          <a:r>
            <a:rPr lang="en-US" sz="2800" dirty="0" err="1"/>
            <a:t>phát</a:t>
          </a:r>
          <a:r>
            <a:rPr lang="en-US" sz="2800" dirty="0"/>
            <a:t> </a:t>
          </a:r>
          <a:r>
            <a:rPr lang="en-US" sz="2800" dirty="0" err="1"/>
            <a:t>triển</a:t>
          </a:r>
          <a:r>
            <a:rPr lang="en-US" sz="2800" dirty="0"/>
            <a:t> </a:t>
          </a:r>
          <a:r>
            <a:rPr lang="en-US" sz="2800" dirty="0" err="1"/>
            <a:t>trong</a:t>
          </a:r>
          <a:r>
            <a:rPr lang="en-US" sz="2800" dirty="0"/>
            <a:t> </a:t>
          </a:r>
          <a:r>
            <a:rPr lang="en-US" sz="2800" dirty="0" err="1"/>
            <a:t>cơ</a:t>
          </a:r>
          <a:r>
            <a:rPr lang="en-US" sz="2800" dirty="0"/>
            <a:t> </a:t>
          </a:r>
          <a:r>
            <a:rPr lang="en-US" sz="2800" dirty="0" err="1"/>
            <a:t>cấu</a:t>
          </a:r>
          <a:r>
            <a:rPr lang="en-US" sz="2800" dirty="0"/>
            <a:t> </a:t>
          </a:r>
          <a:r>
            <a:rPr lang="en-US" sz="2800" dirty="0" err="1"/>
            <a:t>tổng</a:t>
          </a:r>
          <a:r>
            <a:rPr lang="en-US" sz="2800" dirty="0"/>
            <a:t> </a:t>
          </a:r>
          <a:r>
            <a:rPr lang="en-US" sz="2800" dirty="0" err="1"/>
            <a:t>thể</a:t>
          </a:r>
          <a:r>
            <a:rPr lang="en-US" sz="2800" dirty="0"/>
            <a:t> </a:t>
          </a:r>
          <a:r>
            <a:rPr lang="en-US" sz="2800" dirty="0" err="1"/>
            <a:t>của</a:t>
          </a:r>
          <a:r>
            <a:rPr lang="en-US" sz="2800" dirty="0"/>
            <a:t> </a:t>
          </a:r>
          <a:r>
            <a:rPr lang="en-US" sz="2800" dirty="0" err="1"/>
            <a:t>đời</a:t>
          </a:r>
          <a:r>
            <a:rPr lang="en-US" sz="2800" dirty="0"/>
            <a:t> </a:t>
          </a:r>
          <a:r>
            <a:rPr lang="en-US" sz="2800" dirty="0" err="1"/>
            <a:t>sống</a:t>
          </a:r>
          <a:r>
            <a:rPr lang="en-US" sz="2800" dirty="0"/>
            <a:t> XH</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3EB246F-1A94-4B48-8FE8-B81A895F3EC6}" type="par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C9C7B83-0F4D-4CFC-B457-0B318D2EFEF1}" type="sib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1636257-93F7-4D60-9BF4-3D5D2A915953}">
      <dgm:prSet custT="1"/>
      <dgm:spPr/>
      <dgm:t>
        <a:bodyPr/>
        <a:lstStyle/>
        <a:p>
          <a:pPr algn="just"/>
          <a:r>
            <a:rPr lang="en-US" sz="2800" dirty="0" err="1"/>
            <a:t>Cấu</a:t>
          </a:r>
          <a:r>
            <a:rPr lang="en-US" sz="2800" dirty="0"/>
            <a:t> </a:t>
          </a:r>
          <a:r>
            <a:rPr lang="en-US" sz="2800" dirty="0" err="1"/>
            <a:t>trúc</a:t>
          </a:r>
          <a:r>
            <a:rPr lang="en-US" sz="2800" dirty="0"/>
            <a:t> </a:t>
          </a:r>
          <a:r>
            <a:rPr lang="en-US" sz="2800" dirty="0" err="1"/>
            <a:t>hình</a:t>
          </a:r>
          <a:r>
            <a:rPr lang="en-US" sz="2800" dirty="0"/>
            <a:t> </a:t>
          </a:r>
          <a:r>
            <a:rPr lang="en-US" sz="2800" dirty="0" err="1"/>
            <a:t>thái</a:t>
          </a:r>
          <a:r>
            <a:rPr lang="en-US" sz="2800" dirty="0"/>
            <a:t> KT-XH </a:t>
          </a:r>
          <a:r>
            <a:rPr lang="en-US" sz="2800" dirty="0" err="1"/>
            <a:t>và</a:t>
          </a:r>
          <a:r>
            <a:rPr lang="en-US" sz="2800" dirty="0"/>
            <a:t> </a:t>
          </a:r>
          <a:r>
            <a:rPr lang="en-US" sz="2800" dirty="0" err="1"/>
            <a:t>quá</a:t>
          </a:r>
          <a:r>
            <a:rPr lang="en-US" sz="2800" dirty="0"/>
            <a:t> </a:t>
          </a:r>
          <a:r>
            <a:rPr lang="en-US" sz="2800" dirty="0" err="1"/>
            <a:t>trình</a:t>
          </a:r>
          <a:r>
            <a:rPr lang="en-US" sz="2800" dirty="0"/>
            <a:t> </a:t>
          </a:r>
          <a:r>
            <a:rPr lang="en-US" sz="2800" dirty="0" err="1"/>
            <a:t>lịch</a:t>
          </a:r>
          <a:r>
            <a:rPr lang="en-US" sz="2800" dirty="0"/>
            <a:t> </a:t>
          </a:r>
          <a:r>
            <a:rPr lang="en-US" sz="2800" dirty="0" err="1"/>
            <a:t>sử</a:t>
          </a:r>
          <a:r>
            <a:rPr lang="en-US" sz="2800" dirty="0"/>
            <a:t>- </a:t>
          </a:r>
          <a:r>
            <a:rPr lang="en-US" sz="2800" dirty="0" err="1"/>
            <a:t>tự</a:t>
          </a:r>
          <a:r>
            <a:rPr lang="en-US" sz="2800" dirty="0"/>
            <a:t> </a:t>
          </a:r>
          <a:r>
            <a:rPr lang="en-US" sz="2800" dirty="0" err="1"/>
            <a:t>nhiên</a:t>
          </a:r>
          <a:r>
            <a:rPr lang="en-US" sz="2800" dirty="0"/>
            <a:t> </a:t>
          </a:r>
          <a:r>
            <a:rPr lang="en-US" sz="2800" dirty="0" err="1"/>
            <a:t>của</a:t>
          </a:r>
          <a:r>
            <a:rPr lang="en-US" sz="2800" dirty="0"/>
            <a:t> </a:t>
          </a:r>
          <a:r>
            <a:rPr lang="en-US" sz="2800" dirty="0" err="1"/>
            <a:t>sự</a:t>
          </a:r>
          <a:r>
            <a:rPr lang="en-US" sz="2800" dirty="0"/>
            <a:t> </a:t>
          </a:r>
          <a:r>
            <a:rPr lang="en-US" sz="2800" dirty="0" err="1"/>
            <a:t>phát</a:t>
          </a:r>
          <a:r>
            <a:rPr lang="en-US" sz="2800" dirty="0"/>
            <a:t> </a:t>
          </a:r>
          <a:r>
            <a:rPr lang="en-US" sz="2800" dirty="0" err="1"/>
            <a:t>triển</a:t>
          </a:r>
          <a:r>
            <a:rPr lang="en-US" sz="2800" dirty="0"/>
            <a:t> </a:t>
          </a:r>
          <a:r>
            <a:rPr lang="en-US" sz="2800" dirty="0" err="1"/>
            <a:t>các</a:t>
          </a:r>
          <a:r>
            <a:rPr lang="en-US" sz="2800" dirty="0"/>
            <a:t> </a:t>
          </a:r>
          <a:r>
            <a:rPr lang="en-US" sz="2800" dirty="0" err="1"/>
            <a:t>hình</a:t>
          </a:r>
          <a:r>
            <a:rPr lang="en-US" sz="2800" dirty="0"/>
            <a:t> </a:t>
          </a:r>
          <a:r>
            <a:rPr lang="en-US" sz="2800" dirty="0" err="1"/>
            <a:t>thái</a:t>
          </a:r>
          <a:r>
            <a:rPr lang="en-US" sz="2800" dirty="0"/>
            <a:t> KT-XH</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17514B-3180-475C-83D3-B2468EF164FC}">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d.</a:t>
          </a:r>
        </a:p>
      </dgm:t>
    </dgm:pt>
    <dgm:pt modelId="{5F2A61D8-7A56-44FE-8DB8-8272676935E9}" type="sib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9EB2691-AF8C-4458-922D-CE2FB7B71734}" type="par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C6BAD127-594A-4C01-9CCA-FA1D44015454}" type="sib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257564D-65E5-4944-BE63-B0BC15E7FDE4}" type="par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4">
        <dgm:presLayoutVars>
          <dgm:chMax val="1"/>
          <dgm:bulletEnabled val="1"/>
        </dgm:presLayoutVars>
      </dgm:prSet>
      <dgm:spPr/>
    </dgm:pt>
    <dgm:pt modelId="{0DAB1469-03E9-4D9F-BEEA-7BAD8D0AC49F}" type="pres">
      <dgm:prSet presAssocID="{6D78E838-C40B-4A2D-96AB-3C36A2D0DC16}" presName="descendantText" presStyleLbl="alignAcc1" presStyleIdx="0" presStyleCnt="4" custLinFactNeighborX="-1177" custLinFactNeighborY="793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4">
        <dgm:presLayoutVars>
          <dgm:chMax val="1"/>
          <dgm:bulletEnabled val="1"/>
        </dgm:presLayoutVars>
      </dgm:prSet>
      <dgm:spPr/>
    </dgm:pt>
    <dgm:pt modelId="{66EE8A80-F4D4-4B0E-81C4-C67A772FA914}" type="pres">
      <dgm:prSet presAssocID="{9FF8373A-6519-49BB-9B1C-267FE05AD0D1}" presName="descendantText" presStyleLbl="alignAcc1" presStyleIdx="1" presStyleCnt="4">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4">
        <dgm:presLayoutVars>
          <dgm:chMax val="1"/>
          <dgm:bulletEnabled val="1"/>
        </dgm:presLayoutVars>
      </dgm:prSet>
      <dgm:spPr/>
    </dgm:pt>
    <dgm:pt modelId="{4B2AED02-D5BC-40AD-B501-D2D53907E6A6}" type="pres">
      <dgm:prSet presAssocID="{74AA2FE8-A2BD-419C-85C9-E1E6865917A0}" presName="descendantText" presStyleLbl="alignAcc1" presStyleIdx="2" presStyleCnt="4">
        <dgm:presLayoutVars>
          <dgm:bulletEnabled val="1"/>
        </dgm:presLayoutVars>
      </dgm:prSet>
      <dgm:spPr/>
    </dgm:pt>
    <dgm:pt modelId="{F6F46C16-4F0E-433C-A7DE-5BD074717274}" type="pres">
      <dgm:prSet presAssocID="{03DB28A5-185A-48CB-AFF6-29B22EBB5368}" presName="sp" presStyleCnt="0"/>
      <dgm:spPr/>
    </dgm:pt>
    <dgm:pt modelId="{FC2F1364-4ECC-4671-AF7B-A7FBF5628F00}" type="pres">
      <dgm:prSet presAssocID="{0B17514B-3180-475C-83D3-B2468EF164FC}" presName="composite" presStyleCnt="0"/>
      <dgm:spPr/>
    </dgm:pt>
    <dgm:pt modelId="{AFC4631B-6313-4AB7-8A2F-0D66BA62D014}" type="pres">
      <dgm:prSet presAssocID="{0B17514B-3180-475C-83D3-B2468EF164FC}" presName="parentText" presStyleLbl="alignNode1" presStyleIdx="3" presStyleCnt="4">
        <dgm:presLayoutVars>
          <dgm:chMax val="1"/>
          <dgm:bulletEnabled val="1"/>
        </dgm:presLayoutVars>
      </dgm:prSet>
      <dgm:spPr/>
    </dgm:pt>
    <dgm:pt modelId="{794ED453-5941-44C1-8F8A-5BB5B6875D3A}" type="pres">
      <dgm:prSet presAssocID="{0B17514B-3180-475C-83D3-B2468EF164FC}" presName="descendantText" presStyleLbl="alignAcc1" presStyleIdx="3" presStyleCnt="4">
        <dgm:presLayoutVars>
          <dgm:bulletEnabled val="1"/>
        </dgm:presLayoutVars>
      </dgm:prSet>
      <dgm:spPr/>
    </dgm:pt>
  </dgm:ptLst>
  <dgm:cxnLst>
    <dgm:cxn modelId="{93DF7603-ADC7-4200-B814-ADE4DA5C2BBC}" type="presOf" srcId="{06499D92-1B58-4ABB-B177-83C497903464}" destId="{A8385CC5-9E3D-4630-8A14-80529E56AA25}"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03B6830-1886-4DBD-921C-B22C1FACD91F}" type="presOf" srcId="{1D3F762B-C24B-4AED-81EC-C5404096EB3B}" destId="{0DAB1469-03E9-4D9F-BEEA-7BAD8D0AC49F}" srcOrd="0" destOrd="0" presId="urn:microsoft.com/office/officeart/2005/8/layout/chevron2"/>
    <dgm:cxn modelId="{3DC69833-8DC0-426D-BDB2-8815C43DE250}" type="presOf" srcId="{B1636257-93F7-4D60-9BF4-3D5D2A915953}" destId="{794ED453-5941-44C1-8F8A-5BB5B6875D3A}"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73AE7473-A210-4A95-8BAA-EDCF725A797B}"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CEFB857C-4CB8-4EF7-AB0B-E7A4B2B0C46D}" type="presOf" srcId="{EE87098A-61D7-40D5-AB9C-74ADF2D7BC2A}" destId="{66EE8A80-F4D4-4B0E-81C4-C67A772FA914}" srcOrd="0" destOrd="0" presId="urn:microsoft.com/office/officeart/2005/8/layout/chevron2"/>
    <dgm:cxn modelId="{F4B63280-DE90-435F-98D6-012E37032F37}" type="presOf" srcId="{0B17514B-3180-475C-83D3-B2468EF164FC}" destId="{AFC4631B-6313-4AB7-8A2F-0D66BA62D014}" srcOrd="0" destOrd="0" presId="urn:microsoft.com/office/officeart/2005/8/layout/chevron2"/>
    <dgm:cxn modelId="{DA16D893-9EB3-4A51-B3CB-38D9C53AE4A9}"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81FD0EAE-1A5A-45B7-93D6-7E709EE969F6}" srcId="{06499D92-1B58-4ABB-B177-83C497903464}" destId="{0B17514B-3180-475C-83D3-B2468EF164FC}" srcOrd="3" destOrd="0" parTransId="{E9EB2691-AF8C-4458-922D-CE2FB7B71734}" sibTransId="{5F2A61D8-7A56-44FE-8DB8-8272676935E9}"/>
    <dgm:cxn modelId="{9AB38DAF-B29F-4F19-994F-3826BB11E119}" srcId="{06499D92-1B58-4ABB-B177-83C497903464}" destId="{6D78E838-C40B-4A2D-96AB-3C36A2D0DC16}" srcOrd="0" destOrd="0" parTransId="{81DF2ED5-9575-42AD-9EB5-4110B8498BE5}" sibTransId="{4CC4098A-8FBF-41BF-B760-909AFAE0B4B5}"/>
    <dgm:cxn modelId="{1F3570B7-5B6D-4238-9F87-7EA26EACABA9}" type="presOf" srcId="{6D78E838-C40B-4A2D-96AB-3C36A2D0DC16}" destId="{A7A3CE45-31EC-4F1E-B460-AE5C11441564}" srcOrd="0" destOrd="0" presId="urn:microsoft.com/office/officeart/2005/8/layout/chevron2"/>
    <dgm:cxn modelId="{5D6AFFC6-1C1A-419A-A88D-A107F2DDD848}"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C4C9C7F4-DB75-49C6-A8B0-4146110468E2}" srcId="{0B17514B-3180-475C-83D3-B2468EF164FC}" destId="{B1636257-93F7-4D60-9BF4-3D5D2A915953}" srcOrd="0" destOrd="0" parTransId="{0257564D-65E5-4944-BE63-B0BC15E7FDE4}" sibTransId="{C6BAD127-594A-4C01-9CCA-FA1D44015454}"/>
    <dgm:cxn modelId="{A1B0494E-6D85-495C-B508-57EFBCC9CA85}" type="presParOf" srcId="{A8385CC5-9E3D-4630-8A14-80529E56AA25}" destId="{983C9849-91B6-45B4-BBE3-096EDDB9258B}" srcOrd="0" destOrd="0" presId="urn:microsoft.com/office/officeart/2005/8/layout/chevron2"/>
    <dgm:cxn modelId="{254B98D9-EE2E-4CB7-9908-402A13F86F9F}" type="presParOf" srcId="{983C9849-91B6-45B4-BBE3-096EDDB9258B}" destId="{A7A3CE45-31EC-4F1E-B460-AE5C11441564}" srcOrd="0" destOrd="0" presId="urn:microsoft.com/office/officeart/2005/8/layout/chevron2"/>
    <dgm:cxn modelId="{0A3C983E-029F-4BB4-B5B1-5C01742F4DB9}" type="presParOf" srcId="{983C9849-91B6-45B4-BBE3-096EDDB9258B}" destId="{0DAB1469-03E9-4D9F-BEEA-7BAD8D0AC49F}" srcOrd="1" destOrd="0" presId="urn:microsoft.com/office/officeart/2005/8/layout/chevron2"/>
    <dgm:cxn modelId="{D04DEC5B-CC96-47C3-A3CB-8640EC20F041}" type="presParOf" srcId="{A8385CC5-9E3D-4630-8A14-80529E56AA25}" destId="{263644C0-3AEF-472C-BC5B-C2E99FB885CD}" srcOrd="1" destOrd="0" presId="urn:microsoft.com/office/officeart/2005/8/layout/chevron2"/>
    <dgm:cxn modelId="{044DA990-FDEB-4C9A-9314-B680C2731389}" type="presParOf" srcId="{A8385CC5-9E3D-4630-8A14-80529E56AA25}" destId="{0EC25FD6-90FD-4D80-8465-5C87A0822180}" srcOrd="2" destOrd="0" presId="urn:microsoft.com/office/officeart/2005/8/layout/chevron2"/>
    <dgm:cxn modelId="{0C46448F-F678-4CA4-9DC3-038CB098D4E5}" type="presParOf" srcId="{0EC25FD6-90FD-4D80-8465-5C87A0822180}" destId="{D2E498E5-5D32-477C-AD89-F3DFDEA2421E}" srcOrd="0" destOrd="0" presId="urn:microsoft.com/office/officeart/2005/8/layout/chevron2"/>
    <dgm:cxn modelId="{2F77BF0C-D261-4648-BE7C-5B05BCD82539}" type="presParOf" srcId="{0EC25FD6-90FD-4D80-8465-5C87A0822180}" destId="{66EE8A80-F4D4-4B0E-81C4-C67A772FA914}" srcOrd="1" destOrd="0" presId="urn:microsoft.com/office/officeart/2005/8/layout/chevron2"/>
    <dgm:cxn modelId="{D1588A7F-1506-4ACA-81CB-E61E62C95393}" type="presParOf" srcId="{A8385CC5-9E3D-4630-8A14-80529E56AA25}" destId="{86339035-AE5D-401C-9561-EFA785165AA0}" srcOrd="3" destOrd="0" presId="urn:microsoft.com/office/officeart/2005/8/layout/chevron2"/>
    <dgm:cxn modelId="{68871CBD-4BDC-495C-8F33-467AEBD01998}" type="presParOf" srcId="{A8385CC5-9E3D-4630-8A14-80529E56AA25}" destId="{DD3FC643-C26B-4E01-8A18-AE496E9C57D8}" srcOrd="4" destOrd="0" presId="urn:microsoft.com/office/officeart/2005/8/layout/chevron2"/>
    <dgm:cxn modelId="{4BDD4183-0C1F-421E-B3B2-305B06C5147E}" type="presParOf" srcId="{DD3FC643-C26B-4E01-8A18-AE496E9C57D8}" destId="{D0A976F6-7E08-4F35-87C1-B13E36AF9C4D}" srcOrd="0" destOrd="0" presId="urn:microsoft.com/office/officeart/2005/8/layout/chevron2"/>
    <dgm:cxn modelId="{3D43F9A1-EA18-4FA3-B24B-2ADFC01A62C4}" type="presParOf" srcId="{DD3FC643-C26B-4E01-8A18-AE496E9C57D8}" destId="{4B2AED02-D5BC-40AD-B501-D2D53907E6A6}" srcOrd="1" destOrd="0" presId="urn:microsoft.com/office/officeart/2005/8/layout/chevron2"/>
    <dgm:cxn modelId="{7F3B5BA3-EAE2-4222-9F2F-B8172D85D0AE}" type="presParOf" srcId="{A8385CC5-9E3D-4630-8A14-80529E56AA25}" destId="{F6F46C16-4F0E-433C-A7DE-5BD074717274}" srcOrd="5" destOrd="0" presId="urn:microsoft.com/office/officeart/2005/8/layout/chevron2"/>
    <dgm:cxn modelId="{0F4CADA3-A532-4498-9DEF-93C9393227B5}" type="presParOf" srcId="{A8385CC5-9E3D-4630-8A14-80529E56AA25}" destId="{FC2F1364-4ECC-4671-AF7B-A7FBF5628F00}" srcOrd="6" destOrd="0" presId="urn:microsoft.com/office/officeart/2005/8/layout/chevron2"/>
    <dgm:cxn modelId="{BDC6A0B3-E406-4F62-A152-6F8B748D5999}" type="presParOf" srcId="{FC2F1364-4ECC-4671-AF7B-A7FBF5628F00}" destId="{AFC4631B-6313-4AB7-8A2F-0D66BA62D014}" srcOrd="0" destOrd="0" presId="urn:microsoft.com/office/officeart/2005/8/layout/chevron2"/>
    <dgm:cxn modelId="{19C2C933-2175-4599-9644-FDFEDF23623E}" type="presParOf" srcId="{FC2F1364-4ECC-4671-AF7B-A7FBF5628F00}" destId="{794ED453-5941-44C1-8F8A-5BB5B6875D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F75B2E-5F04-4A2A-9844-42A8DE9549D6}" type="doc">
      <dgm:prSet loTypeId="urn:microsoft.com/office/officeart/2005/8/layout/hList7" loCatId="list" qsTypeId="urn:microsoft.com/office/officeart/2005/8/quickstyle/simple1" qsCatId="simple" csTypeId="urn:microsoft.com/office/officeart/2005/8/colors/accent1_2" csCatId="accent1" phldr="1"/>
      <dgm:spPr/>
    </dgm:pt>
    <dgm:pt modelId="{7B476FC8-79C0-429B-A325-7AAF93CB0F07}">
      <dgm:prSet phldrT="[Text]" custT="1"/>
      <dgm:spPr>
        <a:solidFill>
          <a:srgbClr val="00B0F0"/>
        </a:solidFill>
      </dgm:spPr>
      <dgm:t>
        <a:bodyPr/>
        <a:lstStyle/>
        <a:p>
          <a:r>
            <a:rPr lang="en-US" sz="2800" b="1">
              <a:latin typeface="Tahoma" pitchFamily="34" charset="0"/>
              <a:ea typeface="Tahoma" pitchFamily="34" charset="0"/>
              <a:cs typeface="Tahoma" pitchFamily="34" charset="0"/>
            </a:rPr>
            <a:t>Sản xuất vật chất</a:t>
          </a:r>
        </a:p>
      </dgm:t>
    </dgm:pt>
    <dgm:pt modelId="{5C13E1AA-0BB5-449D-9A8D-AF54385B8E91}" type="parTrans" cxnId="{E5B094BD-7340-4A48-85BD-8EDF743BFBD4}">
      <dgm:prSet/>
      <dgm:spPr/>
      <dgm:t>
        <a:bodyPr/>
        <a:lstStyle/>
        <a:p>
          <a:endParaRPr lang="en-US"/>
        </a:p>
      </dgm:t>
    </dgm:pt>
    <dgm:pt modelId="{37484A88-01A3-486A-8B15-1D206D4746CC}" type="sibTrans" cxnId="{E5B094BD-7340-4A48-85BD-8EDF743BFBD4}">
      <dgm:prSet/>
      <dgm:spPr/>
      <dgm:t>
        <a:bodyPr/>
        <a:lstStyle/>
        <a:p>
          <a:endParaRPr lang="en-US"/>
        </a:p>
      </dgm:t>
    </dgm:pt>
    <dgm:pt modelId="{9A1C639B-032C-4577-A634-81B1FBFF8C17}">
      <dgm:prSet phldrT="[Text]" custT="1"/>
      <dgm:spPr>
        <a:solidFill>
          <a:srgbClr val="00B0F0"/>
        </a:solidFill>
      </dgm:spPr>
      <dgm:t>
        <a:bodyPr/>
        <a:lstStyle/>
        <a:p>
          <a:r>
            <a:rPr lang="en-US" sz="2800" b="1">
              <a:latin typeface="Tahoma" pitchFamily="34" charset="0"/>
              <a:ea typeface="Tahoma" pitchFamily="34" charset="0"/>
              <a:cs typeface="Tahoma" pitchFamily="34" charset="0"/>
            </a:rPr>
            <a:t>Sản xuất tinh thần</a:t>
          </a:r>
        </a:p>
      </dgm:t>
    </dgm:pt>
    <dgm:pt modelId="{BB76E634-C56A-4A5D-9411-361D76358FEE}" type="parTrans" cxnId="{27E4F479-B11D-41CE-A71D-6AD5AAC009D5}">
      <dgm:prSet/>
      <dgm:spPr/>
      <dgm:t>
        <a:bodyPr/>
        <a:lstStyle/>
        <a:p>
          <a:endParaRPr lang="en-US"/>
        </a:p>
      </dgm:t>
    </dgm:pt>
    <dgm:pt modelId="{DCFB9A35-0B8B-45F9-9EBF-40EB16D41161}" type="sibTrans" cxnId="{27E4F479-B11D-41CE-A71D-6AD5AAC009D5}">
      <dgm:prSet/>
      <dgm:spPr/>
      <dgm:t>
        <a:bodyPr/>
        <a:lstStyle/>
        <a:p>
          <a:endParaRPr lang="en-US"/>
        </a:p>
      </dgm:t>
    </dgm:pt>
    <dgm:pt modelId="{5F9CFE26-DC3C-442C-913B-F9489768F086}">
      <dgm:prSet phldrT="[Text]" custT="1"/>
      <dgm:spPr>
        <a:solidFill>
          <a:srgbClr val="00B0F0"/>
        </a:solidFill>
      </dgm:spPr>
      <dgm:t>
        <a:bodyPr/>
        <a:lstStyle/>
        <a:p>
          <a:r>
            <a:rPr lang="en-US" sz="2800" b="1" dirty="0">
              <a:latin typeface="Tahoma" pitchFamily="34" charset="0"/>
              <a:ea typeface="Tahoma" pitchFamily="34" charset="0"/>
              <a:cs typeface="Tahoma" pitchFamily="34" charset="0"/>
            </a:rPr>
            <a:t>SX </a:t>
          </a:r>
          <a:r>
            <a:rPr lang="en-US" sz="2800" b="1" dirty="0" err="1">
              <a:latin typeface="Tahoma" pitchFamily="34" charset="0"/>
              <a:ea typeface="Tahoma" pitchFamily="34" charset="0"/>
              <a:cs typeface="Tahoma" pitchFamily="34" charset="0"/>
            </a:rPr>
            <a:t>ra</a:t>
          </a:r>
          <a:r>
            <a:rPr lang="en-US" sz="2800" b="1" dirty="0">
              <a:latin typeface="Tahoma" pitchFamily="34" charset="0"/>
              <a:ea typeface="Tahoma" pitchFamily="34" charset="0"/>
              <a:cs typeface="Tahoma" pitchFamily="34" charset="0"/>
            </a:rPr>
            <a:t> </a:t>
          </a:r>
          <a:r>
            <a:rPr lang="en-US" sz="2800" b="1" dirty="0" err="1">
              <a:latin typeface="Tahoma" pitchFamily="34" charset="0"/>
              <a:ea typeface="Tahoma" pitchFamily="34" charset="0"/>
              <a:cs typeface="Tahoma" pitchFamily="34" charset="0"/>
            </a:rPr>
            <a:t>bản</a:t>
          </a:r>
          <a:r>
            <a:rPr lang="en-US" sz="2800" b="1" dirty="0">
              <a:latin typeface="Tahoma" pitchFamily="34" charset="0"/>
              <a:ea typeface="Tahoma" pitchFamily="34" charset="0"/>
              <a:cs typeface="Tahoma" pitchFamily="34" charset="0"/>
            </a:rPr>
            <a:t> </a:t>
          </a:r>
          <a:r>
            <a:rPr lang="en-US" sz="2800" b="1" dirty="0" err="1">
              <a:latin typeface="Tahoma" pitchFamily="34" charset="0"/>
              <a:ea typeface="Tahoma" pitchFamily="34" charset="0"/>
              <a:cs typeface="Tahoma" pitchFamily="34" charset="0"/>
            </a:rPr>
            <a:t>thân</a:t>
          </a:r>
          <a:r>
            <a:rPr lang="en-US" sz="2800" b="1" dirty="0">
              <a:latin typeface="Tahoma" pitchFamily="34" charset="0"/>
              <a:ea typeface="Tahoma" pitchFamily="34" charset="0"/>
              <a:cs typeface="Tahoma" pitchFamily="34" charset="0"/>
            </a:rPr>
            <a:t> con </a:t>
          </a:r>
          <a:r>
            <a:rPr lang="en-US" sz="2800" b="1" dirty="0" err="1">
              <a:latin typeface="Tahoma" pitchFamily="34" charset="0"/>
              <a:ea typeface="Tahoma" pitchFamily="34" charset="0"/>
              <a:cs typeface="Tahoma" pitchFamily="34" charset="0"/>
            </a:rPr>
            <a:t>người</a:t>
          </a:r>
          <a:endParaRPr lang="en-US" sz="2800" b="1" dirty="0">
            <a:latin typeface="Tahoma" pitchFamily="34" charset="0"/>
            <a:ea typeface="Tahoma" pitchFamily="34" charset="0"/>
            <a:cs typeface="Tahoma" pitchFamily="34" charset="0"/>
          </a:endParaRPr>
        </a:p>
      </dgm:t>
    </dgm:pt>
    <dgm:pt modelId="{D5478AD7-A170-4FC3-9471-A0F657770F08}" type="parTrans" cxnId="{0F64C5C8-FA39-41DC-AC85-B33338553C59}">
      <dgm:prSet/>
      <dgm:spPr/>
      <dgm:t>
        <a:bodyPr/>
        <a:lstStyle/>
        <a:p>
          <a:endParaRPr lang="en-US"/>
        </a:p>
      </dgm:t>
    </dgm:pt>
    <dgm:pt modelId="{735FA5E5-0C45-45E1-BC55-0DFEA31E7E36}" type="sibTrans" cxnId="{0F64C5C8-FA39-41DC-AC85-B33338553C59}">
      <dgm:prSet/>
      <dgm:spPr/>
      <dgm:t>
        <a:bodyPr/>
        <a:lstStyle/>
        <a:p>
          <a:endParaRPr lang="en-US"/>
        </a:p>
      </dgm:t>
    </dgm:pt>
    <dgm:pt modelId="{DE1A5275-0115-4D7F-882B-91029F289CE0}" type="pres">
      <dgm:prSet presAssocID="{79F75B2E-5F04-4A2A-9844-42A8DE9549D6}" presName="Name0" presStyleCnt="0">
        <dgm:presLayoutVars>
          <dgm:dir/>
          <dgm:resizeHandles val="exact"/>
        </dgm:presLayoutVars>
      </dgm:prSet>
      <dgm:spPr/>
    </dgm:pt>
    <dgm:pt modelId="{9E8485D8-C52C-4AE5-8296-6B97D69DFAF6}" type="pres">
      <dgm:prSet presAssocID="{79F75B2E-5F04-4A2A-9844-42A8DE9549D6}" presName="fgShape" presStyleLbl="fgShp" presStyleIdx="0" presStyleCnt="1" custScaleY="201149"/>
      <dgm:spPr>
        <a:solidFill>
          <a:srgbClr val="FFFF00"/>
        </a:solidFill>
      </dgm:spPr>
    </dgm:pt>
    <dgm:pt modelId="{6E77EA1C-64A5-441F-AD0E-F4F46BABD664}" type="pres">
      <dgm:prSet presAssocID="{79F75B2E-5F04-4A2A-9844-42A8DE9549D6}" presName="linComp" presStyleCnt="0"/>
      <dgm:spPr/>
    </dgm:pt>
    <dgm:pt modelId="{50217F4D-CE8F-4D00-A580-AA7519972F6A}" type="pres">
      <dgm:prSet presAssocID="{7B476FC8-79C0-429B-A325-7AAF93CB0F07}" presName="compNode" presStyleCnt="0"/>
      <dgm:spPr/>
    </dgm:pt>
    <dgm:pt modelId="{4C76325D-829E-4A78-86F8-6DA593E98FD1}" type="pres">
      <dgm:prSet presAssocID="{7B476FC8-79C0-429B-A325-7AAF93CB0F07}" presName="bkgdShape" presStyleLbl="node1" presStyleIdx="0" presStyleCnt="3"/>
      <dgm:spPr/>
    </dgm:pt>
    <dgm:pt modelId="{65F1D3CB-2FA1-4473-A81E-1AF382ED73DF}" type="pres">
      <dgm:prSet presAssocID="{7B476FC8-79C0-429B-A325-7AAF93CB0F07}" presName="nodeTx" presStyleLbl="node1" presStyleIdx="0" presStyleCnt="3">
        <dgm:presLayoutVars>
          <dgm:bulletEnabled val="1"/>
        </dgm:presLayoutVars>
      </dgm:prSet>
      <dgm:spPr/>
    </dgm:pt>
    <dgm:pt modelId="{909E0AC6-C308-46F9-838A-BF96CB11F09A}" type="pres">
      <dgm:prSet presAssocID="{7B476FC8-79C0-429B-A325-7AAF93CB0F07}" presName="invisiNode" presStyleLbl="node1" presStyleIdx="0" presStyleCnt="3"/>
      <dgm:spPr/>
    </dgm:pt>
    <dgm:pt modelId="{5BD1A0A4-24BC-4099-B181-074BD1F19EBC}" type="pres">
      <dgm:prSet presAssocID="{7B476FC8-79C0-429B-A325-7AAF93CB0F07}" presName="imagNode" presStyleLbl="fgImgPlace1" presStyleIdx="0" presStyleCnt="3" custScaleX="173688" custLinFactNeighborY="-14135"/>
      <dgm:spPr>
        <a:blipFill rotWithShape="1">
          <a:blip xmlns:r="http://schemas.openxmlformats.org/officeDocument/2006/relationships" r:embed="rId1"/>
          <a:stretch>
            <a:fillRect/>
          </a:stretch>
        </a:blipFill>
      </dgm:spPr>
    </dgm:pt>
    <dgm:pt modelId="{72606DC5-9B6A-4489-89FA-07B2609510A6}" type="pres">
      <dgm:prSet presAssocID="{37484A88-01A3-486A-8B15-1D206D4746CC}" presName="sibTrans" presStyleLbl="sibTrans2D1" presStyleIdx="0" presStyleCnt="0"/>
      <dgm:spPr/>
    </dgm:pt>
    <dgm:pt modelId="{EB2F1A77-E6ED-42C1-A18C-6EBF4CB51E56}" type="pres">
      <dgm:prSet presAssocID="{9A1C639B-032C-4577-A634-81B1FBFF8C17}" presName="compNode" presStyleCnt="0"/>
      <dgm:spPr/>
    </dgm:pt>
    <dgm:pt modelId="{D4047A06-6E6D-417A-B79C-FE9AB050EB5D}" type="pres">
      <dgm:prSet presAssocID="{9A1C639B-032C-4577-A634-81B1FBFF8C17}" presName="bkgdShape" presStyleLbl="node1" presStyleIdx="1" presStyleCnt="3"/>
      <dgm:spPr/>
    </dgm:pt>
    <dgm:pt modelId="{55962B58-88BF-4117-924B-D29F5BACA013}" type="pres">
      <dgm:prSet presAssocID="{9A1C639B-032C-4577-A634-81B1FBFF8C17}" presName="nodeTx" presStyleLbl="node1" presStyleIdx="1" presStyleCnt="3">
        <dgm:presLayoutVars>
          <dgm:bulletEnabled val="1"/>
        </dgm:presLayoutVars>
      </dgm:prSet>
      <dgm:spPr/>
    </dgm:pt>
    <dgm:pt modelId="{BD7D134E-8924-4B95-AE39-520F9A9FF19B}" type="pres">
      <dgm:prSet presAssocID="{9A1C639B-032C-4577-A634-81B1FBFF8C17}" presName="invisiNode" presStyleLbl="node1" presStyleIdx="1" presStyleCnt="3"/>
      <dgm:spPr/>
    </dgm:pt>
    <dgm:pt modelId="{89C9B68C-CE3A-41BD-B5F9-A4118F7EDACA}" type="pres">
      <dgm:prSet presAssocID="{9A1C639B-032C-4577-A634-81B1FBFF8C17}" presName="imagNode" presStyleLbl="fgImgPlace1" presStyleIdx="1" presStyleCnt="3" custScaleX="173688" custLinFactNeighborY="-14135"/>
      <dgm:spPr>
        <a:blipFill rotWithShape="1">
          <a:blip xmlns:r="http://schemas.openxmlformats.org/officeDocument/2006/relationships" r:embed="rId2"/>
          <a:stretch>
            <a:fillRect/>
          </a:stretch>
        </a:blipFill>
      </dgm:spPr>
    </dgm:pt>
    <dgm:pt modelId="{856647ED-A447-4AC5-8E96-DF67BADDDAD5}" type="pres">
      <dgm:prSet presAssocID="{DCFB9A35-0B8B-45F9-9EBF-40EB16D41161}" presName="sibTrans" presStyleLbl="sibTrans2D1" presStyleIdx="0" presStyleCnt="0"/>
      <dgm:spPr/>
    </dgm:pt>
    <dgm:pt modelId="{947C473A-5FE6-470B-8018-B8ADCDDC9B46}" type="pres">
      <dgm:prSet presAssocID="{5F9CFE26-DC3C-442C-913B-F9489768F086}" presName="compNode" presStyleCnt="0"/>
      <dgm:spPr/>
    </dgm:pt>
    <dgm:pt modelId="{ACD411AC-ECA0-49FA-89E6-116DA831E658}" type="pres">
      <dgm:prSet presAssocID="{5F9CFE26-DC3C-442C-913B-F9489768F086}" presName="bkgdShape" presStyleLbl="node1" presStyleIdx="2" presStyleCnt="3"/>
      <dgm:spPr/>
    </dgm:pt>
    <dgm:pt modelId="{E4A0B1EB-F48E-4ACC-A017-BBE6F3145B23}" type="pres">
      <dgm:prSet presAssocID="{5F9CFE26-DC3C-442C-913B-F9489768F086}" presName="nodeTx" presStyleLbl="node1" presStyleIdx="2" presStyleCnt="3">
        <dgm:presLayoutVars>
          <dgm:bulletEnabled val="1"/>
        </dgm:presLayoutVars>
      </dgm:prSet>
      <dgm:spPr/>
    </dgm:pt>
    <dgm:pt modelId="{E28F914E-0A27-4B16-9203-EDBDEB168B91}" type="pres">
      <dgm:prSet presAssocID="{5F9CFE26-DC3C-442C-913B-F9489768F086}" presName="invisiNode" presStyleLbl="node1" presStyleIdx="2" presStyleCnt="3"/>
      <dgm:spPr/>
    </dgm:pt>
    <dgm:pt modelId="{98239DFF-1B7E-4C44-8B01-642E792660A0}" type="pres">
      <dgm:prSet presAssocID="{5F9CFE26-DC3C-442C-913B-F9489768F086}" presName="imagNode" presStyleLbl="fgImgPlace1" presStyleIdx="2" presStyleCnt="3" custScaleX="173688" custLinFactNeighborY="-14135"/>
      <dgm:spPr>
        <a:blipFill rotWithShape="1">
          <a:blip xmlns:r="http://schemas.openxmlformats.org/officeDocument/2006/relationships" r:embed="rId3"/>
          <a:stretch>
            <a:fillRect/>
          </a:stretch>
        </a:blipFill>
      </dgm:spPr>
    </dgm:pt>
  </dgm:ptLst>
  <dgm:cxnLst>
    <dgm:cxn modelId="{143A640F-A070-4D74-8C96-98C855D195EC}" type="presOf" srcId="{5F9CFE26-DC3C-442C-913B-F9489768F086}" destId="{E4A0B1EB-F48E-4ACC-A017-BBE6F3145B23}" srcOrd="1" destOrd="0" presId="urn:microsoft.com/office/officeart/2005/8/layout/hList7"/>
    <dgm:cxn modelId="{034F791B-2A79-4DD9-B6B3-6352B3509452}" type="presOf" srcId="{9A1C639B-032C-4577-A634-81B1FBFF8C17}" destId="{D4047A06-6E6D-417A-B79C-FE9AB050EB5D}" srcOrd="0" destOrd="0" presId="urn:microsoft.com/office/officeart/2005/8/layout/hList7"/>
    <dgm:cxn modelId="{7396A036-D578-453A-BADB-27DE8F8C8246}" type="presOf" srcId="{DCFB9A35-0B8B-45F9-9EBF-40EB16D41161}" destId="{856647ED-A447-4AC5-8E96-DF67BADDDAD5}" srcOrd="0" destOrd="0" presId="urn:microsoft.com/office/officeart/2005/8/layout/hList7"/>
    <dgm:cxn modelId="{07E28737-403C-4841-8BD6-03B1D06A0D1E}" type="presOf" srcId="{5F9CFE26-DC3C-442C-913B-F9489768F086}" destId="{ACD411AC-ECA0-49FA-89E6-116DA831E658}" srcOrd="0" destOrd="0" presId="urn:microsoft.com/office/officeart/2005/8/layout/hList7"/>
    <dgm:cxn modelId="{337CA045-903A-40D1-B4B2-D04D8EC58FDB}" type="presOf" srcId="{7B476FC8-79C0-429B-A325-7AAF93CB0F07}" destId="{65F1D3CB-2FA1-4473-A81E-1AF382ED73DF}" srcOrd="1" destOrd="0" presId="urn:microsoft.com/office/officeart/2005/8/layout/hList7"/>
    <dgm:cxn modelId="{24065278-1581-4815-88E7-81C0BF71AE72}" type="presOf" srcId="{9A1C639B-032C-4577-A634-81B1FBFF8C17}" destId="{55962B58-88BF-4117-924B-D29F5BACA013}" srcOrd="1" destOrd="0" presId="urn:microsoft.com/office/officeart/2005/8/layout/hList7"/>
    <dgm:cxn modelId="{27E4F479-B11D-41CE-A71D-6AD5AAC009D5}" srcId="{79F75B2E-5F04-4A2A-9844-42A8DE9549D6}" destId="{9A1C639B-032C-4577-A634-81B1FBFF8C17}" srcOrd="1" destOrd="0" parTransId="{BB76E634-C56A-4A5D-9411-361D76358FEE}" sibTransId="{DCFB9A35-0B8B-45F9-9EBF-40EB16D41161}"/>
    <dgm:cxn modelId="{D8E613BA-3179-4E79-8FBA-0F242597D7E1}" type="presOf" srcId="{37484A88-01A3-486A-8B15-1D206D4746CC}" destId="{72606DC5-9B6A-4489-89FA-07B2609510A6}" srcOrd="0" destOrd="0" presId="urn:microsoft.com/office/officeart/2005/8/layout/hList7"/>
    <dgm:cxn modelId="{E5B094BD-7340-4A48-85BD-8EDF743BFBD4}" srcId="{79F75B2E-5F04-4A2A-9844-42A8DE9549D6}" destId="{7B476FC8-79C0-429B-A325-7AAF93CB0F07}" srcOrd="0" destOrd="0" parTransId="{5C13E1AA-0BB5-449D-9A8D-AF54385B8E91}" sibTransId="{37484A88-01A3-486A-8B15-1D206D4746CC}"/>
    <dgm:cxn modelId="{0F64C5C8-FA39-41DC-AC85-B33338553C59}" srcId="{79F75B2E-5F04-4A2A-9844-42A8DE9549D6}" destId="{5F9CFE26-DC3C-442C-913B-F9489768F086}" srcOrd="2" destOrd="0" parTransId="{D5478AD7-A170-4FC3-9471-A0F657770F08}" sibTransId="{735FA5E5-0C45-45E1-BC55-0DFEA31E7E36}"/>
    <dgm:cxn modelId="{95182FCB-96EC-4FE7-8082-4D8C7B5415BB}" type="presOf" srcId="{7B476FC8-79C0-429B-A325-7AAF93CB0F07}" destId="{4C76325D-829E-4A78-86F8-6DA593E98FD1}" srcOrd="0" destOrd="0" presId="urn:microsoft.com/office/officeart/2005/8/layout/hList7"/>
    <dgm:cxn modelId="{033E65EA-C7E9-4E96-ACB0-392CDE512FC5}" type="presOf" srcId="{79F75B2E-5F04-4A2A-9844-42A8DE9549D6}" destId="{DE1A5275-0115-4D7F-882B-91029F289CE0}" srcOrd="0" destOrd="0" presId="urn:microsoft.com/office/officeart/2005/8/layout/hList7"/>
    <dgm:cxn modelId="{209D373B-957E-450F-8E7C-81E96223DD6B}" type="presParOf" srcId="{DE1A5275-0115-4D7F-882B-91029F289CE0}" destId="{9E8485D8-C52C-4AE5-8296-6B97D69DFAF6}" srcOrd="0" destOrd="0" presId="urn:microsoft.com/office/officeart/2005/8/layout/hList7"/>
    <dgm:cxn modelId="{800A4BEC-16BE-41EB-AA4B-27A6246ADCA9}" type="presParOf" srcId="{DE1A5275-0115-4D7F-882B-91029F289CE0}" destId="{6E77EA1C-64A5-441F-AD0E-F4F46BABD664}" srcOrd="1" destOrd="0" presId="urn:microsoft.com/office/officeart/2005/8/layout/hList7"/>
    <dgm:cxn modelId="{3DCBA6AA-842F-45BB-B556-6C3F0FD965B7}" type="presParOf" srcId="{6E77EA1C-64A5-441F-AD0E-F4F46BABD664}" destId="{50217F4D-CE8F-4D00-A580-AA7519972F6A}" srcOrd="0" destOrd="0" presId="urn:microsoft.com/office/officeart/2005/8/layout/hList7"/>
    <dgm:cxn modelId="{BED4B858-CC4D-4B3B-8360-898A53FBC0FD}" type="presParOf" srcId="{50217F4D-CE8F-4D00-A580-AA7519972F6A}" destId="{4C76325D-829E-4A78-86F8-6DA593E98FD1}" srcOrd="0" destOrd="0" presId="urn:microsoft.com/office/officeart/2005/8/layout/hList7"/>
    <dgm:cxn modelId="{FAA4D391-6535-49DF-A031-71CEDE04734A}" type="presParOf" srcId="{50217F4D-CE8F-4D00-A580-AA7519972F6A}" destId="{65F1D3CB-2FA1-4473-A81E-1AF382ED73DF}" srcOrd="1" destOrd="0" presId="urn:microsoft.com/office/officeart/2005/8/layout/hList7"/>
    <dgm:cxn modelId="{CF532BFD-2715-40D2-A82A-1CCE86031331}" type="presParOf" srcId="{50217F4D-CE8F-4D00-A580-AA7519972F6A}" destId="{909E0AC6-C308-46F9-838A-BF96CB11F09A}" srcOrd="2" destOrd="0" presId="urn:microsoft.com/office/officeart/2005/8/layout/hList7"/>
    <dgm:cxn modelId="{BA80E37F-F3B8-48F0-B7B6-17FAF57CA88C}" type="presParOf" srcId="{50217F4D-CE8F-4D00-A580-AA7519972F6A}" destId="{5BD1A0A4-24BC-4099-B181-074BD1F19EBC}" srcOrd="3" destOrd="0" presId="urn:microsoft.com/office/officeart/2005/8/layout/hList7"/>
    <dgm:cxn modelId="{8DCC1530-5E14-441C-A372-D936B901A6C0}" type="presParOf" srcId="{6E77EA1C-64A5-441F-AD0E-F4F46BABD664}" destId="{72606DC5-9B6A-4489-89FA-07B2609510A6}" srcOrd="1" destOrd="0" presId="urn:microsoft.com/office/officeart/2005/8/layout/hList7"/>
    <dgm:cxn modelId="{E0DCC8B0-D74D-4B36-94FA-E9037908FB1B}" type="presParOf" srcId="{6E77EA1C-64A5-441F-AD0E-F4F46BABD664}" destId="{EB2F1A77-E6ED-42C1-A18C-6EBF4CB51E56}" srcOrd="2" destOrd="0" presId="urn:microsoft.com/office/officeart/2005/8/layout/hList7"/>
    <dgm:cxn modelId="{CD702B90-F181-4E30-93D7-B41ADE975992}" type="presParOf" srcId="{EB2F1A77-E6ED-42C1-A18C-6EBF4CB51E56}" destId="{D4047A06-6E6D-417A-B79C-FE9AB050EB5D}" srcOrd="0" destOrd="0" presId="urn:microsoft.com/office/officeart/2005/8/layout/hList7"/>
    <dgm:cxn modelId="{C5EB8F9C-0730-4393-97D3-19F5A70B44EA}" type="presParOf" srcId="{EB2F1A77-E6ED-42C1-A18C-6EBF4CB51E56}" destId="{55962B58-88BF-4117-924B-D29F5BACA013}" srcOrd="1" destOrd="0" presId="urn:microsoft.com/office/officeart/2005/8/layout/hList7"/>
    <dgm:cxn modelId="{4C889ADB-ED43-4EF3-822E-8D01A1C9C6C1}" type="presParOf" srcId="{EB2F1A77-E6ED-42C1-A18C-6EBF4CB51E56}" destId="{BD7D134E-8924-4B95-AE39-520F9A9FF19B}" srcOrd="2" destOrd="0" presId="urn:microsoft.com/office/officeart/2005/8/layout/hList7"/>
    <dgm:cxn modelId="{AD8A3849-40C2-4D99-9865-989D137B62EB}" type="presParOf" srcId="{EB2F1A77-E6ED-42C1-A18C-6EBF4CB51E56}" destId="{89C9B68C-CE3A-41BD-B5F9-A4118F7EDACA}" srcOrd="3" destOrd="0" presId="urn:microsoft.com/office/officeart/2005/8/layout/hList7"/>
    <dgm:cxn modelId="{36CDFA10-2E49-4061-8615-199639EC0293}" type="presParOf" srcId="{6E77EA1C-64A5-441F-AD0E-F4F46BABD664}" destId="{856647ED-A447-4AC5-8E96-DF67BADDDAD5}" srcOrd="3" destOrd="0" presId="urn:microsoft.com/office/officeart/2005/8/layout/hList7"/>
    <dgm:cxn modelId="{509672D3-66E0-4DBF-8016-6CD689B0E999}" type="presParOf" srcId="{6E77EA1C-64A5-441F-AD0E-F4F46BABD664}" destId="{947C473A-5FE6-470B-8018-B8ADCDDC9B46}" srcOrd="4" destOrd="0" presId="urn:microsoft.com/office/officeart/2005/8/layout/hList7"/>
    <dgm:cxn modelId="{FD528CDE-033A-4F56-8AE6-7EE155FBA272}" type="presParOf" srcId="{947C473A-5FE6-470B-8018-B8ADCDDC9B46}" destId="{ACD411AC-ECA0-49FA-89E6-116DA831E658}" srcOrd="0" destOrd="0" presId="urn:microsoft.com/office/officeart/2005/8/layout/hList7"/>
    <dgm:cxn modelId="{772F4E7E-92A3-451F-A32E-B77CC8857C77}" type="presParOf" srcId="{947C473A-5FE6-470B-8018-B8ADCDDC9B46}" destId="{E4A0B1EB-F48E-4ACC-A017-BBE6F3145B23}" srcOrd="1" destOrd="0" presId="urn:microsoft.com/office/officeart/2005/8/layout/hList7"/>
    <dgm:cxn modelId="{1BCA343D-8B6A-451B-89FB-007E107EE816}" type="presParOf" srcId="{947C473A-5FE6-470B-8018-B8ADCDDC9B46}" destId="{E28F914E-0A27-4B16-9203-EDBDEB168B91}" srcOrd="2" destOrd="0" presId="urn:microsoft.com/office/officeart/2005/8/layout/hList7"/>
    <dgm:cxn modelId="{8F488D70-DA67-4BEF-B733-54D8213471F8}" type="presParOf" srcId="{947C473A-5FE6-470B-8018-B8ADCDDC9B46}" destId="{98239DFF-1B7E-4C44-8B01-642E792660A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dirty="0" err="1"/>
            <a:t>Giá</a:t>
          </a:r>
          <a:r>
            <a:rPr lang="en-US" sz="2800" dirty="0"/>
            <a:t> </a:t>
          </a:r>
          <a:r>
            <a:rPr lang="en-US" sz="2800" dirty="0" err="1"/>
            <a:t>trị</a:t>
          </a:r>
          <a:r>
            <a:rPr lang="en-US" sz="2800" dirty="0"/>
            <a:t> </a:t>
          </a:r>
          <a:r>
            <a:rPr lang="en-US" sz="2800" dirty="0" err="1"/>
            <a:t>khoa</a:t>
          </a:r>
          <a:r>
            <a:rPr lang="en-US" sz="2800" dirty="0"/>
            <a:t> </a:t>
          </a:r>
          <a:r>
            <a:rPr lang="en-US" sz="2800" dirty="0" err="1"/>
            <a:t>học</a:t>
          </a:r>
          <a:r>
            <a:rPr lang="en-US" sz="2800" dirty="0"/>
            <a:t>, </a:t>
          </a:r>
          <a:r>
            <a:rPr lang="en-US" sz="2800" dirty="0" err="1"/>
            <a:t>cách</a:t>
          </a:r>
          <a:r>
            <a:rPr lang="en-US" sz="2800" dirty="0"/>
            <a:t> </a:t>
          </a:r>
          <a:r>
            <a:rPr lang="en-US" sz="2800" dirty="0" err="1"/>
            <a:t>mạng</a:t>
          </a:r>
          <a:r>
            <a:rPr lang="en-US" sz="2800" dirty="0"/>
            <a:t> </a:t>
          </a:r>
          <a:r>
            <a:rPr lang="en-US" sz="2800" dirty="0" err="1"/>
            <a:t>của</a:t>
          </a:r>
          <a:r>
            <a:rPr lang="en-US" sz="2800" dirty="0"/>
            <a:t> </a:t>
          </a:r>
          <a:r>
            <a:rPr lang="en-US" sz="2800" dirty="0" err="1"/>
            <a:t>học</a:t>
          </a:r>
          <a:r>
            <a:rPr lang="en-US" sz="2800" dirty="0"/>
            <a:t> </a:t>
          </a:r>
          <a:r>
            <a:rPr lang="en-US" sz="2800" dirty="0" err="1"/>
            <a:t>thuyết</a:t>
          </a:r>
          <a:r>
            <a:rPr lang="en-US" sz="2800" dirty="0"/>
            <a:t> </a:t>
          </a:r>
          <a:r>
            <a:rPr lang="en-US" sz="2800" dirty="0" err="1"/>
            <a:t>hình</a:t>
          </a:r>
          <a:r>
            <a:rPr lang="en-US" sz="2800" dirty="0"/>
            <a:t> </a:t>
          </a:r>
          <a:r>
            <a:rPr lang="en-US" sz="2800" dirty="0" err="1"/>
            <a:t>thái</a:t>
          </a:r>
          <a:r>
            <a:rPr lang="en-US" sz="2800" dirty="0"/>
            <a:t> </a:t>
          </a:r>
          <a:r>
            <a:rPr lang="en-US" sz="2800" dirty="0" err="1"/>
            <a:t>kinh</a:t>
          </a:r>
          <a:r>
            <a:rPr lang="en-US" sz="2800" dirty="0"/>
            <a:t> </a:t>
          </a:r>
          <a:r>
            <a:rPr lang="en-US" sz="2800" dirty="0" err="1"/>
            <a:t>tế</a:t>
          </a:r>
          <a:r>
            <a:rPr lang="en-US" sz="2800" dirty="0"/>
            <a:t> - </a:t>
          </a:r>
          <a:r>
            <a:rPr lang="en-US" sz="2800" dirty="0" err="1"/>
            <a:t>xã</a:t>
          </a:r>
          <a:r>
            <a:rPr lang="en-US" sz="2800" dirty="0"/>
            <a:t> </a:t>
          </a:r>
          <a:r>
            <a:rPr lang="en-US" sz="2800" dirty="0" err="1"/>
            <a:t>hội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dirty="0" err="1"/>
            <a:t>Lí</a:t>
          </a:r>
          <a:r>
            <a:rPr lang="en-US" sz="2600" dirty="0"/>
            <a:t> </a:t>
          </a:r>
          <a:r>
            <a:rPr lang="en-US" sz="2600" dirty="0" err="1"/>
            <a:t>luận</a:t>
          </a:r>
          <a:r>
            <a:rPr lang="en-US" sz="2600" dirty="0"/>
            <a:t> </a:t>
          </a:r>
          <a:r>
            <a:rPr lang="en-US" sz="2600" dirty="0" err="1"/>
            <a:t>của</a:t>
          </a:r>
          <a:r>
            <a:rPr lang="en-US" sz="2600" dirty="0"/>
            <a:t> CN ML </a:t>
          </a:r>
          <a:r>
            <a:rPr lang="en-US" sz="2600" dirty="0" err="1"/>
            <a:t>về</a:t>
          </a:r>
          <a:r>
            <a:rPr lang="en-US" sz="2600" dirty="0"/>
            <a:t> con </a:t>
          </a:r>
          <a:r>
            <a:rPr lang="en-US" sz="2600" dirty="0" err="1"/>
            <a:t>đường</a:t>
          </a:r>
          <a:r>
            <a:rPr lang="en-US" sz="2600" dirty="0"/>
            <a:t> </a:t>
          </a:r>
          <a:r>
            <a:rPr lang="en-US" sz="2600" dirty="0" err="1"/>
            <a:t>đi</a:t>
          </a:r>
          <a:r>
            <a:rPr lang="en-US" sz="2600" dirty="0"/>
            <a:t> </a:t>
          </a:r>
          <a:r>
            <a:rPr lang="en-US" sz="2600" dirty="0" err="1"/>
            <a:t>lên</a:t>
          </a:r>
          <a:r>
            <a:rPr lang="en-US" sz="2600" dirty="0"/>
            <a:t> CNXH </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dirty="0" err="1"/>
            <a:t>Vấn</a:t>
          </a:r>
          <a:r>
            <a:rPr lang="en-US" sz="2800" dirty="0"/>
            <a:t> </a:t>
          </a:r>
          <a:r>
            <a:rPr lang="en-US" sz="2800" dirty="0" err="1"/>
            <a:t>đề</a:t>
          </a:r>
          <a:r>
            <a:rPr lang="en-US" sz="2800" dirty="0"/>
            <a:t>  con </a:t>
          </a:r>
          <a:r>
            <a:rPr lang="en-US" sz="2800" dirty="0" err="1"/>
            <a:t>đường</a:t>
          </a:r>
          <a:r>
            <a:rPr lang="en-US" sz="2800" dirty="0"/>
            <a:t> </a:t>
          </a:r>
          <a:r>
            <a:rPr lang="en-US" sz="2800" dirty="0" err="1"/>
            <a:t>đi</a:t>
          </a:r>
          <a:r>
            <a:rPr lang="en-US" sz="2800" dirty="0"/>
            <a:t> </a:t>
          </a:r>
          <a:r>
            <a:rPr lang="en-US" sz="2800" dirty="0" err="1"/>
            <a:t>lên</a:t>
          </a:r>
          <a:r>
            <a:rPr lang="en-US" sz="2800" dirty="0"/>
            <a:t> CNXH ở </a:t>
          </a:r>
          <a:r>
            <a:rPr lang="en-US" sz="2800" dirty="0" err="1"/>
            <a:t>Việt</a:t>
          </a:r>
          <a:r>
            <a:rPr lang="en-US" sz="2800" dirty="0"/>
            <a:t> Nam</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0D3B3814-F35C-4241-8D04-ADA1E5C13E83}" type="presOf" srcId="{1D3F762B-C24B-4AED-81EC-C5404096EB3B}" destId="{0DAB1469-03E9-4D9F-BEEA-7BAD8D0AC49F}"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0CAE0D61-4855-4129-B4A0-321C4A63EABF}" type="presOf" srcId="{6D78E838-C40B-4A2D-96AB-3C36A2D0DC16}" destId="{A7A3CE45-31EC-4F1E-B460-AE5C11441564}"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9C95806C-2E29-4C6D-8E27-B01A314EA265}"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D9EE0E9C-4E2F-429E-8DA0-89DAD150B0FD}" srcId="{74AA2FE8-A2BD-419C-85C9-E1E6865917A0}" destId="{B96620C5-B12C-4B2A-B9AF-51F546A095D7}" srcOrd="0" destOrd="0" parTransId="{83EB246F-1A94-4B48-8FE8-B81A895F3EC6}" sibTransId="{7C9C7B83-0F4D-4CFC-B457-0B318D2EFEF1}"/>
    <dgm:cxn modelId="{7D0F7F9D-0375-4902-B17E-73E1DB2DE4D6}" type="presOf" srcId="{74AA2FE8-A2BD-419C-85C9-E1E6865917A0}" destId="{D0A976F6-7E08-4F35-87C1-B13E36AF9C4D}"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D30D6BBF-5C13-4739-A094-896FE4FFC92C}" type="presOf" srcId="{EE87098A-61D7-40D5-AB9C-74ADF2D7BC2A}" destId="{66EE8A80-F4D4-4B0E-81C4-C67A772FA914}" srcOrd="0" destOrd="0" presId="urn:microsoft.com/office/officeart/2005/8/layout/chevron2"/>
    <dgm:cxn modelId="{3F1C66D6-7022-464E-8CBD-231C36CC9AD8}" type="presOf" srcId="{9FF8373A-6519-49BB-9B1C-267FE05AD0D1}" destId="{D2E498E5-5D32-477C-AD89-F3DFDEA2421E}" srcOrd="0" destOrd="0" presId="urn:microsoft.com/office/officeart/2005/8/layout/chevron2"/>
    <dgm:cxn modelId="{CE035ED7-B7D8-49BA-9610-C08EB8EF81EE}" type="presOf" srcId="{06499D92-1B58-4ABB-B177-83C497903464}" destId="{A8385CC5-9E3D-4630-8A14-80529E56AA25}"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5F7B7F95-993C-42DA-8446-CD3CD86C99BD}" type="presParOf" srcId="{A8385CC5-9E3D-4630-8A14-80529E56AA25}" destId="{983C9849-91B6-45B4-BBE3-096EDDB9258B}" srcOrd="0" destOrd="0" presId="urn:microsoft.com/office/officeart/2005/8/layout/chevron2"/>
    <dgm:cxn modelId="{CED9990D-EBBB-44B4-8E9D-9BB649A02B79}" type="presParOf" srcId="{983C9849-91B6-45B4-BBE3-096EDDB9258B}" destId="{A7A3CE45-31EC-4F1E-B460-AE5C11441564}" srcOrd="0" destOrd="0" presId="urn:microsoft.com/office/officeart/2005/8/layout/chevron2"/>
    <dgm:cxn modelId="{4ADA7197-31A9-4983-86E3-0A8DFC32F654}" type="presParOf" srcId="{983C9849-91B6-45B4-BBE3-096EDDB9258B}" destId="{0DAB1469-03E9-4D9F-BEEA-7BAD8D0AC49F}" srcOrd="1" destOrd="0" presId="urn:microsoft.com/office/officeart/2005/8/layout/chevron2"/>
    <dgm:cxn modelId="{62A221EF-7BF9-4E7C-A30D-AAAA5ADBD818}" type="presParOf" srcId="{A8385CC5-9E3D-4630-8A14-80529E56AA25}" destId="{263644C0-3AEF-472C-BC5B-C2E99FB885CD}" srcOrd="1" destOrd="0" presId="urn:microsoft.com/office/officeart/2005/8/layout/chevron2"/>
    <dgm:cxn modelId="{7EAB21E2-FF4D-428A-8FFA-2B507EFA2C66}" type="presParOf" srcId="{A8385CC5-9E3D-4630-8A14-80529E56AA25}" destId="{0EC25FD6-90FD-4D80-8465-5C87A0822180}" srcOrd="2" destOrd="0" presId="urn:microsoft.com/office/officeart/2005/8/layout/chevron2"/>
    <dgm:cxn modelId="{CAB050D9-45C2-4654-B8A2-26FE131D30CC}" type="presParOf" srcId="{0EC25FD6-90FD-4D80-8465-5C87A0822180}" destId="{D2E498E5-5D32-477C-AD89-F3DFDEA2421E}" srcOrd="0" destOrd="0" presId="urn:microsoft.com/office/officeart/2005/8/layout/chevron2"/>
    <dgm:cxn modelId="{C53674C5-E049-4247-AAA3-5FCE6D5F5463}" type="presParOf" srcId="{0EC25FD6-90FD-4D80-8465-5C87A0822180}" destId="{66EE8A80-F4D4-4B0E-81C4-C67A772FA914}" srcOrd="1" destOrd="0" presId="urn:microsoft.com/office/officeart/2005/8/layout/chevron2"/>
    <dgm:cxn modelId="{C8344748-2218-4A94-BB32-5762EEE240B1}" type="presParOf" srcId="{A8385CC5-9E3D-4630-8A14-80529E56AA25}" destId="{86339035-AE5D-401C-9561-EFA785165AA0}" srcOrd="3" destOrd="0" presId="urn:microsoft.com/office/officeart/2005/8/layout/chevron2"/>
    <dgm:cxn modelId="{82E776E8-2D46-44DF-BDB5-77AAB234B446}" type="presParOf" srcId="{A8385CC5-9E3D-4630-8A14-80529E56AA25}" destId="{DD3FC643-C26B-4E01-8A18-AE496E9C57D8}" srcOrd="4" destOrd="0" presId="urn:microsoft.com/office/officeart/2005/8/layout/chevron2"/>
    <dgm:cxn modelId="{C6805B39-9C40-4BE8-91B4-04CD4C8CE90C}" type="presParOf" srcId="{DD3FC643-C26B-4E01-8A18-AE496E9C57D8}" destId="{D0A976F6-7E08-4F35-87C1-B13E36AF9C4D}" srcOrd="0" destOrd="0" presId="urn:microsoft.com/office/officeart/2005/8/layout/chevron2"/>
    <dgm:cxn modelId="{A5ED36D9-FD0F-4944-9647-E5DA5A55CD88}"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58849" y="266120"/>
          <a:ext cx="1725661" cy="1207962"/>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1.</a:t>
          </a:r>
        </a:p>
      </dsp:txBody>
      <dsp:txXfrm rot="-5400000">
        <a:off x="1" y="611251"/>
        <a:ext cx="1207962" cy="517699"/>
      </dsp:txXfrm>
    </dsp:sp>
    <dsp:sp modelId="{0DAB1469-03E9-4D9F-BEEA-7BAD8D0AC49F}">
      <dsp:nvSpPr>
        <dsp:cNvPr id="0" name=""/>
        <dsp:cNvSpPr/>
      </dsp:nvSpPr>
      <dsp:spPr>
        <a:xfrm rot="5400000">
          <a:off x="4183601" y="-2941952"/>
          <a:ext cx="1121679"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Phương</a:t>
          </a:r>
          <a:r>
            <a:rPr lang="en-US" sz="2800" b="1" kern="1200" dirty="0"/>
            <a:t> </a:t>
          </a:r>
          <a:r>
            <a:rPr lang="en-US" sz="2800" b="1" kern="1200" dirty="0" err="1"/>
            <a:t>pháp</a:t>
          </a:r>
          <a:r>
            <a:rPr lang="en-US" sz="2800" b="1" kern="1200" dirty="0"/>
            <a:t> </a:t>
          </a:r>
          <a:r>
            <a:rPr lang="en-US" sz="2800" b="1" kern="1200" dirty="0" err="1"/>
            <a:t>tiếp</a:t>
          </a:r>
          <a:r>
            <a:rPr lang="en-US" sz="2800" b="1" kern="1200" dirty="0"/>
            <a:t> </a:t>
          </a:r>
          <a:r>
            <a:rPr lang="en-US" sz="2800" b="1" kern="1200" dirty="0" err="1"/>
            <a:t>cận</a:t>
          </a:r>
          <a:r>
            <a:rPr lang="en-US" sz="2800" b="1" kern="1200" dirty="0"/>
            <a:t> </a:t>
          </a:r>
          <a:r>
            <a:rPr lang="en-US" sz="2800" b="1" kern="1200" dirty="0" err="1"/>
            <a:t>duy</a:t>
          </a:r>
          <a:r>
            <a:rPr lang="en-US" sz="2800" b="1" kern="1200" dirty="0"/>
            <a:t> </a:t>
          </a:r>
          <a:r>
            <a:rPr lang="en-US" sz="2800" b="1" kern="1200" dirty="0" err="1"/>
            <a:t>vật</a:t>
          </a:r>
          <a:r>
            <a:rPr lang="en-US" sz="2800" b="1" kern="1200" dirty="0"/>
            <a:t> </a:t>
          </a:r>
          <a:r>
            <a:rPr lang="en-US" sz="2800" b="1" kern="1200" dirty="0" err="1"/>
            <a:t>và</a:t>
          </a:r>
          <a:r>
            <a:rPr lang="en-US" sz="2800" b="1" kern="1200" dirty="0"/>
            <a:t> </a:t>
          </a:r>
          <a:r>
            <a:rPr lang="en-US" sz="2800" b="1" kern="1200" dirty="0" err="1"/>
            <a:t>duy</a:t>
          </a:r>
          <a:r>
            <a:rPr lang="en-US" sz="2800" b="1" kern="1200" dirty="0"/>
            <a:t> </a:t>
          </a:r>
          <a:r>
            <a:rPr lang="en-US" sz="2800" b="1" kern="1200" dirty="0" err="1"/>
            <a:t>tâm</a:t>
          </a:r>
          <a:r>
            <a:rPr lang="en-US" sz="2800" b="1" kern="1200" dirty="0"/>
            <a:t> </a:t>
          </a:r>
          <a:r>
            <a:rPr lang="en-US" sz="2800" b="1" kern="1200" dirty="0" err="1"/>
            <a:t>về</a:t>
          </a:r>
          <a:r>
            <a:rPr lang="en-US" sz="2800" b="1" kern="1200" dirty="0"/>
            <a:t> </a:t>
          </a:r>
          <a:r>
            <a:rPr lang="en-US" sz="2800" b="1" kern="1200" dirty="0" err="1"/>
            <a:t>xã</a:t>
          </a:r>
          <a:r>
            <a:rPr lang="en-US" sz="2800" b="1" kern="1200" dirty="0"/>
            <a:t> </a:t>
          </a:r>
          <a:r>
            <a:rPr lang="en-US" sz="2800" b="1" kern="1200" dirty="0" err="1"/>
            <a:t>hội</a:t>
          </a:r>
          <a:r>
            <a:rPr lang="en-US" sz="2800" b="1" kern="1200" dirty="0"/>
            <a:t> </a:t>
          </a:r>
          <a:endParaRPr lang="en-US" sz="2800" b="1" kern="1200" dirty="0">
            <a:solidFill>
              <a:schemeClr val="tx2"/>
            </a:solidFill>
            <a:latin typeface="Times New Roman" pitchFamily="18" charset="0"/>
            <a:cs typeface="Times New Roman" pitchFamily="18" charset="0"/>
          </a:endParaRPr>
        </a:p>
      </dsp:txBody>
      <dsp:txXfrm rot="-5400000">
        <a:off x="1207962" y="88443"/>
        <a:ext cx="7018201" cy="1012167"/>
      </dsp:txXfrm>
    </dsp:sp>
    <dsp:sp modelId="{D2E498E5-5D32-477C-AD89-F3DFDEA2421E}">
      <dsp:nvSpPr>
        <dsp:cNvPr id="0" name=""/>
        <dsp:cNvSpPr/>
      </dsp:nvSpPr>
      <dsp:spPr>
        <a:xfrm rot="5400000">
          <a:off x="-258849" y="1805730"/>
          <a:ext cx="1725661" cy="1207962"/>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2.</a:t>
          </a:r>
        </a:p>
      </dsp:txBody>
      <dsp:txXfrm rot="-5400000">
        <a:off x="1" y="2150861"/>
        <a:ext cx="1207962" cy="517699"/>
      </dsp:txXfrm>
    </dsp:sp>
    <dsp:sp modelId="{66EE8A80-F4D4-4B0E-81C4-C67A772FA914}">
      <dsp:nvSpPr>
        <dsp:cNvPr id="0" name=""/>
        <dsp:cNvSpPr/>
      </dsp:nvSpPr>
      <dsp:spPr>
        <a:xfrm rot="5400000">
          <a:off x="4183601" y="-1428756"/>
          <a:ext cx="1121679"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err="1"/>
            <a:t>Những</a:t>
          </a:r>
          <a:r>
            <a:rPr lang="en-US" sz="2600" b="1" kern="1200" dirty="0"/>
            <a:t> </a:t>
          </a:r>
          <a:r>
            <a:rPr lang="en-US" sz="2600" b="1" kern="1200" dirty="0" err="1"/>
            <a:t>nội</a:t>
          </a:r>
          <a:r>
            <a:rPr lang="en-US" sz="2600" b="1" kern="1200" dirty="0"/>
            <a:t> dung </a:t>
          </a:r>
          <a:r>
            <a:rPr lang="en-US" sz="2600" b="1" kern="1200" dirty="0" err="1"/>
            <a:t>cơ</a:t>
          </a:r>
          <a:r>
            <a:rPr lang="en-US" sz="2600" b="1" kern="1200" dirty="0"/>
            <a:t> </a:t>
          </a:r>
          <a:r>
            <a:rPr lang="en-US" sz="2600" b="1" kern="1200" dirty="0" err="1"/>
            <a:t>bản</a:t>
          </a:r>
          <a:r>
            <a:rPr lang="en-US" sz="2600" b="1" kern="1200" dirty="0"/>
            <a:t> </a:t>
          </a:r>
          <a:r>
            <a:rPr lang="en-US" sz="2600" b="1" kern="1200" dirty="0" err="1"/>
            <a:t>của</a:t>
          </a:r>
          <a:r>
            <a:rPr lang="en-US" sz="2600" b="1" kern="1200" dirty="0"/>
            <a:t> </a:t>
          </a:r>
          <a:r>
            <a:rPr lang="en-US" sz="2600" b="1" kern="1200" dirty="0" err="1"/>
            <a:t>học</a:t>
          </a:r>
          <a:r>
            <a:rPr lang="en-US" sz="2600" b="1" kern="1200" dirty="0"/>
            <a:t> </a:t>
          </a:r>
          <a:r>
            <a:rPr lang="en-US" sz="2600" b="1" kern="1200" dirty="0" err="1"/>
            <a:t>thuyết</a:t>
          </a:r>
          <a:r>
            <a:rPr lang="en-US" sz="2600" b="1" kern="1200" dirty="0"/>
            <a:t> </a:t>
          </a:r>
          <a:r>
            <a:rPr lang="en-US" sz="2600" b="1" kern="1200" dirty="0" err="1"/>
            <a:t>hình</a:t>
          </a:r>
          <a:r>
            <a:rPr lang="en-US" sz="2600" b="1" kern="1200" dirty="0"/>
            <a:t> </a:t>
          </a:r>
          <a:r>
            <a:rPr lang="en-US" sz="2600" b="1" kern="1200" dirty="0" err="1"/>
            <a:t>thái</a:t>
          </a:r>
          <a:r>
            <a:rPr lang="en-US" sz="2600" b="1" kern="1200" dirty="0"/>
            <a:t> </a:t>
          </a:r>
          <a:r>
            <a:rPr lang="en-US" sz="2600" b="1" kern="1200" dirty="0" err="1"/>
            <a:t>kinh</a:t>
          </a:r>
          <a:r>
            <a:rPr lang="en-US" sz="2600" b="1" kern="1200" dirty="0"/>
            <a:t> </a:t>
          </a:r>
          <a:r>
            <a:rPr lang="en-US" sz="2600" b="1" kern="1200" dirty="0" err="1"/>
            <a:t>tế</a:t>
          </a:r>
          <a:r>
            <a:rPr lang="en-US" sz="2600" b="1" kern="1200" dirty="0"/>
            <a:t> - </a:t>
          </a:r>
          <a:r>
            <a:rPr lang="en-US" sz="2600" b="1" kern="1200" dirty="0" err="1"/>
            <a:t>xã</a:t>
          </a:r>
          <a:r>
            <a:rPr lang="en-US" sz="2600" b="1" kern="1200" dirty="0"/>
            <a:t> </a:t>
          </a:r>
          <a:r>
            <a:rPr lang="en-US" sz="2600" b="1" kern="1200" dirty="0" err="1"/>
            <a:t>hội</a:t>
          </a:r>
          <a:endParaRPr lang="en-US" sz="2600" b="1" kern="1200" dirty="0">
            <a:solidFill>
              <a:schemeClr val="tx2"/>
            </a:solidFill>
            <a:latin typeface="Times New Roman" pitchFamily="18" charset="0"/>
            <a:cs typeface="Times New Roman" pitchFamily="18" charset="0"/>
          </a:endParaRPr>
        </a:p>
      </dsp:txBody>
      <dsp:txXfrm rot="-5400000">
        <a:off x="1207962" y="1601639"/>
        <a:ext cx="7018201" cy="1012167"/>
      </dsp:txXfrm>
    </dsp:sp>
    <dsp:sp modelId="{D0A976F6-7E08-4F35-87C1-B13E36AF9C4D}">
      <dsp:nvSpPr>
        <dsp:cNvPr id="0" name=""/>
        <dsp:cNvSpPr/>
      </dsp:nvSpPr>
      <dsp:spPr>
        <a:xfrm rot="5400000">
          <a:off x="-219300" y="3501739"/>
          <a:ext cx="1725661" cy="1207962"/>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anose="02020603050405020304" pitchFamily="18" charset="0"/>
              <a:cs typeface="Times New Roman" panose="02020603050405020304" pitchFamily="18" charset="0"/>
            </a:rPr>
            <a:t>3.</a:t>
          </a:r>
        </a:p>
      </dsp:txBody>
      <dsp:txXfrm rot="-5400000">
        <a:off x="39550" y="3846870"/>
        <a:ext cx="1207962" cy="517699"/>
      </dsp:txXfrm>
    </dsp:sp>
    <dsp:sp modelId="{4B2AED02-D5BC-40AD-B501-D2D53907E6A6}">
      <dsp:nvSpPr>
        <dsp:cNvPr id="0" name=""/>
        <dsp:cNvSpPr/>
      </dsp:nvSpPr>
      <dsp:spPr>
        <a:xfrm rot="5400000">
          <a:off x="4034474" y="485853"/>
          <a:ext cx="1419934"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Giá</a:t>
          </a:r>
          <a:r>
            <a:rPr lang="en-US" sz="2800" b="1" kern="1200" dirty="0"/>
            <a:t> </a:t>
          </a:r>
          <a:r>
            <a:rPr lang="en-US" sz="2800" b="1" kern="1200" dirty="0" err="1"/>
            <a:t>trị</a:t>
          </a:r>
          <a:r>
            <a:rPr lang="en-US" sz="2800" b="1" kern="1200" dirty="0"/>
            <a:t> </a:t>
          </a:r>
          <a:r>
            <a:rPr lang="en-US" sz="2800" b="1" kern="1200" dirty="0" err="1"/>
            <a:t>khoa</a:t>
          </a:r>
          <a:r>
            <a:rPr lang="en-US" sz="2800" b="1" kern="1200" dirty="0"/>
            <a:t> </a:t>
          </a:r>
          <a:r>
            <a:rPr lang="en-US" sz="2800" b="1" kern="1200" dirty="0" err="1"/>
            <a:t>học</a:t>
          </a:r>
          <a:r>
            <a:rPr lang="en-US" sz="2800" b="1" kern="1200" dirty="0"/>
            <a:t>, </a:t>
          </a:r>
          <a:r>
            <a:rPr lang="en-US" sz="2800" b="1" kern="1200" dirty="0" err="1"/>
            <a:t>cách</a:t>
          </a:r>
          <a:r>
            <a:rPr lang="en-US" sz="2800" b="1" kern="1200" dirty="0"/>
            <a:t> </a:t>
          </a:r>
          <a:r>
            <a:rPr lang="en-US" sz="2800" b="1" kern="1200" dirty="0" err="1"/>
            <a:t>mạng</a:t>
          </a:r>
          <a:r>
            <a:rPr lang="en-US" sz="2800" b="1" kern="1200" dirty="0"/>
            <a:t> </a:t>
          </a:r>
          <a:r>
            <a:rPr lang="en-US" sz="2800" b="1" kern="1200" dirty="0" err="1"/>
            <a:t>của</a:t>
          </a:r>
          <a:r>
            <a:rPr lang="en-US" sz="2800" b="1" kern="1200" dirty="0"/>
            <a:t> </a:t>
          </a:r>
          <a:r>
            <a:rPr lang="en-US" sz="2800" b="1" kern="1200" dirty="0" err="1"/>
            <a:t>học</a:t>
          </a:r>
          <a:r>
            <a:rPr lang="en-US" sz="2800" b="1" kern="1200" dirty="0"/>
            <a:t> </a:t>
          </a:r>
          <a:r>
            <a:rPr lang="en-US" sz="2800" b="1" kern="1200" dirty="0" err="1"/>
            <a:t>thuyết</a:t>
          </a:r>
          <a:r>
            <a:rPr lang="en-US" sz="2800" b="1" kern="1200" dirty="0"/>
            <a:t> </a:t>
          </a:r>
          <a:r>
            <a:rPr lang="en-US" sz="2800" b="1" kern="1200" dirty="0" err="1"/>
            <a:t>hình</a:t>
          </a:r>
          <a:r>
            <a:rPr lang="en-US" sz="2800" b="1" kern="1200" dirty="0"/>
            <a:t> </a:t>
          </a:r>
          <a:r>
            <a:rPr lang="en-US" sz="2800" b="1" kern="1200" dirty="0" err="1"/>
            <a:t>thái</a:t>
          </a:r>
          <a:r>
            <a:rPr lang="en-US" sz="2800" b="1" kern="1200" dirty="0"/>
            <a:t> KT-XH </a:t>
          </a:r>
          <a:r>
            <a:rPr lang="en-US" sz="2800" b="1" kern="1200" dirty="0" err="1"/>
            <a:t>và</a:t>
          </a:r>
          <a:r>
            <a:rPr lang="en-US" sz="2800" b="1" kern="1200" dirty="0"/>
            <a:t> </a:t>
          </a:r>
          <a:r>
            <a:rPr lang="en-US" sz="2800" b="1" kern="1200" dirty="0" err="1"/>
            <a:t>sự</a:t>
          </a:r>
          <a:r>
            <a:rPr lang="en-US" sz="2800" b="1" kern="1200" dirty="0"/>
            <a:t> </a:t>
          </a:r>
          <a:r>
            <a:rPr lang="en-US" sz="2800" b="1" kern="1200" dirty="0" err="1"/>
            <a:t>nhận</a:t>
          </a:r>
          <a:r>
            <a:rPr lang="en-US" sz="2800" b="1" kern="1200" dirty="0"/>
            <a:t> </a:t>
          </a:r>
          <a:r>
            <a:rPr lang="en-US" sz="2800" b="1" kern="1200" dirty="0" err="1"/>
            <a:t>thức</a:t>
          </a:r>
          <a:r>
            <a:rPr lang="en-US" sz="2800" b="1" kern="1200" dirty="0"/>
            <a:t> </a:t>
          </a:r>
          <a:r>
            <a:rPr lang="en-US" sz="2800" b="1" kern="1200" dirty="0" err="1"/>
            <a:t>về</a:t>
          </a:r>
          <a:r>
            <a:rPr lang="en-US" sz="2800" b="1" kern="1200" dirty="0"/>
            <a:t> con </a:t>
          </a:r>
          <a:r>
            <a:rPr lang="en-US" sz="2800" b="1" kern="1200" dirty="0" err="1"/>
            <a:t>đường</a:t>
          </a:r>
          <a:r>
            <a:rPr lang="en-US" sz="2800" b="1" kern="1200" dirty="0"/>
            <a:t> </a:t>
          </a:r>
          <a:r>
            <a:rPr lang="en-US" sz="2800" b="1" kern="1200" dirty="0" err="1"/>
            <a:t>đi</a:t>
          </a:r>
          <a:r>
            <a:rPr lang="en-US" sz="2800" b="1" kern="1200" dirty="0"/>
            <a:t> </a:t>
          </a:r>
          <a:r>
            <a:rPr lang="en-US" sz="2800" b="1" kern="1200" dirty="0" err="1"/>
            <a:t>lên</a:t>
          </a:r>
          <a:r>
            <a:rPr lang="en-US" sz="2800" b="1" kern="1200" dirty="0"/>
            <a:t> CNXH ở </a:t>
          </a:r>
          <a:r>
            <a:rPr lang="en-US" sz="2800" b="1" kern="1200" dirty="0" err="1"/>
            <a:t>Việt</a:t>
          </a:r>
          <a:r>
            <a:rPr lang="en-US" sz="2800" b="1" kern="1200" dirty="0"/>
            <a:t> Nam</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07963" y="3381680"/>
        <a:ext cx="7003642" cy="1281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FC91-1736-4F27-B261-EC74F6A8C976}">
      <dsp:nvSpPr>
        <dsp:cNvPr id="0" name=""/>
        <dsp:cNvSpPr/>
      </dsp:nvSpPr>
      <dsp:spPr>
        <a:xfrm>
          <a:off x="-5332332" y="-822834"/>
          <a:ext cx="6398197" cy="6398197"/>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1C590-FA4C-4521-BA21-CDBA602483C1}">
      <dsp:nvSpPr>
        <dsp:cNvPr id="0" name=""/>
        <dsp:cNvSpPr/>
      </dsp:nvSpPr>
      <dsp:spPr>
        <a:xfrm>
          <a:off x="875729" y="649375"/>
          <a:ext cx="6762294" cy="135770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77676"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a:t>a. </a:t>
          </a:r>
          <a:r>
            <a:rPr lang="en-US" sz="2800" kern="1200" dirty="0" err="1"/>
            <a:t>Phương</a:t>
          </a:r>
          <a:r>
            <a:rPr lang="en-US" sz="2800" kern="1200" dirty="0"/>
            <a:t> </a:t>
          </a:r>
          <a:r>
            <a:rPr lang="en-US" sz="2800" kern="1200" dirty="0" err="1"/>
            <a:t>pháp</a:t>
          </a:r>
          <a:r>
            <a:rPr lang="en-US" sz="2800" kern="1200" dirty="0"/>
            <a:t> </a:t>
          </a:r>
          <a:r>
            <a:rPr lang="en-US" sz="2800" kern="1200" dirty="0" err="1"/>
            <a:t>tiếp</a:t>
          </a:r>
          <a:r>
            <a:rPr lang="en-US" sz="2800" kern="1200" dirty="0"/>
            <a:t> </a:t>
          </a:r>
          <a:r>
            <a:rPr lang="en-US" sz="2800" kern="1200" dirty="0" err="1"/>
            <a:t>cận</a:t>
          </a:r>
          <a:r>
            <a:rPr lang="en-US" sz="2800" kern="1200" dirty="0"/>
            <a:t> </a:t>
          </a:r>
          <a:r>
            <a:rPr lang="en-US" sz="2800" kern="1200" dirty="0" err="1"/>
            <a:t>duy</a:t>
          </a:r>
          <a:r>
            <a:rPr lang="en-US" sz="2800" kern="1200" dirty="0"/>
            <a:t> </a:t>
          </a:r>
          <a:r>
            <a:rPr lang="en-US" sz="2800" kern="1200" dirty="0" err="1"/>
            <a:t>tâm</a:t>
          </a:r>
          <a:r>
            <a:rPr lang="en-US" sz="2800" kern="1200" dirty="0"/>
            <a:t> </a:t>
          </a:r>
          <a:r>
            <a:rPr lang="en-US" sz="2800" kern="1200" dirty="0" err="1"/>
            <a:t>về</a:t>
          </a:r>
          <a:r>
            <a:rPr lang="en-US" sz="2800" kern="1200" dirty="0"/>
            <a:t> </a:t>
          </a:r>
          <a:r>
            <a:rPr lang="en-US" sz="2800" kern="1200" dirty="0" err="1"/>
            <a:t>xã</a:t>
          </a:r>
          <a:r>
            <a:rPr lang="en-US" sz="2800" kern="1200" dirty="0"/>
            <a:t> </a:t>
          </a:r>
          <a:r>
            <a:rPr lang="en-US" sz="2800" kern="1200" dirty="0" err="1"/>
            <a:t>hội</a:t>
          </a:r>
          <a:endParaRPr lang="en-US" sz="2800" kern="1200" dirty="0"/>
        </a:p>
      </dsp:txBody>
      <dsp:txXfrm>
        <a:off x="875729" y="649375"/>
        <a:ext cx="6762294" cy="1357702"/>
      </dsp:txXfrm>
    </dsp:sp>
    <dsp:sp modelId="{7BCC4E72-2343-4576-9F52-53C9BDC6C950}">
      <dsp:nvSpPr>
        <dsp:cNvPr id="0" name=""/>
        <dsp:cNvSpPr/>
      </dsp:nvSpPr>
      <dsp:spPr>
        <a:xfrm>
          <a:off x="25069" y="509233"/>
          <a:ext cx="1697127" cy="16971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5D8E4-C348-4056-86BD-D367D7260C0D}">
      <dsp:nvSpPr>
        <dsp:cNvPr id="0" name=""/>
        <dsp:cNvSpPr/>
      </dsp:nvSpPr>
      <dsp:spPr>
        <a:xfrm>
          <a:off x="873633" y="2715879"/>
          <a:ext cx="6762294" cy="135770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77676"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a:t>b. </a:t>
          </a:r>
          <a:r>
            <a:rPr lang="en-US" sz="2800" kern="1200" dirty="0" err="1"/>
            <a:t>Phương</a:t>
          </a:r>
          <a:r>
            <a:rPr lang="en-US" sz="2800" kern="1200" dirty="0"/>
            <a:t> </a:t>
          </a:r>
          <a:r>
            <a:rPr lang="en-US" sz="2800" kern="1200" dirty="0" err="1"/>
            <a:t>pháp</a:t>
          </a:r>
          <a:r>
            <a:rPr lang="en-US" sz="2800" kern="1200" dirty="0"/>
            <a:t> </a:t>
          </a:r>
          <a:r>
            <a:rPr lang="en-US" sz="2800" kern="1200" dirty="0" err="1"/>
            <a:t>tiếp</a:t>
          </a:r>
          <a:r>
            <a:rPr lang="en-US" sz="2800" kern="1200" dirty="0"/>
            <a:t> </a:t>
          </a:r>
          <a:r>
            <a:rPr lang="en-US" sz="2800" kern="1200" dirty="0" err="1"/>
            <a:t>cận</a:t>
          </a:r>
          <a:r>
            <a:rPr lang="en-US" sz="2800" kern="1200" dirty="0"/>
            <a:t> </a:t>
          </a:r>
          <a:r>
            <a:rPr lang="en-US" sz="2800" kern="1200" dirty="0" err="1"/>
            <a:t>duy</a:t>
          </a:r>
          <a:r>
            <a:rPr lang="en-US" sz="2800" kern="1200" dirty="0"/>
            <a:t> </a:t>
          </a:r>
          <a:r>
            <a:rPr lang="en-US" sz="2800" kern="1200" dirty="0" err="1"/>
            <a:t>vật</a:t>
          </a:r>
          <a:r>
            <a:rPr lang="en-US" sz="2800" kern="1200" dirty="0"/>
            <a:t> </a:t>
          </a:r>
          <a:r>
            <a:rPr lang="en-US" sz="2800" kern="1200" dirty="0" err="1"/>
            <a:t>về</a:t>
          </a:r>
          <a:r>
            <a:rPr lang="en-US" sz="2800" kern="1200" dirty="0"/>
            <a:t> </a:t>
          </a:r>
          <a:r>
            <a:rPr lang="en-US" sz="2800" kern="1200" dirty="0" err="1"/>
            <a:t>xã</a:t>
          </a:r>
          <a:r>
            <a:rPr lang="en-US" sz="2800" kern="1200" dirty="0"/>
            <a:t> </a:t>
          </a:r>
          <a:r>
            <a:rPr lang="en-US" sz="2800" kern="1200" dirty="0" err="1"/>
            <a:t>hội</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873633" y="2715879"/>
        <a:ext cx="6762294" cy="1357702"/>
      </dsp:txXfrm>
    </dsp:sp>
    <dsp:sp modelId="{65E977BA-81D1-4B94-A176-DF1D02B96AAB}">
      <dsp:nvSpPr>
        <dsp:cNvPr id="0" name=""/>
        <dsp:cNvSpPr/>
      </dsp:nvSpPr>
      <dsp:spPr>
        <a:xfrm>
          <a:off x="25069" y="2546166"/>
          <a:ext cx="1697127" cy="16971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19257" y="226427"/>
          <a:ext cx="1461716" cy="1023201"/>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a.</a:t>
          </a:r>
        </a:p>
      </dsp:txBody>
      <dsp:txXfrm rot="-5400000">
        <a:off x="1" y="518771"/>
        <a:ext cx="1023201" cy="438515"/>
      </dsp:txXfrm>
    </dsp:sp>
    <dsp:sp modelId="{0DAB1469-03E9-4D9F-BEEA-7BAD8D0AC49F}">
      <dsp:nvSpPr>
        <dsp:cNvPr id="0" name=""/>
        <dsp:cNvSpPr/>
      </dsp:nvSpPr>
      <dsp:spPr>
        <a:xfrm rot="5400000">
          <a:off x="4161892" y="-3143276"/>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err="1"/>
            <a:t>Sản</a:t>
          </a:r>
          <a:r>
            <a:rPr lang="en-US" sz="2600" kern="1200" dirty="0"/>
            <a:t> </a:t>
          </a:r>
          <a:r>
            <a:rPr lang="en-US" sz="2600" kern="1200" dirty="0" err="1"/>
            <a:t>xuất</a:t>
          </a:r>
          <a:r>
            <a:rPr lang="en-US" sz="2600" kern="1200" dirty="0"/>
            <a:t> </a:t>
          </a:r>
          <a:r>
            <a:rPr lang="en-US" sz="2600" kern="1200" dirty="0" err="1"/>
            <a:t>vật</a:t>
          </a:r>
          <a:r>
            <a:rPr lang="en-US" sz="2600" kern="1200" dirty="0"/>
            <a:t> </a:t>
          </a:r>
          <a:r>
            <a:rPr lang="en-US" sz="2600" kern="1200" dirty="0" err="1"/>
            <a:t>chất</a:t>
          </a:r>
          <a:r>
            <a:rPr lang="en-US" sz="2600" kern="1200" dirty="0"/>
            <a:t> - </a:t>
          </a:r>
          <a:r>
            <a:rPr lang="en-US" sz="2600" kern="1200" dirty="0" err="1"/>
            <a:t>nền</a:t>
          </a:r>
          <a:r>
            <a:rPr lang="en-US" sz="2600" kern="1200" dirty="0"/>
            <a:t> </a:t>
          </a:r>
          <a:r>
            <a:rPr lang="en-US" sz="2600" kern="1200" dirty="0" err="1"/>
            <a:t>tảng</a:t>
          </a:r>
          <a:r>
            <a:rPr lang="en-US" sz="2600" kern="1200" dirty="0"/>
            <a:t> </a:t>
          </a:r>
          <a:r>
            <a:rPr lang="en-US" sz="2600" kern="1200" dirty="0" err="1"/>
            <a:t>của</a:t>
          </a:r>
          <a:r>
            <a:rPr lang="en-US" sz="2600" kern="1200" dirty="0"/>
            <a:t> </a:t>
          </a:r>
          <a:r>
            <a:rPr lang="en-US" sz="2600" kern="1200" dirty="0" err="1"/>
            <a:t>sự</a:t>
          </a:r>
          <a:r>
            <a:rPr lang="en-US" sz="2600" kern="1200" dirty="0"/>
            <a:t> </a:t>
          </a:r>
          <a:r>
            <a:rPr lang="en-US" sz="2600" kern="1200" dirty="0" err="1"/>
            <a:t>vận</a:t>
          </a:r>
          <a:r>
            <a:rPr lang="en-US" sz="2600" kern="1200" dirty="0"/>
            <a:t> </a:t>
          </a:r>
          <a:r>
            <a:rPr lang="en-US" sz="2600" kern="1200" dirty="0" err="1"/>
            <a:t>động</a:t>
          </a:r>
          <a:r>
            <a:rPr lang="en-US" sz="2600" kern="1200" dirty="0"/>
            <a:t>, </a:t>
          </a:r>
          <a:r>
            <a:rPr lang="en-US" sz="2600" kern="1200" dirty="0" err="1"/>
            <a:t>phát</a:t>
          </a:r>
          <a:r>
            <a:rPr lang="en-US" sz="2600" kern="1200" dirty="0"/>
            <a:t> </a:t>
          </a:r>
          <a:r>
            <a:rPr lang="en-US" sz="2600" kern="1200" dirty="0" err="1"/>
            <a:t>triển</a:t>
          </a:r>
          <a:r>
            <a:rPr lang="en-US" sz="2600" kern="1200" dirty="0"/>
            <a:t> </a:t>
          </a:r>
          <a:r>
            <a:rPr lang="en-US" sz="2600" kern="1200" dirty="0" err="1"/>
            <a:t>xã</a:t>
          </a:r>
          <a:r>
            <a:rPr lang="en-US" sz="2600" kern="1200" dirty="0"/>
            <a:t> </a:t>
          </a:r>
          <a:r>
            <a:rPr lang="en-US" sz="2600" kern="1200" dirty="0" err="1"/>
            <a:t>hội</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936083" y="128914"/>
        <a:ext cx="7355353" cy="857353"/>
      </dsp:txXfrm>
    </dsp:sp>
    <dsp:sp modelId="{D2E498E5-5D32-477C-AD89-F3DFDEA2421E}">
      <dsp:nvSpPr>
        <dsp:cNvPr id="0" name=""/>
        <dsp:cNvSpPr/>
      </dsp:nvSpPr>
      <dsp:spPr>
        <a:xfrm rot="5400000">
          <a:off x="-219257" y="1543902"/>
          <a:ext cx="1461716" cy="1023201"/>
        </a:xfrm>
        <a:prstGeom prst="chevron">
          <a:avLst/>
        </a:prstGeom>
        <a:solidFill>
          <a:schemeClr val="accent2"/>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b.</a:t>
          </a:r>
        </a:p>
      </dsp:txBody>
      <dsp:txXfrm rot="-5400000">
        <a:off x="1" y="1836246"/>
        <a:ext cx="1023201" cy="438515"/>
      </dsp:txXfrm>
    </dsp:sp>
    <dsp:sp modelId="{66EE8A80-F4D4-4B0E-81C4-C67A772FA914}">
      <dsp:nvSpPr>
        <dsp:cNvPr id="0" name=""/>
        <dsp:cNvSpPr/>
      </dsp:nvSpPr>
      <dsp:spPr>
        <a:xfrm rot="5400000">
          <a:off x="4249010" y="-190116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solidFill>
                <a:srgbClr val="FF0000"/>
              </a:solidFill>
            </a:rPr>
            <a:t>Biện</a:t>
          </a:r>
          <a:r>
            <a:rPr lang="en-US" sz="2800" kern="1200" dirty="0">
              <a:solidFill>
                <a:srgbClr val="FF0000"/>
              </a:solidFill>
            </a:rPr>
            <a:t> </a:t>
          </a:r>
          <a:r>
            <a:rPr lang="en-US" sz="2800" kern="1200" dirty="0" err="1">
              <a:solidFill>
                <a:srgbClr val="FF0000"/>
              </a:solidFill>
            </a:rPr>
            <a:t>chứng</a:t>
          </a:r>
          <a:r>
            <a:rPr lang="en-US" sz="2800" kern="1200" dirty="0">
              <a:solidFill>
                <a:srgbClr val="FF0000"/>
              </a:solidFill>
            </a:rPr>
            <a:t> </a:t>
          </a:r>
          <a:r>
            <a:rPr lang="en-US" sz="2800" kern="1200" dirty="0" err="1">
              <a:solidFill>
                <a:srgbClr val="FF0000"/>
              </a:solidFill>
            </a:rPr>
            <a:t>của</a:t>
          </a:r>
          <a:r>
            <a:rPr lang="en-US" sz="2800" kern="1200" dirty="0">
              <a:solidFill>
                <a:srgbClr val="FF0000"/>
              </a:solidFill>
            </a:rPr>
            <a:t> </a:t>
          </a:r>
          <a:r>
            <a:rPr lang="en-US" sz="2800" kern="1200" dirty="0" err="1">
              <a:solidFill>
                <a:srgbClr val="FF0000"/>
              </a:solidFill>
            </a:rPr>
            <a:t>sự</a:t>
          </a:r>
          <a:r>
            <a:rPr lang="en-US" sz="2800" kern="1200" dirty="0">
              <a:solidFill>
                <a:srgbClr val="FF0000"/>
              </a:solidFill>
            </a:rPr>
            <a:t> </a:t>
          </a:r>
          <a:r>
            <a:rPr lang="en-US" sz="2800" kern="1200" dirty="0" err="1">
              <a:solidFill>
                <a:srgbClr val="FF0000"/>
              </a:solidFill>
            </a:rPr>
            <a:t>phát</a:t>
          </a:r>
          <a:r>
            <a:rPr lang="en-US" sz="2800" kern="1200" dirty="0">
              <a:solidFill>
                <a:srgbClr val="FF0000"/>
              </a:solidFill>
            </a:rPr>
            <a:t> </a:t>
          </a:r>
          <a:r>
            <a:rPr lang="en-US" sz="2800" kern="1200" dirty="0" err="1">
              <a:solidFill>
                <a:srgbClr val="FF0000"/>
              </a:solidFill>
            </a:rPr>
            <a:t>triển</a:t>
          </a:r>
          <a:r>
            <a:rPr lang="en-US" sz="2800" kern="1200" dirty="0">
              <a:solidFill>
                <a:srgbClr val="FF0000"/>
              </a:solidFill>
            </a:rPr>
            <a:t> LLSX </a:t>
          </a:r>
          <a:r>
            <a:rPr lang="en-US" sz="2800" kern="1200" dirty="0" err="1">
              <a:solidFill>
                <a:srgbClr val="FF0000"/>
              </a:solidFill>
            </a:rPr>
            <a:t>và</a:t>
          </a:r>
          <a:r>
            <a:rPr lang="en-US" sz="2800" kern="1200" dirty="0">
              <a:solidFill>
                <a:srgbClr val="FF0000"/>
              </a:solidFill>
            </a:rPr>
            <a:t> QHSX- </a:t>
          </a:r>
          <a:r>
            <a:rPr lang="en-US" sz="2800" kern="1200" dirty="0" err="1">
              <a:solidFill>
                <a:srgbClr val="FF0000"/>
              </a:solidFill>
            </a:rPr>
            <a:t>quy</a:t>
          </a:r>
          <a:r>
            <a:rPr lang="en-US" sz="2800" kern="1200" dirty="0">
              <a:solidFill>
                <a:srgbClr val="FF0000"/>
              </a:solidFill>
            </a:rPr>
            <a:t> </a:t>
          </a:r>
          <a:r>
            <a:rPr lang="en-US" sz="2800" kern="1200" dirty="0" err="1">
              <a:solidFill>
                <a:srgbClr val="FF0000"/>
              </a:solidFill>
            </a:rPr>
            <a:t>luật</a:t>
          </a:r>
          <a:r>
            <a:rPr lang="en-US" sz="2800" kern="1200" dirty="0">
              <a:solidFill>
                <a:srgbClr val="FF0000"/>
              </a:solidFill>
            </a:rPr>
            <a:t> </a:t>
          </a:r>
          <a:r>
            <a:rPr lang="en-US" sz="2800" kern="1200" dirty="0" err="1">
              <a:solidFill>
                <a:srgbClr val="FF0000"/>
              </a:solidFill>
            </a:rPr>
            <a:t>cơ</a:t>
          </a:r>
          <a:r>
            <a:rPr lang="en-US" sz="2800" kern="1200" dirty="0">
              <a:solidFill>
                <a:srgbClr val="FF0000"/>
              </a:solidFill>
            </a:rPr>
            <a:t> </a:t>
          </a:r>
          <a:r>
            <a:rPr lang="en-US" sz="2800" kern="1200" dirty="0" err="1">
              <a:solidFill>
                <a:srgbClr val="FF0000"/>
              </a:solidFill>
            </a:rPr>
            <a:t>bản</a:t>
          </a:r>
          <a:r>
            <a:rPr lang="en-US" sz="2800" kern="1200" dirty="0">
              <a:solidFill>
                <a:srgbClr val="FF0000"/>
              </a:solidFill>
            </a:rPr>
            <a:t> </a:t>
          </a:r>
          <a:r>
            <a:rPr lang="en-US" sz="2800" kern="1200" dirty="0" err="1">
              <a:solidFill>
                <a:srgbClr val="FF0000"/>
              </a:solidFill>
            </a:rPr>
            <a:t>của</a:t>
          </a:r>
          <a:r>
            <a:rPr lang="en-US" sz="2800" kern="1200" dirty="0">
              <a:solidFill>
                <a:srgbClr val="FF0000"/>
              </a:solidFill>
            </a:rPr>
            <a:t> </a:t>
          </a:r>
          <a:r>
            <a:rPr lang="en-US" sz="2800" kern="1200" dirty="0" err="1">
              <a:solidFill>
                <a:srgbClr val="FF0000"/>
              </a:solidFill>
            </a:rPr>
            <a:t>sự</a:t>
          </a:r>
          <a:r>
            <a:rPr lang="en-US" sz="2800" kern="1200" dirty="0">
              <a:solidFill>
                <a:srgbClr val="FF0000"/>
              </a:solidFill>
            </a:rPr>
            <a:t> </a:t>
          </a:r>
          <a:r>
            <a:rPr lang="en-US" sz="2800" kern="1200" dirty="0" err="1">
              <a:solidFill>
                <a:srgbClr val="FF0000"/>
              </a:solidFill>
            </a:rPr>
            <a:t>vận</a:t>
          </a:r>
          <a:r>
            <a:rPr lang="en-US" sz="2800" kern="1200" dirty="0">
              <a:solidFill>
                <a:srgbClr val="FF0000"/>
              </a:solidFill>
            </a:rPr>
            <a:t> </a:t>
          </a:r>
          <a:r>
            <a:rPr lang="en-US" sz="2800" kern="1200" dirty="0" err="1">
              <a:solidFill>
                <a:srgbClr val="FF0000"/>
              </a:solidFill>
            </a:rPr>
            <a:t>động</a:t>
          </a:r>
          <a:r>
            <a:rPr lang="en-US" sz="2800" kern="1200" dirty="0">
              <a:solidFill>
                <a:srgbClr val="FF0000"/>
              </a:solidFill>
            </a:rPr>
            <a:t>, </a:t>
          </a:r>
          <a:r>
            <a:rPr lang="en-US" sz="2800" kern="1200" dirty="0" err="1">
              <a:solidFill>
                <a:srgbClr val="FF0000"/>
              </a:solidFill>
            </a:rPr>
            <a:t>phát</a:t>
          </a:r>
          <a:r>
            <a:rPr lang="en-US" sz="2800" kern="1200" dirty="0">
              <a:solidFill>
                <a:srgbClr val="FF0000"/>
              </a:solidFill>
            </a:rPr>
            <a:t> </a:t>
          </a:r>
          <a:r>
            <a:rPr lang="en-US" sz="2800" kern="1200" dirty="0" err="1">
              <a:solidFill>
                <a:srgbClr val="FF0000"/>
              </a:solidFill>
            </a:rPr>
            <a:t>triển</a:t>
          </a:r>
          <a:r>
            <a:rPr lang="en-US" sz="2800" kern="1200" dirty="0">
              <a:solidFill>
                <a:srgbClr val="FF0000"/>
              </a:solidFill>
            </a:rPr>
            <a:t> </a:t>
          </a:r>
          <a:r>
            <a:rPr lang="en-US" sz="2800" kern="1200" dirty="0" err="1">
              <a:solidFill>
                <a:srgbClr val="FF0000"/>
              </a:solidFill>
            </a:rPr>
            <a:t>các</a:t>
          </a:r>
          <a:r>
            <a:rPr lang="en-US" sz="2800" kern="1200" dirty="0">
              <a:solidFill>
                <a:srgbClr val="FF0000"/>
              </a:solidFill>
            </a:rPr>
            <a:t> PTSX </a:t>
          </a:r>
          <a:r>
            <a:rPr lang="en-US" sz="2800" kern="1200" dirty="0" err="1">
              <a:solidFill>
                <a:srgbClr val="FF0000"/>
              </a:solidFill>
            </a:rPr>
            <a:t>trong</a:t>
          </a:r>
          <a:r>
            <a:rPr lang="en-US" sz="2800" kern="1200" dirty="0">
              <a:solidFill>
                <a:srgbClr val="FF0000"/>
              </a:solidFill>
            </a:rPr>
            <a:t> LS </a:t>
          </a:r>
          <a:endParaRPr lang="en-US" sz="2800" b="1"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1371026"/>
        <a:ext cx="7355353" cy="857353"/>
      </dsp:txXfrm>
    </dsp:sp>
    <dsp:sp modelId="{D0A976F6-7E08-4F35-87C1-B13E36AF9C4D}">
      <dsp:nvSpPr>
        <dsp:cNvPr id="0" name=""/>
        <dsp:cNvSpPr/>
      </dsp:nvSpPr>
      <dsp:spPr>
        <a:xfrm rot="5400000">
          <a:off x="-219257" y="2861376"/>
          <a:ext cx="1461716" cy="1023201"/>
        </a:xfrm>
        <a:prstGeom prst="chevron">
          <a:avLst/>
        </a:prstGeom>
        <a:solidFill>
          <a:schemeClr val="accent2"/>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c.</a:t>
          </a:r>
        </a:p>
      </dsp:txBody>
      <dsp:txXfrm rot="-5400000">
        <a:off x="1" y="3153720"/>
        <a:ext cx="1023201" cy="438515"/>
      </dsp:txXfrm>
    </dsp:sp>
    <dsp:sp modelId="{4B2AED02-D5BC-40AD-B501-D2D53907E6A6}">
      <dsp:nvSpPr>
        <dsp:cNvPr id="0" name=""/>
        <dsp:cNvSpPr/>
      </dsp:nvSpPr>
      <dsp:spPr>
        <a:xfrm rot="5400000">
          <a:off x="4249010" y="-583690"/>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t>Biện</a:t>
          </a:r>
          <a:r>
            <a:rPr lang="en-US" sz="2800" kern="1200" dirty="0"/>
            <a:t> </a:t>
          </a:r>
          <a:r>
            <a:rPr lang="en-US" sz="2800" kern="1200" dirty="0" err="1"/>
            <a:t>chứng</a:t>
          </a:r>
          <a:r>
            <a:rPr lang="en-US" sz="2800" kern="1200" dirty="0"/>
            <a:t> </a:t>
          </a:r>
          <a:r>
            <a:rPr lang="en-US" sz="2800" kern="1200" dirty="0" err="1"/>
            <a:t>của</a:t>
          </a:r>
          <a:r>
            <a:rPr lang="en-US" sz="2800" kern="1200" dirty="0"/>
            <a:t> CSHT </a:t>
          </a:r>
          <a:r>
            <a:rPr lang="en-US" sz="2800" kern="1200" dirty="0" err="1"/>
            <a:t>và</a:t>
          </a:r>
          <a:r>
            <a:rPr lang="en-US" sz="2800" kern="1200" dirty="0"/>
            <a:t> KTTT </a:t>
          </a:r>
          <a:r>
            <a:rPr lang="en-US" sz="2800" kern="1200" dirty="0" err="1"/>
            <a:t>của</a:t>
          </a:r>
          <a:r>
            <a:rPr lang="en-US" sz="2800" kern="1200" dirty="0"/>
            <a:t> XH- </a:t>
          </a:r>
          <a:r>
            <a:rPr lang="en-US" sz="2800" kern="1200" dirty="0" err="1"/>
            <a:t>quy</a:t>
          </a:r>
          <a:r>
            <a:rPr lang="en-US" sz="2800" kern="1200" dirty="0"/>
            <a:t> </a:t>
          </a:r>
          <a:r>
            <a:rPr lang="en-US" sz="2800" kern="1200" dirty="0" err="1"/>
            <a:t>luật</a:t>
          </a:r>
          <a:r>
            <a:rPr lang="en-US" sz="2800" kern="1200" dirty="0"/>
            <a:t> </a:t>
          </a:r>
          <a:r>
            <a:rPr lang="en-US" sz="2800" kern="1200" dirty="0" err="1"/>
            <a:t>cơ</a:t>
          </a:r>
          <a:r>
            <a:rPr lang="en-US" sz="2800" kern="1200" dirty="0"/>
            <a:t> </a:t>
          </a:r>
          <a:r>
            <a:rPr lang="en-US" sz="2800" kern="1200" dirty="0" err="1"/>
            <a:t>bản</a:t>
          </a:r>
          <a:r>
            <a:rPr lang="en-US" sz="2800" kern="1200" dirty="0"/>
            <a:t> </a:t>
          </a:r>
          <a:r>
            <a:rPr lang="en-US" sz="2800" kern="1200" dirty="0" err="1"/>
            <a:t>của</a:t>
          </a:r>
          <a:r>
            <a:rPr lang="en-US" sz="2800" kern="1200" dirty="0"/>
            <a:t> </a:t>
          </a:r>
          <a:r>
            <a:rPr lang="en-US" sz="2800" kern="1200" dirty="0" err="1"/>
            <a:t>sự</a:t>
          </a:r>
          <a:r>
            <a:rPr lang="en-US" sz="2800" kern="1200" dirty="0"/>
            <a:t> </a:t>
          </a:r>
          <a:r>
            <a:rPr lang="en-US" sz="2800" kern="1200" dirty="0" err="1"/>
            <a:t>vận</a:t>
          </a:r>
          <a:r>
            <a:rPr lang="en-US" sz="2800" kern="1200" dirty="0"/>
            <a:t> </a:t>
          </a:r>
          <a:r>
            <a:rPr lang="en-US" sz="2800" kern="1200" dirty="0" err="1"/>
            <a:t>động</a:t>
          </a:r>
          <a:r>
            <a:rPr lang="en-US" sz="2800" kern="1200" dirty="0"/>
            <a:t>, </a:t>
          </a:r>
          <a:r>
            <a:rPr lang="en-US" sz="2800" kern="1200" dirty="0" err="1"/>
            <a:t>phát</a:t>
          </a:r>
          <a:r>
            <a:rPr lang="en-US" sz="2800" kern="1200" dirty="0"/>
            <a:t> </a:t>
          </a:r>
          <a:r>
            <a:rPr lang="en-US" sz="2800" kern="1200" dirty="0" err="1"/>
            <a:t>triển</a:t>
          </a:r>
          <a:r>
            <a:rPr lang="en-US" sz="2800" kern="1200" dirty="0"/>
            <a:t> </a:t>
          </a:r>
          <a:r>
            <a:rPr lang="en-US" sz="2800" kern="1200" dirty="0" err="1"/>
            <a:t>trong</a:t>
          </a:r>
          <a:r>
            <a:rPr lang="en-US" sz="2800" kern="1200" dirty="0"/>
            <a:t> </a:t>
          </a:r>
          <a:r>
            <a:rPr lang="en-US" sz="2800" kern="1200" dirty="0" err="1"/>
            <a:t>cơ</a:t>
          </a:r>
          <a:r>
            <a:rPr lang="en-US" sz="2800" kern="1200" dirty="0"/>
            <a:t> </a:t>
          </a:r>
          <a:r>
            <a:rPr lang="en-US" sz="2800" kern="1200" dirty="0" err="1"/>
            <a:t>cấu</a:t>
          </a:r>
          <a:r>
            <a:rPr lang="en-US" sz="2800" kern="1200" dirty="0"/>
            <a:t> </a:t>
          </a:r>
          <a:r>
            <a:rPr lang="en-US" sz="2800" kern="1200" dirty="0" err="1"/>
            <a:t>tổng</a:t>
          </a:r>
          <a:r>
            <a:rPr lang="en-US" sz="2800" kern="1200" dirty="0"/>
            <a:t> </a:t>
          </a:r>
          <a:r>
            <a:rPr lang="en-US" sz="2800" kern="1200" dirty="0" err="1"/>
            <a:t>thể</a:t>
          </a:r>
          <a:r>
            <a:rPr lang="en-US" sz="2800" kern="1200" dirty="0"/>
            <a:t> </a:t>
          </a:r>
          <a:r>
            <a:rPr lang="en-US" sz="2800" kern="1200" dirty="0" err="1"/>
            <a:t>của</a:t>
          </a:r>
          <a:r>
            <a:rPr lang="en-US" sz="2800" kern="1200" dirty="0"/>
            <a:t> </a:t>
          </a:r>
          <a:r>
            <a:rPr lang="en-US" sz="2800" kern="1200" dirty="0" err="1"/>
            <a:t>đời</a:t>
          </a:r>
          <a:r>
            <a:rPr lang="en-US" sz="2800" kern="1200" dirty="0"/>
            <a:t> </a:t>
          </a:r>
          <a:r>
            <a:rPr lang="en-US" sz="2800" kern="1200" dirty="0" err="1"/>
            <a:t>sống</a:t>
          </a:r>
          <a:r>
            <a:rPr lang="en-US" sz="2800" kern="1200" dirty="0"/>
            <a:t> XH</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2688500"/>
        <a:ext cx="7355353" cy="857353"/>
      </dsp:txXfrm>
    </dsp:sp>
    <dsp:sp modelId="{AFC4631B-6313-4AB7-8A2F-0D66BA62D014}">
      <dsp:nvSpPr>
        <dsp:cNvPr id="0" name=""/>
        <dsp:cNvSpPr/>
      </dsp:nvSpPr>
      <dsp:spPr>
        <a:xfrm rot="5400000">
          <a:off x="-219257" y="4178851"/>
          <a:ext cx="1461716" cy="1023201"/>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d.</a:t>
          </a:r>
        </a:p>
      </dsp:txBody>
      <dsp:txXfrm rot="-5400000">
        <a:off x="1" y="4471195"/>
        <a:ext cx="1023201" cy="438515"/>
      </dsp:txXfrm>
    </dsp:sp>
    <dsp:sp modelId="{794ED453-5941-44C1-8F8A-5BB5B6875D3A}">
      <dsp:nvSpPr>
        <dsp:cNvPr id="0" name=""/>
        <dsp:cNvSpPr/>
      </dsp:nvSpPr>
      <dsp:spPr>
        <a:xfrm rot="5400000">
          <a:off x="4249010" y="73378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t>Cấu</a:t>
          </a:r>
          <a:r>
            <a:rPr lang="en-US" sz="2800" kern="1200" dirty="0"/>
            <a:t> </a:t>
          </a:r>
          <a:r>
            <a:rPr lang="en-US" sz="2800" kern="1200" dirty="0" err="1"/>
            <a:t>trúc</a:t>
          </a:r>
          <a:r>
            <a:rPr lang="en-US" sz="2800" kern="1200" dirty="0"/>
            <a:t> </a:t>
          </a:r>
          <a:r>
            <a:rPr lang="en-US" sz="2800" kern="1200" dirty="0" err="1"/>
            <a:t>hình</a:t>
          </a:r>
          <a:r>
            <a:rPr lang="en-US" sz="2800" kern="1200" dirty="0"/>
            <a:t> </a:t>
          </a:r>
          <a:r>
            <a:rPr lang="en-US" sz="2800" kern="1200" dirty="0" err="1"/>
            <a:t>thái</a:t>
          </a:r>
          <a:r>
            <a:rPr lang="en-US" sz="2800" kern="1200" dirty="0"/>
            <a:t> KT-XH </a:t>
          </a:r>
          <a:r>
            <a:rPr lang="en-US" sz="2800" kern="1200" dirty="0" err="1"/>
            <a:t>và</a:t>
          </a:r>
          <a:r>
            <a:rPr lang="en-US" sz="2800" kern="1200" dirty="0"/>
            <a:t> </a:t>
          </a:r>
          <a:r>
            <a:rPr lang="en-US" sz="2800" kern="1200" dirty="0" err="1"/>
            <a:t>quá</a:t>
          </a:r>
          <a:r>
            <a:rPr lang="en-US" sz="2800" kern="1200" dirty="0"/>
            <a:t> </a:t>
          </a:r>
          <a:r>
            <a:rPr lang="en-US" sz="2800" kern="1200" dirty="0" err="1"/>
            <a:t>trình</a:t>
          </a:r>
          <a:r>
            <a:rPr lang="en-US" sz="2800" kern="1200" dirty="0"/>
            <a:t> </a:t>
          </a:r>
          <a:r>
            <a:rPr lang="en-US" sz="2800" kern="1200" dirty="0" err="1"/>
            <a:t>lịch</a:t>
          </a:r>
          <a:r>
            <a:rPr lang="en-US" sz="2800" kern="1200" dirty="0"/>
            <a:t> </a:t>
          </a:r>
          <a:r>
            <a:rPr lang="en-US" sz="2800" kern="1200" dirty="0" err="1"/>
            <a:t>sử</a:t>
          </a:r>
          <a:r>
            <a:rPr lang="en-US" sz="2800" kern="1200" dirty="0"/>
            <a:t>- </a:t>
          </a:r>
          <a:r>
            <a:rPr lang="en-US" sz="2800" kern="1200" dirty="0" err="1"/>
            <a:t>tự</a:t>
          </a:r>
          <a:r>
            <a:rPr lang="en-US" sz="2800" kern="1200" dirty="0"/>
            <a:t> </a:t>
          </a:r>
          <a:r>
            <a:rPr lang="en-US" sz="2800" kern="1200" dirty="0" err="1"/>
            <a:t>nhiên</a:t>
          </a:r>
          <a:r>
            <a:rPr lang="en-US" sz="2800" kern="1200" dirty="0"/>
            <a:t> </a:t>
          </a:r>
          <a:r>
            <a:rPr lang="en-US" sz="2800" kern="1200" dirty="0" err="1"/>
            <a:t>của</a:t>
          </a:r>
          <a:r>
            <a:rPr lang="en-US" sz="2800" kern="1200" dirty="0"/>
            <a:t> </a:t>
          </a:r>
          <a:r>
            <a:rPr lang="en-US" sz="2800" kern="1200" dirty="0" err="1"/>
            <a:t>sự</a:t>
          </a:r>
          <a:r>
            <a:rPr lang="en-US" sz="2800" kern="1200" dirty="0"/>
            <a:t> </a:t>
          </a:r>
          <a:r>
            <a:rPr lang="en-US" sz="2800" kern="1200" dirty="0" err="1"/>
            <a:t>phát</a:t>
          </a:r>
          <a:r>
            <a:rPr lang="en-US" sz="2800" kern="1200" dirty="0"/>
            <a:t> </a:t>
          </a:r>
          <a:r>
            <a:rPr lang="en-US" sz="2800" kern="1200" dirty="0" err="1"/>
            <a:t>triển</a:t>
          </a:r>
          <a:r>
            <a:rPr lang="en-US" sz="2800" kern="1200" dirty="0"/>
            <a:t> </a:t>
          </a:r>
          <a:r>
            <a:rPr lang="en-US" sz="2800" kern="1200" dirty="0" err="1"/>
            <a:t>các</a:t>
          </a:r>
          <a:r>
            <a:rPr lang="en-US" sz="2800" kern="1200" dirty="0"/>
            <a:t> </a:t>
          </a:r>
          <a:r>
            <a:rPr lang="en-US" sz="2800" kern="1200" dirty="0" err="1"/>
            <a:t>hình</a:t>
          </a:r>
          <a:r>
            <a:rPr lang="en-US" sz="2800" kern="1200" dirty="0"/>
            <a:t> </a:t>
          </a:r>
          <a:r>
            <a:rPr lang="en-US" sz="2800" kern="1200" dirty="0" err="1"/>
            <a:t>thái</a:t>
          </a:r>
          <a:r>
            <a:rPr lang="en-US" sz="2800" kern="1200" dirty="0"/>
            <a:t> KT-XH</a:t>
          </a:r>
          <a:endParaRPr lang="en-US" sz="2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4005975"/>
        <a:ext cx="7355353" cy="857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6325D-829E-4A78-86F8-6DA593E98FD1}">
      <dsp:nvSpPr>
        <dsp:cNvPr id="0" name=""/>
        <dsp:cNvSpPr/>
      </dsp:nvSpPr>
      <dsp:spPr>
        <a:xfrm>
          <a:off x="1660" y="-47624"/>
          <a:ext cx="2584050" cy="3683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ahoma" pitchFamily="34" charset="0"/>
              <a:ea typeface="Tahoma" pitchFamily="34" charset="0"/>
              <a:cs typeface="Tahoma" pitchFamily="34" charset="0"/>
            </a:rPr>
            <a:t>Sản xuất vật chất</a:t>
          </a:r>
        </a:p>
      </dsp:txBody>
      <dsp:txXfrm>
        <a:off x="1660" y="1425575"/>
        <a:ext cx="2584050" cy="1473200"/>
      </dsp:txXfrm>
    </dsp:sp>
    <dsp:sp modelId="{5BD1A0A4-24BC-4099-B181-074BD1F19EBC}">
      <dsp:nvSpPr>
        <dsp:cNvPr id="0" name=""/>
        <dsp:cNvSpPr/>
      </dsp:nvSpPr>
      <dsp:spPr>
        <a:xfrm>
          <a:off x="228597" y="0"/>
          <a:ext cx="2130177" cy="122643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7A06-6E6D-417A-B79C-FE9AB050EB5D}">
      <dsp:nvSpPr>
        <dsp:cNvPr id="0" name=""/>
        <dsp:cNvSpPr/>
      </dsp:nvSpPr>
      <dsp:spPr>
        <a:xfrm>
          <a:off x="2663232" y="-47624"/>
          <a:ext cx="2584050" cy="3683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ahoma" pitchFamily="34" charset="0"/>
              <a:ea typeface="Tahoma" pitchFamily="34" charset="0"/>
              <a:cs typeface="Tahoma" pitchFamily="34" charset="0"/>
            </a:rPr>
            <a:t>Sản xuất tinh thần</a:t>
          </a:r>
        </a:p>
      </dsp:txBody>
      <dsp:txXfrm>
        <a:off x="2663232" y="1425575"/>
        <a:ext cx="2584050" cy="1473200"/>
      </dsp:txXfrm>
    </dsp:sp>
    <dsp:sp modelId="{89C9B68C-CE3A-41BD-B5F9-A4118F7EDACA}">
      <dsp:nvSpPr>
        <dsp:cNvPr id="0" name=""/>
        <dsp:cNvSpPr/>
      </dsp:nvSpPr>
      <dsp:spPr>
        <a:xfrm>
          <a:off x="2890169" y="0"/>
          <a:ext cx="2130177" cy="122643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D411AC-ECA0-49FA-89E6-116DA831E658}">
      <dsp:nvSpPr>
        <dsp:cNvPr id="0" name=""/>
        <dsp:cNvSpPr/>
      </dsp:nvSpPr>
      <dsp:spPr>
        <a:xfrm>
          <a:off x="5324804" y="-47624"/>
          <a:ext cx="2584050" cy="3683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ahoma" pitchFamily="34" charset="0"/>
              <a:ea typeface="Tahoma" pitchFamily="34" charset="0"/>
              <a:cs typeface="Tahoma" pitchFamily="34" charset="0"/>
            </a:rPr>
            <a:t>SX </a:t>
          </a:r>
          <a:r>
            <a:rPr lang="en-US" sz="2800" b="1" kern="1200" dirty="0" err="1">
              <a:latin typeface="Tahoma" pitchFamily="34" charset="0"/>
              <a:ea typeface="Tahoma" pitchFamily="34" charset="0"/>
              <a:cs typeface="Tahoma" pitchFamily="34" charset="0"/>
            </a:rPr>
            <a:t>ra</a:t>
          </a:r>
          <a:r>
            <a:rPr lang="en-US" sz="2800" b="1" kern="1200" dirty="0">
              <a:latin typeface="Tahoma" pitchFamily="34" charset="0"/>
              <a:ea typeface="Tahoma" pitchFamily="34" charset="0"/>
              <a:cs typeface="Tahoma" pitchFamily="34" charset="0"/>
            </a:rPr>
            <a:t> </a:t>
          </a:r>
          <a:r>
            <a:rPr lang="en-US" sz="2800" b="1" kern="1200" dirty="0" err="1">
              <a:latin typeface="Tahoma" pitchFamily="34" charset="0"/>
              <a:ea typeface="Tahoma" pitchFamily="34" charset="0"/>
              <a:cs typeface="Tahoma" pitchFamily="34" charset="0"/>
            </a:rPr>
            <a:t>bản</a:t>
          </a:r>
          <a:r>
            <a:rPr lang="en-US" sz="2800" b="1" kern="1200" dirty="0">
              <a:latin typeface="Tahoma" pitchFamily="34" charset="0"/>
              <a:ea typeface="Tahoma" pitchFamily="34" charset="0"/>
              <a:cs typeface="Tahoma" pitchFamily="34" charset="0"/>
            </a:rPr>
            <a:t> </a:t>
          </a:r>
          <a:r>
            <a:rPr lang="en-US" sz="2800" b="1" kern="1200" dirty="0" err="1">
              <a:latin typeface="Tahoma" pitchFamily="34" charset="0"/>
              <a:ea typeface="Tahoma" pitchFamily="34" charset="0"/>
              <a:cs typeface="Tahoma" pitchFamily="34" charset="0"/>
            </a:rPr>
            <a:t>thân</a:t>
          </a:r>
          <a:r>
            <a:rPr lang="en-US" sz="2800" b="1" kern="1200" dirty="0">
              <a:latin typeface="Tahoma" pitchFamily="34" charset="0"/>
              <a:ea typeface="Tahoma" pitchFamily="34" charset="0"/>
              <a:cs typeface="Tahoma" pitchFamily="34" charset="0"/>
            </a:rPr>
            <a:t> con </a:t>
          </a:r>
          <a:r>
            <a:rPr lang="en-US" sz="2800" b="1" kern="1200" dirty="0" err="1">
              <a:latin typeface="Tahoma" pitchFamily="34" charset="0"/>
              <a:ea typeface="Tahoma" pitchFamily="34" charset="0"/>
              <a:cs typeface="Tahoma" pitchFamily="34" charset="0"/>
            </a:rPr>
            <a:t>người</a:t>
          </a:r>
          <a:endParaRPr lang="en-US" sz="2800" b="1" kern="1200" dirty="0">
            <a:latin typeface="Tahoma" pitchFamily="34" charset="0"/>
            <a:ea typeface="Tahoma" pitchFamily="34" charset="0"/>
            <a:cs typeface="Tahoma" pitchFamily="34" charset="0"/>
          </a:endParaRPr>
        </a:p>
      </dsp:txBody>
      <dsp:txXfrm>
        <a:off x="5324804" y="1425575"/>
        <a:ext cx="2584050" cy="1473200"/>
      </dsp:txXfrm>
    </dsp:sp>
    <dsp:sp modelId="{98239DFF-1B7E-4C44-8B01-642E792660A0}">
      <dsp:nvSpPr>
        <dsp:cNvPr id="0" name=""/>
        <dsp:cNvSpPr/>
      </dsp:nvSpPr>
      <dsp:spPr>
        <a:xfrm>
          <a:off x="5551741" y="0"/>
          <a:ext cx="2130177" cy="122643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485D8-C52C-4AE5-8296-6B97D69DFAF6}">
      <dsp:nvSpPr>
        <dsp:cNvPr id="0" name=""/>
        <dsp:cNvSpPr/>
      </dsp:nvSpPr>
      <dsp:spPr>
        <a:xfrm>
          <a:off x="316420" y="2619376"/>
          <a:ext cx="7277674" cy="1111247"/>
        </a:xfrm>
        <a:prstGeom prst="leftRight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t>Giá</a:t>
          </a:r>
          <a:r>
            <a:rPr lang="en-US" sz="2800" kern="1200" dirty="0"/>
            <a:t> </a:t>
          </a:r>
          <a:r>
            <a:rPr lang="en-US" sz="2800" kern="1200" dirty="0" err="1"/>
            <a:t>trị</a:t>
          </a:r>
          <a:r>
            <a:rPr lang="en-US" sz="2800" kern="1200" dirty="0"/>
            <a:t> </a:t>
          </a:r>
          <a:r>
            <a:rPr lang="en-US" sz="2800" kern="1200" dirty="0" err="1"/>
            <a:t>khoa</a:t>
          </a:r>
          <a:r>
            <a:rPr lang="en-US" sz="2800" kern="1200" dirty="0"/>
            <a:t> </a:t>
          </a:r>
          <a:r>
            <a:rPr lang="en-US" sz="2800" kern="1200" dirty="0" err="1"/>
            <a:t>học</a:t>
          </a:r>
          <a:r>
            <a:rPr lang="en-US" sz="2800" kern="1200" dirty="0"/>
            <a:t>, </a:t>
          </a:r>
          <a:r>
            <a:rPr lang="en-US" sz="2800" kern="1200" dirty="0" err="1"/>
            <a:t>cách</a:t>
          </a:r>
          <a:r>
            <a:rPr lang="en-US" sz="2800" kern="1200" dirty="0"/>
            <a:t> </a:t>
          </a:r>
          <a:r>
            <a:rPr lang="en-US" sz="2800" kern="1200" dirty="0" err="1"/>
            <a:t>mạng</a:t>
          </a:r>
          <a:r>
            <a:rPr lang="en-US" sz="2800" kern="1200" dirty="0"/>
            <a:t> </a:t>
          </a:r>
          <a:r>
            <a:rPr lang="en-US" sz="2800" kern="1200" dirty="0" err="1"/>
            <a:t>của</a:t>
          </a:r>
          <a:r>
            <a:rPr lang="en-US" sz="2800" kern="1200" dirty="0"/>
            <a:t> </a:t>
          </a:r>
          <a:r>
            <a:rPr lang="en-US" sz="2800" kern="1200" dirty="0" err="1"/>
            <a:t>học</a:t>
          </a:r>
          <a:r>
            <a:rPr lang="en-US" sz="2800" kern="1200" dirty="0"/>
            <a:t> </a:t>
          </a:r>
          <a:r>
            <a:rPr lang="en-US" sz="2800" kern="1200" dirty="0" err="1"/>
            <a:t>thuyết</a:t>
          </a:r>
          <a:r>
            <a:rPr lang="en-US" sz="2800" kern="1200" dirty="0"/>
            <a:t> </a:t>
          </a:r>
          <a:r>
            <a:rPr lang="en-US" sz="2800" kern="1200" dirty="0" err="1"/>
            <a:t>hình</a:t>
          </a:r>
          <a:r>
            <a:rPr lang="en-US" sz="2800" kern="1200" dirty="0"/>
            <a:t> </a:t>
          </a:r>
          <a:r>
            <a:rPr lang="en-US" sz="2800" kern="1200" dirty="0" err="1"/>
            <a:t>thái</a:t>
          </a:r>
          <a:r>
            <a:rPr lang="en-US" sz="2800" kern="1200" dirty="0"/>
            <a:t> </a:t>
          </a:r>
          <a:r>
            <a:rPr lang="en-US" sz="2800" kern="1200" dirty="0" err="1"/>
            <a:t>kinh</a:t>
          </a:r>
          <a:r>
            <a:rPr lang="en-US" sz="2800" kern="1200" dirty="0"/>
            <a:t> </a:t>
          </a:r>
          <a:r>
            <a:rPr lang="en-US" sz="2800" kern="1200" dirty="0" err="1"/>
            <a:t>tế</a:t>
          </a:r>
          <a:r>
            <a:rPr lang="en-US" sz="2800" kern="1200" dirty="0"/>
            <a:t> - </a:t>
          </a:r>
          <a:r>
            <a:rPr lang="en-US" sz="2800" kern="1200" dirty="0" err="1"/>
            <a:t>xã</a:t>
          </a:r>
          <a:r>
            <a:rPr lang="en-US" sz="2800" kern="1200" dirty="0"/>
            <a:t> </a:t>
          </a:r>
          <a:r>
            <a:rPr lang="en-US" sz="2800" kern="1200" dirty="0" err="1"/>
            <a:t>hội</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err="1"/>
            <a:t>Lí</a:t>
          </a:r>
          <a:r>
            <a:rPr lang="en-US" sz="2600" kern="1200" dirty="0"/>
            <a:t> </a:t>
          </a:r>
          <a:r>
            <a:rPr lang="en-US" sz="2600" kern="1200" dirty="0" err="1"/>
            <a:t>luận</a:t>
          </a:r>
          <a:r>
            <a:rPr lang="en-US" sz="2600" kern="1200" dirty="0"/>
            <a:t> </a:t>
          </a:r>
          <a:r>
            <a:rPr lang="en-US" sz="2600" kern="1200" dirty="0" err="1"/>
            <a:t>của</a:t>
          </a:r>
          <a:r>
            <a:rPr lang="en-US" sz="2600" kern="1200" dirty="0"/>
            <a:t> CN ML </a:t>
          </a:r>
          <a:r>
            <a:rPr lang="en-US" sz="2600" kern="1200" dirty="0" err="1"/>
            <a:t>về</a:t>
          </a:r>
          <a:r>
            <a:rPr lang="en-US" sz="2600" kern="1200" dirty="0"/>
            <a:t> con </a:t>
          </a:r>
          <a:r>
            <a:rPr lang="en-US" sz="2600" kern="1200" dirty="0" err="1"/>
            <a:t>đường</a:t>
          </a:r>
          <a:r>
            <a:rPr lang="en-US" sz="2600" kern="1200" dirty="0"/>
            <a:t> </a:t>
          </a:r>
          <a:r>
            <a:rPr lang="en-US" sz="2600" kern="1200" dirty="0" err="1"/>
            <a:t>đi</a:t>
          </a:r>
          <a:r>
            <a:rPr lang="en-US" sz="2600" kern="1200" dirty="0"/>
            <a:t> </a:t>
          </a:r>
          <a:r>
            <a:rPr lang="en-US" sz="2600" kern="1200" dirty="0" err="1"/>
            <a:t>lên</a:t>
          </a:r>
          <a:r>
            <a:rPr lang="en-US" sz="2600" kern="1200" dirty="0"/>
            <a:t> CNXH </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t>Vấn</a:t>
          </a:r>
          <a:r>
            <a:rPr lang="en-US" sz="2800" kern="1200" dirty="0"/>
            <a:t> </a:t>
          </a:r>
          <a:r>
            <a:rPr lang="en-US" sz="2800" kern="1200" dirty="0" err="1"/>
            <a:t>đề</a:t>
          </a:r>
          <a:r>
            <a:rPr lang="en-US" sz="2800" kern="1200" dirty="0"/>
            <a:t>  con </a:t>
          </a:r>
          <a:r>
            <a:rPr lang="en-US" sz="2800" kern="1200" dirty="0" err="1"/>
            <a:t>đường</a:t>
          </a:r>
          <a:r>
            <a:rPr lang="en-US" sz="2800" kern="1200" dirty="0"/>
            <a:t> </a:t>
          </a:r>
          <a:r>
            <a:rPr lang="en-US" sz="2800" kern="1200" dirty="0" err="1"/>
            <a:t>đi</a:t>
          </a:r>
          <a:r>
            <a:rPr lang="en-US" sz="2800" kern="1200" dirty="0"/>
            <a:t> </a:t>
          </a:r>
          <a:r>
            <a:rPr lang="en-US" sz="2800" kern="1200" dirty="0" err="1"/>
            <a:t>lên</a:t>
          </a:r>
          <a:r>
            <a:rPr lang="en-US" sz="2800" kern="1200" dirty="0"/>
            <a:t> CNXH ở </a:t>
          </a:r>
          <a:r>
            <a:rPr lang="en-US" sz="2800" kern="1200" dirty="0" err="1"/>
            <a:t>Việt</a:t>
          </a:r>
          <a:r>
            <a:rPr lang="en-US" sz="2800" kern="1200" dirty="0"/>
            <a:t> Nam</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C0B9-5F26-9242-A913-0FF3D747BC4B}"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2B66E-BF5B-8641-A02B-9AC9F5E8337F}" type="slidenum">
              <a:rPr lang="en-US" smtClean="0"/>
              <a:t>‹#›</a:t>
            </a:fld>
            <a:endParaRPr lang="en-US"/>
          </a:p>
        </p:txBody>
      </p:sp>
    </p:spTree>
    <p:extLst>
      <p:ext uri="{BB962C8B-B14F-4D97-AF65-F5344CB8AC3E}">
        <p14:creationId xmlns:p14="http://schemas.microsoft.com/office/powerpoint/2010/main" val="201711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56B30E-7F94-4EE9-9D82-9CBE0F94265A}" type="slidenum">
              <a:rPr lang="en-US" altLang="en-US" smtClean="0">
                <a:solidFill>
                  <a:prstClr val="black"/>
                </a:solidFill>
              </a:rPr>
              <a:pPr eaLnBrk="1" hangingPunct="1"/>
              <a:t>13</a:t>
            </a:fld>
            <a:endParaRPr lang="en-US" altLang="en-US">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a:latin typeface="Arial" panose="020B0604020202020204" pitchFamily="34" charset="0"/>
            </a:endParaRPr>
          </a:p>
        </p:txBody>
      </p:sp>
    </p:spTree>
    <p:extLst>
      <p:ext uri="{BB962C8B-B14F-4D97-AF65-F5344CB8AC3E}">
        <p14:creationId xmlns:p14="http://schemas.microsoft.com/office/powerpoint/2010/main" val="123925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B631EC-4D0E-4E7A-B313-BDF7DECFD914}" type="slidenum">
              <a:rPr lang="en-US" altLang="en-US" smtClean="0">
                <a:solidFill>
                  <a:prstClr val="black"/>
                </a:solidFill>
                <a:latin typeface="Arial" panose="020B0604020202020204" pitchFamily="34" charset="0"/>
              </a:rPr>
              <a:pPr>
                <a:spcBef>
                  <a:spcPct val="0"/>
                </a:spcBef>
              </a:pPr>
              <a:t>14</a:t>
            </a:fld>
            <a:endParaRPr lang="en-US" altLang="en-US">
              <a:solidFill>
                <a:prstClr val="black"/>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266218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E79E94-4E95-4EEC-ACF0-1D13DB746652}" type="slidenum">
              <a:rPr lang="en-US" altLang="en-US" smtClean="0">
                <a:solidFill>
                  <a:prstClr val="black"/>
                </a:solidFill>
                <a:latin typeface="Arial" panose="020B0604020202020204" pitchFamily="34" charset="0"/>
              </a:rPr>
              <a:pPr>
                <a:spcBef>
                  <a:spcPct val="0"/>
                </a:spcBef>
              </a:pPr>
              <a:t>15</a:t>
            </a:fld>
            <a:endParaRPr lang="en-US" altLang="en-US">
              <a:solidFill>
                <a:prstClr val="black"/>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282054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705E3B-7433-404B-9022-6E8CE8A211DF}" type="slidenum">
              <a:rPr lang="en-US" altLang="en-US" smtClean="0">
                <a:solidFill>
                  <a:prstClr val="black"/>
                </a:solidFill>
                <a:latin typeface="Arial" panose="020B0604020202020204" pitchFamily="34" charset="0"/>
              </a:rPr>
              <a:pPr>
                <a:spcBef>
                  <a:spcPct val="0"/>
                </a:spcBef>
              </a:pPr>
              <a:t>16</a:t>
            </a:fld>
            <a:endParaRPr lang="en-US" altLang="en-US">
              <a:solidFill>
                <a:prstClr val="black"/>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a:latin typeface="Arial" panose="020B0604020202020204" pitchFamily="34" charset="0"/>
            </a:endParaRPr>
          </a:p>
        </p:txBody>
      </p:sp>
    </p:spTree>
    <p:extLst>
      <p:ext uri="{BB962C8B-B14F-4D97-AF65-F5344CB8AC3E}">
        <p14:creationId xmlns:p14="http://schemas.microsoft.com/office/powerpoint/2010/main" val="354912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3667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7051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75542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11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876969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145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473492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3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28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76858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3255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0185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559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5243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58594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89121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5" y="260350"/>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7" name="Freeform 351"/>
              <p:cNvSpPr>
                <a:spLocks/>
              </p:cNvSpPr>
              <p:nvPr userDrawn="1"/>
            </p:nvSpPr>
            <p:spPr bwMode="gray">
              <a:xfrm>
                <a:off x="1121" y="-2568"/>
                <a:ext cx="72" cy="138"/>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3" name="Freeform 357"/>
              <p:cNvSpPr>
                <a:spLocks/>
              </p:cNvSpPr>
              <p:nvPr userDrawn="1"/>
            </p:nvSpPr>
            <p:spPr bwMode="gray">
              <a:xfrm>
                <a:off x="911" y="-2790"/>
                <a:ext cx="62" cy="9"/>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9" name="Freeform 373"/>
              <p:cNvSpPr>
                <a:spLocks/>
              </p:cNvSpPr>
              <p:nvPr userDrawn="1"/>
            </p:nvSpPr>
            <p:spPr bwMode="gray">
              <a:xfrm>
                <a:off x="1266" y="-2571"/>
                <a:ext cx="63" cy="71"/>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2" name="Freeform 376"/>
              <p:cNvSpPr>
                <a:spLocks/>
              </p:cNvSpPr>
              <p:nvPr userDrawn="1"/>
            </p:nvSpPr>
            <p:spPr bwMode="gray">
              <a:xfrm>
                <a:off x="1269" y="-2146"/>
                <a:ext cx="8" cy="6"/>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5" y="1268413"/>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panose="020B0604020202020204" pitchFamily="34" charset="0"/>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209331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1336832-D6B4-43E0-942D-3493D7E5C1C5}"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62673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501833-00C9-473D-A302-2717A5E4FC3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75238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0B4780E-270E-493D-BA32-EDE65DAF5165}"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419313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E47526-63D8-4044-949B-2F6948FB82D1}"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98823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5AEC73D-7B9A-4BC4-9927-18C6C2A555E7}"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13881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448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79385C8-7DBD-42D2-900E-7A137CBEFB0B}"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59936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25CCF-0470-48DA-B81E-546FDFD4CA9B}"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166593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9353E81-5444-4259-B1FE-5C941A12A54C}"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50103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BBB04E-BBBB-4312-920B-EBF7D2EE78C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460863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7DC9240-9FAC-4E72-8EAA-121FF198C4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680928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5FBC0B1-B6B4-413F-B626-D8C2A704EE0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873849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9705B90-EDE1-4103-914F-D87C3772A06D}"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999090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5" y="260350"/>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7" name="Freeform 351"/>
              <p:cNvSpPr>
                <a:spLocks/>
              </p:cNvSpPr>
              <p:nvPr userDrawn="1"/>
            </p:nvSpPr>
            <p:spPr bwMode="gray">
              <a:xfrm>
                <a:off x="1121" y="-2568"/>
                <a:ext cx="72" cy="138"/>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3" name="Freeform 357"/>
              <p:cNvSpPr>
                <a:spLocks/>
              </p:cNvSpPr>
              <p:nvPr userDrawn="1"/>
            </p:nvSpPr>
            <p:spPr bwMode="gray">
              <a:xfrm>
                <a:off x="911" y="-2790"/>
                <a:ext cx="62" cy="9"/>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9" name="Freeform 373"/>
              <p:cNvSpPr>
                <a:spLocks/>
              </p:cNvSpPr>
              <p:nvPr userDrawn="1"/>
            </p:nvSpPr>
            <p:spPr bwMode="gray">
              <a:xfrm>
                <a:off x="1266" y="-2571"/>
                <a:ext cx="63" cy="71"/>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2" name="Freeform 376"/>
              <p:cNvSpPr>
                <a:spLocks/>
              </p:cNvSpPr>
              <p:nvPr userDrawn="1"/>
            </p:nvSpPr>
            <p:spPr bwMode="gray">
              <a:xfrm>
                <a:off x="1269" y="-2146"/>
                <a:ext cx="8" cy="6"/>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5" y="1268413"/>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panose="020B0604020202020204" pitchFamily="34" charset="0"/>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138837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1336832-D6B4-43E0-942D-3493D7E5C1C5}"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461783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501833-00C9-473D-A302-2717A5E4FC3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407694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8462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0B4780E-270E-493D-BA32-EDE65DAF5165}"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954134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E47526-63D8-4044-949B-2F6948FB82D1}"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763392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5AEC73D-7B9A-4BC4-9927-18C6C2A555E7}"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4252718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79385C8-7DBD-42D2-900E-7A137CBEFB0B}"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622825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25CCF-0470-48DA-B81E-546FDFD4CA9B}"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888415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9353E81-5444-4259-B1FE-5C941A12A54C}"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371921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BBB04E-BBBB-4312-920B-EBF7D2EE78C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3380568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7DC9240-9FAC-4E72-8EAA-121FF198C4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464527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5FBC0B1-B6B4-413F-B626-D8C2A704EE0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812727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9705B90-EDE1-4103-914F-D87C3772A06D}"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37721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220044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5" y="260350"/>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7" name="Freeform 351"/>
              <p:cNvSpPr>
                <a:spLocks/>
              </p:cNvSpPr>
              <p:nvPr userDrawn="1"/>
            </p:nvSpPr>
            <p:spPr bwMode="gray">
              <a:xfrm>
                <a:off x="1121" y="-2568"/>
                <a:ext cx="72" cy="138"/>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3" name="Freeform 357"/>
              <p:cNvSpPr>
                <a:spLocks/>
              </p:cNvSpPr>
              <p:nvPr userDrawn="1"/>
            </p:nvSpPr>
            <p:spPr bwMode="gray">
              <a:xfrm>
                <a:off x="911" y="-2790"/>
                <a:ext cx="62" cy="9"/>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9" name="Freeform 373"/>
              <p:cNvSpPr>
                <a:spLocks/>
              </p:cNvSpPr>
              <p:nvPr userDrawn="1"/>
            </p:nvSpPr>
            <p:spPr bwMode="gray">
              <a:xfrm>
                <a:off x="1266" y="-2571"/>
                <a:ext cx="63" cy="71"/>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2" name="Freeform 376"/>
              <p:cNvSpPr>
                <a:spLocks/>
              </p:cNvSpPr>
              <p:nvPr userDrawn="1"/>
            </p:nvSpPr>
            <p:spPr bwMode="gray">
              <a:xfrm>
                <a:off x="1269" y="-2146"/>
                <a:ext cx="8" cy="6"/>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5" y="1268413"/>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panose="020B0604020202020204" pitchFamily="34" charset="0"/>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1024751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1336832-D6B4-43E0-942D-3493D7E5C1C5}"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373766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501833-00C9-473D-A302-2717A5E4FC3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663866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0B4780E-270E-493D-BA32-EDE65DAF5165}"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60224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5E47526-63D8-4044-949B-2F6948FB82D1}"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8103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5AEC73D-7B9A-4BC4-9927-18C6C2A555E7}"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327668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79385C8-7DBD-42D2-900E-7A137CBEFB0B}"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3349799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25CCF-0470-48DA-B81E-546FDFD4CA9B}"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261242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9353E81-5444-4259-B1FE-5C941A12A54C}"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476343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BBB04E-BBBB-4312-920B-EBF7D2EE78C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04666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29612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7DC9240-9FAC-4E72-8EAA-121FF198C4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7550308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5FBC0B1-B6B4-413F-B626-D8C2A704EE07}"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1519812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1F5281"/>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9705B90-EDE1-4103-914F-D87C3772A06D}"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endParaRPr lang="en-US">
              <a:solidFill>
                <a:srgbClr val="1F5281"/>
              </a:solidFill>
            </a:endParaRPr>
          </a:p>
        </p:txBody>
      </p:sp>
    </p:spTree>
    <p:extLst>
      <p:ext uri="{BB962C8B-B14F-4D97-AF65-F5344CB8AC3E}">
        <p14:creationId xmlns:p14="http://schemas.microsoft.com/office/powerpoint/2010/main" val="2502228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264700313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1264757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407939831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2588424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30535452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818208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138285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29885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1408079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413398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2996447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763273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1C4C62-F3BF-A34B-7302-903278CA55B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3" name="Rounded Rectangle 4">
            <a:extLst>
              <a:ext uri="{FF2B5EF4-FFF2-40B4-BE49-F238E27FC236}">
                <a16:creationId xmlns:a16="http://schemas.microsoft.com/office/drawing/2014/main" id="{5E996CA0-BDF6-FB87-2CCE-937B6AA7E275}"/>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 name="Rectangle 5">
            <a:extLst>
              <a:ext uri="{FF2B5EF4-FFF2-40B4-BE49-F238E27FC236}">
                <a16:creationId xmlns:a16="http://schemas.microsoft.com/office/drawing/2014/main" id="{120600CA-2880-B3A9-C6C4-9C670EB64954}"/>
              </a:ext>
            </a:extLst>
          </p:cNvPr>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5" name="Rectangle 6">
            <a:extLst>
              <a:ext uri="{FF2B5EF4-FFF2-40B4-BE49-F238E27FC236}">
                <a16:creationId xmlns:a16="http://schemas.microsoft.com/office/drawing/2014/main" id="{F6A3820B-3C69-D3AE-DB17-660A76B5DDE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9">
            <a:extLst>
              <a:ext uri="{FF2B5EF4-FFF2-40B4-BE49-F238E27FC236}">
                <a16:creationId xmlns:a16="http://schemas.microsoft.com/office/drawing/2014/main" id="{B65BD9C1-A0DC-5ACE-E7AC-DE8272DEC953}"/>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D35BBF0-D80D-353B-B063-B06304C949A6}"/>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550A0946-587C-4255-8745-EE9F2B9750E1}" type="datetime1">
              <a:rPr lang="en-US"/>
              <a:pPr>
                <a:defRPr/>
              </a:pPr>
              <a:t>8/5/2023</a:t>
            </a:fld>
            <a:endParaRPr lang="en-US"/>
          </a:p>
        </p:txBody>
      </p:sp>
      <p:sp>
        <p:nvSpPr>
          <p:cNvPr id="10" name="Footer Placeholder 16">
            <a:extLst>
              <a:ext uri="{FF2B5EF4-FFF2-40B4-BE49-F238E27FC236}">
                <a16:creationId xmlns:a16="http://schemas.microsoft.com/office/drawing/2014/main" id="{1534EBAA-3C92-D180-2DD1-CD003529CFB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28">
            <a:extLst>
              <a:ext uri="{FF2B5EF4-FFF2-40B4-BE49-F238E27FC236}">
                <a16:creationId xmlns:a16="http://schemas.microsoft.com/office/drawing/2014/main" id="{7C59EA15-74A9-43F9-4C35-4079DE4BE8E7}"/>
              </a:ext>
            </a:extLst>
          </p:cNvPr>
          <p:cNvSpPr>
            <a:spLocks noGrp="1"/>
          </p:cNvSpPr>
          <p:nvPr>
            <p:ph type="sldNum" sz="quarter" idx="12"/>
          </p:nvPr>
        </p:nvSpPr>
        <p:spPr/>
        <p:txBody>
          <a:bodyPr/>
          <a:lstStyle>
            <a:lvl1pPr fontAlgn="base">
              <a:spcBef>
                <a:spcPct val="0"/>
              </a:spcBef>
              <a:spcAft>
                <a:spcPct val="0"/>
              </a:spcAft>
              <a:defRPr sz="788">
                <a:solidFill>
                  <a:srgbClr val="FFFFFF"/>
                </a:solidFill>
              </a:defRPr>
            </a:lvl1pPr>
          </a:lstStyle>
          <a:p>
            <a:pPr>
              <a:defRPr/>
            </a:pPr>
            <a:fld id="{A687FB5D-548F-412F-89E3-0646B3227193}" type="slidenum">
              <a:rPr lang="en-US"/>
              <a:pPr>
                <a:defRPr/>
              </a:pPr>
              <a:t>‹#›</a:t>
            </a:fld>
            <a:endParaRPr lang="en-US"/>
          </a:p>
        </p:txBody>
      </p:sp>
    </p:spTree>
    <p:extLst>
      <p:ext uri="{BB962C8B-B14F-4D97-AF65-F5344CB8AC3E}">
        <p14:creationId xmlns:p14="http://schemas.microsoft.com/office/powerpoint/2010/main" val="220888099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732E8DE-B19A-B410-6CAB-387ECF423C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B727F57C-EDBB-4482-B0F7-266B4059C38C}" type="datetime1">
              <a:rPr lang="en-US"/>
              <a:pPr>
                <a:defRPr/>
              </a:pPr>
              <a:t>8/5/2023</a:t>
            </a:fld>
            <a:endParaRPr lang="en-US"/>
          </a:p>
        </p:txBody>
      </p:sp>
      <p:sp>
        <p:nvSpPr>
          <p:cNvPr id="4" name="Footer Placeholder 4">
            <a:extLst>
              <a:ext uri="{FF2B5EF4-FFF2-40B4-BE49-F238E27FC236}">
                <a16:creationId xmlns:a16="http://schemas.microsoft.com/office/drawing/2014/main" id="{2C41F2FB-AC69-78DA-8016-35A893D800E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5">
            <a:extLst>
              <a:ext uri="{FF2B5EF4-FFF2-40B4-BE49-F238E27FC236}">
                <a16:creationId xmlns:a16="http://schemas.microsoft.com/office/drawing/2014/main" id="{24CD1861-A632-79A3-74B0-8ACE3D682408}"/>
              </a:ext>
            </a:extLst>
          </p:cNvPr>
          <p:cNvSpPr>
            <a:spLocks noGrp="1"/>
          </p:cNvSpPr>
          <p:nvPr>
            <p:ph type="sldNum" sz="quarter" idx="12"/>
          </p:nvPr>
        </p:nvSpPr>
        <p:spPr/>
        <p:txBody>
          <a:bodyPr/>
          <a:lstStyle>
            <a:lvl1pPr fontAlgn="base">
              <a:spcBef>
                <a:spcPct val="0"/>
              </a:spcBef>
              <a:spcAft>
                <a:spcPct val="0"/>
              </a:spcAft>
              <a:defRPr/>
            </a:lvl1pPr>
          </a:lstStyle>
          <a:p>
            <a:pPr>
              <a:defRPr/>
            </a:pPr>
            <a:fld id="{7D2589FE-9702-450A-AE02-3D112F5F992B}" type="slidenum">
              <a:rPr lang="en-US"/>
              <a:pPr>
                <a:defRPr/>
              </a:pPr>
              <a:t>‹#›</a:t>
            </a:fld>
            <a:endParaRPr lang="en-US"/>
          </a:p>
        </p:txBody>
      </p:sp>
    </p:spTree>
    <p:extLst>
      <p:ext uri="{BB962C8B-B14F-4D97-AF65-F5344CB8AC3E}">
        <p14:creationId xmlns:p14="http://schemas.microsoft.com/office/powerpoint/2010/main" val="481428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7B0C5-BDED-A7A5-161A-6338ECD278A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4">
            <a:extLst>
              <a:ext uri="{FF2B5EF4-FFF2-40B4-BE49-F238E27FC236}">
                <a16:creationId xmlns:a16="http://schemas.microsoft.com/office/drawing/2014/main" id="{023ED6F7-D3B0-5CC7-1A40-D470F77CBAAC}"/>
              </a:ext>
            </a:extLst>
          </p:cNvPr>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AD0D33C-3D0C-E79B-171E-8FB1845B0CD4}"/>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1DDB954D-9C0B-0C13-E381-FE47F00F89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8" name="Rectangle 7">
            <a:extLst>
              <a:ext uri="{FF2B5EF4-FFF2-40B4-BE49-F238E27FC236}">
                <a16:creationId xmlns:a16="http://schemas.microsoft.com/office/drawing/2014/main" id="{21979638-F33A-5FE9-4B43-11C643CBE154}"/>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225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C633878C-F99F-C82C-A2DB-A259E1C922D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D65B5FC-B479-4322-A710-251623E80C5B}" type="datetime1">
              <a:rPr lang="en-US"/>
              <a:pPr>
                <a:defRPr/>
              </a:pPr>
              <a:t>8/5/2023</a:t>
            </a:fld>
            <a:endParaRPr lang="en-US"/>
          </a:p>
        </p:txBody>
      </p:sp>
      <p:sp>
        <p:nvSpPr>
          <p:cNvPr id="10" name="Footer Placeholder 4">
            <a:extLst>
              <a:ext uri="{FF2B5EF4-FFF2-40B4-BE49-F238E27FC236}">
                <a16:creationId xmlns:a16="http://schemas.microsoft.com/office/drawing/2014/main" id="{4CE61CE8-9E23-F61E-B244-AA9180ADC50C}"/>
              </a:ext>
            </a:extLst>
          </p:cNvPr>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178011CE-DD65-5A4B-C70C-5F2E187B5019}"/>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A9FAFEA3-66A3-4E6D-9357-F68F90E5A260}" type="slidenum">
              <a:rPr lang="en-US"/>
              <a:pPr>
                <a:defRPr/>
              </a:pPr>
              <a:t>‹#›</a:t>
            </a:fld>
            <a:endParaRPr lang="en-US"/>
          </a:p>
        </p:txBody>
      </p:sp>
    </p:spTree>
    <p:extLst>
      <p:ext uri="{BB962C8B-B14F-4D97-AF65-F5344CB8AC3E}">
        <p14:creationId xmlns:p14="http://schemas.microsoft.com/office/powerpoint/2010/main" val="310410119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C1810292-B0FF-54A3-F3C4-ED113D0A0B3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7E236E45-AA21-4A9E-82FA-98FB2DC75445}" type="datetime1">
              <a:rPr lang="en-US"/>
              <a:pPr>
                <a:defRPr/>
              </a:pPr>
              <a:t>8/5/2023</a:t>
            </a:fld>
            <a:endParaRPr lang="en-US"/>
          </a:p>
        </p:txBody>
      </p:sp>
      <p:sp>
        <p:nvSpPr>
          <p:cNvPr id="4" name="Footer Placeholder 5">
            <a:extLst>
              <a:ext uri="{FF2B5EF4-FFF2-40B4-BE49-F238E27FC236}">
                <a16:creationId xmlns:a16="http://schemas.microsoft.com/office/drawing/2014/main" id="{78676D7B-D49C-5E76-5974-E9F8F37DA3D4}"/>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6">
            <a:extLst>
              <a:ext uri="{FF2B5EF4-FFF2-40B4-BE49-F238E27FC236}">
                <a16:creationId xmlns:a16="http://schemas.microsoft.com/office/drawing/2014/main" id="{2D53E006-E38F-55C4-EC2C-A8C9FA609CDC}"/>
              </a:ext>
            </a:extLst>
          </p:cNvPr>
          <p:cNvSpPr>
            <a:spLocks noGrp="1"/>
          </p:cNvSpPr>
          <p:nvPr>
            <p:ph type="sldNum" sz="quarter" idx="12"/>
          </p:nvPr>
        </p:nvSpPr>
        <p:spPr/>
        <p:txBody>
          <a:bodyPr/>
          <a:lstStyle>
            <a:lvl1pPr fontAlgn="base">
              <a:spcBef>
                <a:spcPct val="0"/>
              </a:spcBef>
              <a:spcAft>
                <a:spcPct val="0"/>
              </a:spcAft>
              <a:defRPr/>
            </a:lvl1pPr>
          </a:lstStyle>
          <a:p>
            <a:pPr>
              <a:defRPr/>
            </a:pPr>
            <a:fld id="{E97AD869-1EDA-4603-B31B-2A3DE2763711}" type="slidenum">
              <a:rPr lang="en-US"/>
              <a:pPr>
                <a:defRPr/>
              </a:pPr>
              <a:t>‹#›</a:t>
            </a:fld>
            <a:endParaRPr lang="en-US"/>
          </a:p>
        </p:txBody>
      </p:sp>
    </p:spTree>
    <p:extLst>
      <p:ext uri="{BB962C8B-B14F-4D97-AF65-F5344CB8AC3E}">
        <p14:creationId xmlns:p14="http://schemas.microsoft.com/office/powerpoint/2010/main" val="2930174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C4F0266-D483-4B0F-3CE7-E1EC5432C0B2}"/>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240E4A34-5EDF-4368-88A9-61CB43D04092}" type="datetime1">
              <a:rPr lang="en-US"/>
              <a:pPr>
                <a:defRPr/>
              </a:pPr>
              <a:t>8/5/2023</a:t>
            </a:fld>
            <a:endParaRPr lang="en-US"/>
          </a:p>
        </p:txBody>
      </p:sp>
      <p:sp>
        <p:nvSpPr>
          <p:cNvPr id="6" name="Footer Placeholder 7">
            <a:extLst>
              <a:ext uri="{FF2B5EF4-FFF2-40B4-BE49-F238E27FC236}">
                <a16:creationId xmlns:a16="http://schemas.microsoft.com/office/drawing/2014/main" id="{C8DCD86D-49C0-9129-36F2-F1EC00AD4198}"/>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7" name="Slide Number Placeholder 8">
            <a:extLst>
              <a:ext uri="{FF2B5EF4-FFF2-40B4-BE49-F238E27FC236}">
                <a16:creationId xmlns:a16="http://schemas.microsoft.com/office/drawing/2014/main" id="{0E81AA4A-1B24-E599-18C3-08B2D4CDE81B}"/>
              </a:ext>
            </a:extLst>
          </p:cNvPr>
          <p:cNvSpPr>
            <a:spLocks noGrp="1"/>
          </p:cNvSpPr>
          <p:nvPr>
            <p:ph type="sldNum" sz="quarter" idx="12"/>
          </p:nvPr>
        </p:nvSpPr>
        <p:spPr/>
        <p:txBody>
          <a:bodyPr/>
          <a:lstStyle>
            <a:lvl1pPr fontAlgn="base">
              <a:spcBef>
                <a:spcPct val="0"/>
              </a:spcBef>
              <a:spcAft>
                <a:spcPct val="0"/>
              </a:spcAft>
              <a:defRPr/>
            </a:lvl1pPr>
          </a:lstStyle>
          <a:p>
            <a:pPr>
              <a:defRPr/>
            </a:pPr>
            <a:fld id="{B2A0B825-F8D4-458D-8174-495F482BCA58}" type="slidenum">
              <a:rPr lang="en-US"/>
              <a:pPr>
                <a:defRPr/>
              </a:pPr>
              <a:t>‹#›</a:t>
            </a:fld>
            <a:endParaRPr lang="en-US"/>
          </a:p>
        </p:txBody>
      </p:sp>
    </p:spTree>
    <p:extLst>
      <p:ext uri="{BB962C8B-B14F-4D97-AF65-F5344CB8AC3E}">
        <p14:creationId xmlns:p14="http://schemas.microsoft.com/office/powerpoint/2010/main" val="17547472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5CDF-140E-0CEF-3450-1E2153FD007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6011F631-6DB2-44ED-8AA8-4783679AB180}" type="datetime1">
              <a:rPr lang="en-US"/>
              <a:pPr>
                <a:defRPr/>
              </a:pPr>
              <a:t>8/5/2023</a:t>
            </a:fld>
            <a:endParaRPr lang="en-US"/>
          </a:p>
        </p:txBody>
      </p:sp>
      <p:sp>
        <p:nvSpPr>
          <p:cNvPr id="4" name="Footer Placeholder 3">
            <a:extLst>
              <a:ext uri="{FF2B5EF4-FFF2-40B4-BE49-F238E27FC236}">
                <a16:creationId xmlns:a16="http://schemas.microsoft.com/office/drawing/2014/main" id="{F65FB8FF-9AAD-C456-F980-D5A7367B344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75D05BB-2A09-0C04-F7A6-9F40D35CFF8C}"/>
              </a:ext>
            </a:extLst>
          </p:cNvPr>
          <p:cNvSpPr>
            <a:spLocks noGrp="1"/>
          </p:cNvSpPr>
          <p:nvPr>
            <p:ph type="sldNum" sz="quarter" idx="12"/>
          </p:nvPr>
        </p:nvSpPr>
        <p:spPr/>
        <p:txBody>
          <a:bodyPr/>
          <a:lstStyle>
            <a:lvl1pPr fontAlgn="base">
              <a:spcBef>
                <a:spcPct val="0"/>
              </a:spcBef>
              <a:spcAft>
                <a:spcPct val="0"/>
              </a:spcAft>
              <a:defRPr/>
            </a:lvl1pPr>
          </a:lstStyle>
          <a:p>
            <a:pPr>
              <a:defRPr/>
            </a:pPr>
            <a:fld id="{0BF1CF4D-F365-4ADA-8809-C17CEEA21506}" type="slidenum">
              <a:rPr lang="en-US"/>
              <a:pPr>
                <a:defRPr/>
              </a:pPr>
              <a:t>‹#›</a:t>
            </a:fld>
            <a:endParaRPr lang="en-US"/>
          </a:p>
        </p:txBody>
      </p:sp>
    </p:spTree>
    <p:extLst>
      <p:ext uri="{BB962C8B-B14F-4D97-AF65-F5344CB8AC3E}">
        <p14:creationId xmlns:p14="http://schemas.microsoft.com/office/powerpoint/2010/main" val="161180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807635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03A9-D1FD-56BF-E566-EA71A12A344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E81C106E-7150-4E57-B9E8-8A8A5DFD0007}" type="datetime1">
              <a:rPr lang="en-US"/>
              <a:pPr>
                <a:defRPr/>
              </a:pPr>
              <a:t>8/5/2023</a:t>
            </a:fld>
            <a:endParaRPr lang="en-US"/>
          </a:p>
        </p:txBody>
      </p:sp>
      <p:sp>
        <p:nvSpPr>
          <p:cNvPr id="3" name="Footer Placeholder 2">
            <a:extLst>
              <a:ext uri="{FF2B5EF4-FFF2-40B4-BE49-F238E27FC236}">
                <a16:creationId xmlns:a16="http://schemas.microsoft.com/office/drawing/2014/main" id="{7F17BB34-DD48-F3F7-318D-F3953E75D26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4D2EF58-8C9C-7042-1567-F1C7ABCCB03F}"/>
              </a:ext>
            </a:extLst>
          </p:cNvPr>
          <p:cNvSpPr>
            <a:spLocks noGrp="1"/>
          </p:cNvSpPr>
          <p:nvPr>
            <p:ph type="sldNum" sz="quarter" idx="12"/>
          </p:nvPr>
        </p:nvSpPr>
        <p:spPr/>
        <p:txBody>
          <a:bodyPr/>
          <a:lstStyle>
            <a:lvl1pPr fontAlgn="base">
              <a:spcBef>
                <a:spcPct val="0"/>
              </a:spcBef>
              <a:spcAft>
                <a:spcPct val="0"/>
              </a:spcAft>
              <a:defRPr/>
            </a:lvl1pPr>
          </a:lstStyle>
          <a:p>
            <a:pPr>
              <a:defRPr/>
            </a:pPr>
            <a:fld id="{FA446389-412C-44FF-A626-7770F130A919}" type="slidenum">
              <a:rPr lang="en-US"/>
              <a:pPr>
                <a:defRPr/>
              </a:pPr>
              <a:t>‹#›</a:t>
            </a:fld>
            <a:endParaRPr lang="en-US"/>
          </a:p>
        </p:txBody>
      </p:sp>
    </p:spTree>
    <p:extLst>
      <p:ext uri="{BB962C8B-B14F-4D97-AF65-F5344CB8AC3E}">
        <p14:creationId xmlns:p14="http://schemas.microsoft.com/office/powerpoint/2010/main" val="3653977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88A095-31F0-D6CD-7C43-F24E4B0DB0A7}"/>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5">
            <a:extLst>
              <a:ext uri="{FF2B5EF4-FFF2-40B4-BE49-F238E27FC236}">
                <a16:creationId xmlns:a16="http://schemas.microsoft.com/office/drawing/2014/main" id="{791A3ADB-66BB-FB19-3449-204A2293423B}"/>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225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4F3EDF5-FD95-B415-EAF5-A5DBEED2C6F5}"/>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3C433E7-EACE-4B36-AA6A-4F3ED4153E4F}" type="datetime1">
              <a:rPr lang="en-US"/>
              <a:pPr>
                <a:defRPr/>
              </a:pPr>
              <a:t>8/5/2023</a:t>
            </a:fld>
            <a:endParaRPr lang="en-US"/>
          </a:p>
        </p:txBody>
      </p:sp>
      <p:sp>
        <p:nvSpPr>
          <p:cNvPr id="7" name="Footer Placeholder 5">
            <a:extLst>
              <a:ext uri="{FF2B5EF4-FFF2-40B4-BE49-F238E27FC236}">
                <a16:creationId xmlns:a16="http://schemas.microsoft.com/office/drawing/2014/main" id="{B2E0152E-DD94-48E4-F790-26FF5A3067ED}"/>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8" name="Slide Number Placeholder 6">
            <a:extLst>
              <a:ext uri="{FF2B5EF4-FFF2-40B4-BE49-F238E27FC236}">
                <a16:creationId xmlns:a16="http://schemas.microsoft.com/office/drawing/2014/main" id="{1A48536C-5FE9-ED73-2352-643CF4F28746}"/>
              </a:ext>
            </a:extLst>
          </p:cNvPr>
          <p:cNvSpPr>
            <a:spLocks noGrp="1"/>
          </p:cNvSpPr>
          <p:nvPr>
            <p:ph type="sldNum" sz="quarter" idx="12"/>
          </p:nvPr>
        </p:nvSpPr>
        <p:spPr/>
        <p:txBody>
          <a:bodyPr/>
          <a:lstStyle>
            <a:lvl1pPr fontAlgn="base">
              <a:spcBef>
                <a:spcPct val="0"/>
              </a:spcBef>
              <a:spcAft>
                <a:spcPct val="0"/>
              </a:spcAft>
              <a:defRPr/>
            </a:lvl1pPr>
          </a:lstStyle>
          <a:p>
            <a:pPr>
              <a:defRPr/>
            </a:pPr>
            <a:fld id="{2B9E1552-F0C0-41B4-AE07-F91C516D357F}" type="slidenum">
              <a:rPr lang="en-US"/>
              <a:pPr>
                <a:defRPr/>
              </a:pPr>
              <a:t>‹#›</a:t>
            </a:fld>
            <a:endParaRPr lang="en-US"/>
          </a:p>
        </p:txBody>
      </p:sp>
    </p:spTree>
    <p:extLst>
      <p:ext uri="{BB962C8B-B14F-4D97-AF65-F5344CB8AC3E}">
        <p14:creationId xmlns:p14="http://schemas.microsoft.com/office/powerpoint/2010/main" val="1725348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15939-415A-6A91-92A1-1106D0BA11F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EAFFF1E-4BDD-273B-807F-7C89FB3CBDAC}"/>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21E04073-31CD-2F37-5E5A-C6450B3626AA}"/>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a:r>
              <a:rPr lang="en-US"/>
              <a:t>Click to edit Master text styles</a:t>
            </a: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8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D92EA00-FB38-EF2F-E078-27AE7A41F16C}"/>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0462524B-6BDB-41CE-B55A-DC5182260F14}" type="datetime1">
              <a:rPr lang="en-US"/>
              <a:pPr>
                <a:defRPr/>
              </a:pPr>
              <a:t>8/5/2023</a:t>
            </a:fld>
            <a:endParaRPr lang="en-US"/>
          </a:p>
        </p:txBody>
      </p:sp>
      <p:sp>
        <p:nvSpPr>
          <p:cNvPr id="9" name="Footer Placeholder 5">
            <a:extLst>
              <a:ext uri="{FF2B5EF4-FFF2-40B4-BE49-F238E27FC236}">
                <a16:creationId xmlns:a16="http://schemas.microsoft.com/office/drawing/2014/main" id="{672C14BF-B8E9-8AAE-8BF6-2A8915147B09}"/>
              </a:ext>
            </a:extLst>
          </p:cNvPr>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0" name="Slide Number Placeholder 6">
            <a:extLst>
              <a:ext uri="{FF2B5EF4-FFF2-40B4-BE49-F238E27FC236}">
                <a16:creationId xmlns:a16="http://schemas.microsoft.com/office/drawing/2014/main" id="{778290D4-8925-A701-F620-3DAD79AF61A6}"/>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9CCA5D70-E61C-4F69-88F9-23D79661287A}" type="slidenum">
              <a:rPr lang="en-US"/>
              <a:pPr>
                <a:defRPr/>
              </a:pPr>
              <a:t>‹#›</a:t>
            </a:fld>
            <a:endParaRPr lang="en-US"/>
          </a:p>
        </p:txBody>
      </p:sp>
    </p:spTree>
    <p:extLst>
      <p:ext uri="{BB962C8B-B14F-4D97-AF65-F5344CB8AC3E}">
        <p14:creationId xmlns:p14="http://schemas.microsoft.com/office/powerpoint/2010/main" val="1717704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645E-9F3B-4E73-62A9-AA8B940A63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94FA90D9-1D7E-4276-9886-3D4DF3F8B1BA}" type="datetime1">
              <a:rPr lang="en-US"/>
              <a:pPr>
                <a:defRPr/>
              </a:pPr>
              <a:t>8/5/2023</a:t>
            </a:fld>
            <a:endParaRPr lang="en-US"/>
          </a:p>
        </p:txBody>
      </p:sp>
      <p:sp>
        <p:nvSpPr>
          <p:cNvPr id="5" name="Footer Placeholder 4">
            <a:extLst>
              <a:ext uri="{FF2B5EF4-FFF2-40B4-BE49-F238E27FC236}">
                <a16:creationId xmlns:a16="http://schemas.microsoft.com/office/drawing/2014/main" id="{0F75889B-753B-F4C1-1005-A6AB9E7E773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44F31D-D90C-842E-7689-27807E625F00}"/>
              </a:ext>
            </a:extLst>
          </p:cNvPr>
          <p:cNvSpPr>
            <a:spLocks noGrp="1"/>
          </p:cNvSpPr>
          <p:nvPr>
            <p:ph type="sldNum" sz="quarter" idx="12"/>
          </p:nvPr>
        </p:nvSpPr>
        <p:spPr/>
        <p:txBody>
          <a:bodyPr/>
          <a:lstStyle>
            <a:lvl1pPr fontAlgn="base">
              <a:spcBef>
                <a:spcPct val="0"/>
              </a:spcBef>
              <a:spcAft>
                <a:spcPct val="0"/>
              </a:spcAft>
              <a:defRPr/>
            </a:lvl1pPr>
          </a:lstStyle>
          <a:p>
            <a:pPr>
              <a:defRPr/>
            </a:pPr>
            <a:fld id="{E9FB0912-4FFF-48C5-A879-E7612E142364}" type="slidenum">
              <a:rPr lang="en-US"/>
              <a:pPr>
                <a:defRPr/>
              </a:pPr>
              <a:t>‹#›</a:t>
            </a:fld>
            <a:endParaRPr lang="en-US"/>
          </a:p>
        </p:txBody>
      </p:sp>
    </p:spTree>
    <p:extLst>
      <p:ext uri="{BB962C8B-B14F-4D97-AF65-F5344CB8AC3E}">
        <p14:creationId xmlns:p14="http://schemas.microsoft.com/office/powerpoint/2010/main" val="23013027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9D37-0AF5-3F2F-415D-C3097CA5C5B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FA15310F-4A1A-4409-BE34-70D65D0324D2}" type="datetime1">
              <a:rPr lang="en-US"/>
              <a:pPr>
                <a:defRPr/>
              </a:pPr>
              <a:t>8/5/2023</a:t>
            </a:fld>
            <a:endParaRPr lang="en-US"/>
          </a:p>
        </p:txBody>
      </p:sp>
      <p:sp>
        <p:nvSpPr>
          <p:cNvPr id="5" name="Footer Placeholder 4">
            <a:extLst>
              <a:ext uri="{FF2B5EF4-FFF2-40B4-BE49-F238E27FC236}">
                <a16:creationId xmlns:a16="http://schemas.microsoft.com/office/drawing/2014/main" id="{BC012988-E9FF-173F-4E5A-C7B3891CC92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FC3401-C3E6-59F6-9300-51A851E12D6C}"/>
              </a:ext>
            </a:extLst>
          </p:cNvPr>
          <p:cNvSpPr>
            <a:spLocks noGrp="1"/>
          </p:cNvSpPr>
          <p:nvPr>
            <p:ph type="sldNum" sz="quarter" idx="12"/>
          </p:nvPr>
        </p:nvSpPr>
        <p:spPr/>
        <p:txBody>
          <a:bodyPr/>
          <a:lstStyle>
            <a:lvl1pPr fontAlgn="base">
              <a:spcBef>
                <a:spcPct val="0"/>
              </a:spcBef>
              <a:spcAft>
                <a:spcPct val="0"/>
              </a:spcAft>
              <a:defRPr/>
            </a:lvl1pPr>
          </a:lstStyle>
          <a:p>
            <a:pPr>
              <a:defRPr/>
            </a:pPr>
            <a:fld id="{A09B5D61-CF33-475D-8886-D083C958956B}" type="slidenum">
              <a:rPr lang="en-US"/>
              <a:pPr>
                <a:defRPr/>
              </a:pPr>
              <a:t>‹#›</a:t>
            </a:fld>
            <a:endParaRPr lang="en-US"/>
          </a:p>
        </p:txBody>
      </p:sp>
    </p:spTree>
    <p:extLst>
      <p:ext uri="{BB962C8B-B14F-4D97-AF65-F5344CB8AC3E}">
        <p14:creationId xmlns:p14="http://schemas.microsoft.com/office/powerpoint/2010/main" val="396845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584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575310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45239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j-lt"/>
              </a:defRPr>
            </a:lvl1pPr>
          </a:lstStyle>
          <a:p>
            <a:pPr>
              <a:defRPr/>
            </a:pPr>
            <a:endParaRPr lang="en-US">
              <a:solidFill>
                <a:srgbClr val="1F5281"/>
              </a:solidFill>
            </a:endParaRP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2EEAE-250B-4CA9-A69C-EDD2740863FB}" type="slidenum">
              <a:rPr lang="en-US">
                <a:solidFill>
                  <a:srgbClr val="1F5281"/>
                </a:solidFill>
                <a:latin typeface="Arial" panose="020B0604020202020204" pitchFamily="34" charset="0"/>
              </a:rPr>
              <a:pPr>
                <a:defRPr/>
              </a:pPr>
              <a:t>‹#›</a:t>
            </a:fld>
            <a:endParaRPr lang="en-US">
              <a:solidFill>
                <a:srgbClr val="1F5281"/>
              </a:solidFill>
              <a:latin typeface="Arial" panose="020B0604020202020204" pitchFamily="34" charset="0"/>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panose="020B0604020202020204" pitchFamily="34" charset="0"/>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panose="020B0604020202020204" pitchFamily="34" charset="0"/>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mj-lt"/>
              </a:defRPr>
            </a:lvl1pPr>
          </a:lstStyle>
          <a:p>
            <a:pPr>
              <a:defRPr/>
            </a:pPr>
            <a:endParaRPr lang="en-US">
              <a:solidFill>
                <a:srgbClr val="1F5281"/>
              </a:solidFill>
            </a:endParaRPr>
          </a:p>
        </p:txBody>
      </p:sp>
    </p:spTree>
    <p:extLst>
      <p:ext uri="{BB962C8B-B14F-4D97-AF65-F5344CB8AC3E}">
        <p14:creationId xmlns:p14="http://schemas.microsoft.com/office/powerpoint/2010/main" val="53564902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hdr="0" ftr="0" dt="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j-lt"/>
              </a:defRPr>
            </a:lvl1pPr>
          </a:lstStyle>
          <a:p>
            <a:pPr>
              <a:defRPr/>
            </a:pPr>
            <a:endParaRPr lang="en-US">
              <a:solidFill>
                <a:srgbClr val="1F5281"/>
              </a:solidFill>
            </a:endParaRP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2EEAE-250B-4CA9-A69C-EDD2740863FB}" type="slidenum">
              <a:rPr lang="en-US">
                <a:solidFill>
                  <a:srgbClr val="1F5281"/>
                </a:solidFill>
                <a:latin typeface="Arial" panose="020B0604020202020204" pitchFamily="34" charset="0"/>
              </a:rPr>
              <a:pPr>
                <a:defRPr/>
              </a:pPr>
              <a:t>‹#›</a:t>
            </a:fld>
            <a:endParaRPr lang="en-US">
              <a:solidFill>
                <a:srgbClr val="1F5281"/>
              </a:solidFill>
              <a:latin typeface="Arial" panose="020B0604020202020204" pitchFamily="34" charset="0"/>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panose="020B0604020202020204" pitchFamily="34" charset="0"/>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panose="020B0604020202020204" pitchFamily="34" charset="0"/>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mj-lt"/>
              </a:defRPr>
            </a:lvl1pPr>
          </a:lstStyle>
          <a:p>
            <a:pPr>
              <a:defRPr/>
            </a:pPr>
            <a:endParaRPr lang="en-US">
              <a:solidFill>
                <a:srgbClr val="1F5281"/>
              </a:solidFill>
            </a:endParaRPr>
          </a:p>
        </p:txBody>
      </p:sp>
    </p:spTree>
    <p:extLst>
      <p:ext uri="{BB962C8B-B14F-4D97-AF65-F5344CB8AC3E}">
        <p14:creationId xmlns:p14="http://schemas.microsoft.com/office/powerpoint/2010/main" val="337967697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hf hdr="0" ftr="0" dt="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j-lt"/>
              </a:defRPr>
            </a:lvl1pPr>
          </a:lstStyle>
          <a:p>
            <a:pPr>
              <a:defRPr/>
            </a:pPr>
            <a:endParaRPr lang="en-US">
              <a:solidFill>
                <a:srgbClr val="1F5281"/>
              </a:solidFill>
            </a:endParaRP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2EEAE-250B-4CA9-A69C-EDD2740863FB}" type="slidenum">
              <a:rPr lang="en-US">
                <a:solidFill>
                  <a:srgbClr val="1F5281"/>
                </a:solidFill>
                <a:latin typeface="Arial" panose="020B0604020202020204" pitchFamily="34" charset="0"/>
              </a:rPr>
              <a:pPr>
                <a:defRPr/>
              </a:pPr>
              <a:t>‹#›</a:t>
            </a:fld>
            <a:endParaRPr lang="en-US">
              <a:solidFill>
                <a:srgbClr val="1F5281"/>
              </a:solidFill>
              <a:latin typeface="Arial" panose="020B0604020202020204" pitchFamily="34" charset="0"/>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panose="020B0604020202020204" pitchFamily="34" charset="0"/>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panose="020B0604020202020204" pitchFamily="34" charset="0"/>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mj-lt"/>
              </a:defRPr>
            </a:lvl1pPr>
          </a:lstStyle>
          <a:p>
            <a:pPr>
              <a:defRPr/>
            </a:pPr>
            <a:endParaRPr lang="en-US">
              <a:solidFill>
                <a:srgbClr val="1F5281"/>
              </a:solidFill>
            </a:endParaRPr>
          </a:p>
        </p:txBody>
      </p:sp>
    </p:spTree>
    <p:extLst>
      <p:ext uri="{BB962C8B-B14F-4D97-AF65-F5344CB8AC3E}">
        <p14:creationId xmlns:p14="http://schemas.microsoft.com/office/powerpoint/2010/main" val="428328147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hf hdr="0" ftr="0" dt="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246758227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644EE-5135-2199-9132-D885CD2ED35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8" name="Rounded Rectangle 7">
            <a:extLst>
              <a:ext uri="{FF2B5EF4-FFF2-40B4-BE49-F238E27FC236}">
                <a16:creationId xmlns:a16="http://schemas.microsoft.com/office/drawing/2014/main" id="{61B83F50-D5E3-BFB5-EE2F-56F33A9B10B7}"/>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100" name="Title Placeholder 21">
            <a:extLst>
              <a:ext uri="{FF2B5EF4-FFF2-40B4-BE49-F238E27FC236}">
                <a16:creationId xmlns:a16="http://schemas.microsoft.com/office/drawing/2014/main" id="{703D845F-30ED-2584-3450-6426C1A60B9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a:extLst>
              <a:ext uri="{FF2B5EF4-FFF2-40B4-BE49-F238E27FC236}">
                <a16:creationId xmlns:a16="http://schemas.microsoft.com/office/drawing/2014/main" id="{E48D80DB-EAE1-9685-2D2B-4A1C9396254A}"/>
              </a:ext>
            </a:extLst>
          </p:cNvPr>
          <p:cNvSpPr>
            <a:spLocks noGrp="1"/>
          </p:cNvSpPr>
          <p:nvPr>
            <p:ph type="body" idx="1"/>
          </p:nvPr>
        </p:nvSpPr>
        <p:spPr bwMode="auto">
          <a:xfrm>
            <a:off x="914400" y="1447800"/>
            <a:ext cx="7772400" cy="45720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A8F73431-704E-F8C6-0C44-065A2AF7FCE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fld id="{CAF6B6DC-6EE9-4E20-9788-C6D9886EC66B}" type="datetime1">
              <a:rPr lang="en-US"/>
              <a:pPr>
                <a:defRPr/>
              </a:pPr>
              <a:t>8/5/2023</a:t>
            </a:fld>
            <a:endParaRPr lang="en-US"/>
          </a:p>
        </p:txBody>
      </p:sp>
      <p:sp>
        <p:nvSpPr>
          <p:cNvPr id="3" name="Footer Placeholder 2">
            <a:extLst>
              <a:ext uri="{FF2B5EF4-FFF2-40B4-BE49-F238E27FC236}">
                <a16:creationId xmlns:a16="http://schemas.microsoft.com/office/drawing/2014/main" id="{C5443925-7F44-9904-5FE5-DC90135B89D0}"/>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FE8CB1D2-C3F5-3C08-C001-A0A3C705DEB4}"/>
              </a:ext>
            </a:extLst>
          </p:cNvPr>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788">
                <a:solidFill>
                  <a:srgbClr val="FFFFFF"/>
                </a:solidFill>
                <a:latin typeface="+mj-lt"/>
                <a:ea typeface="+mj-ea"/>
                <a:cs typeface="+mj-cs"/>
              </a:defRPr>
            </a:lvl1pPr>
          </a:lstStyle>
          <a:p>
            <a:pPr>
              <a:defRPr/>
            </a:pPr>
            <a:fld id="{33B1F895-B9A9-4F9A-B552-9474D864B7A6}" type="slidenum">
              <a:rPr lang="en-US"/>
              <a:pPr>
                <a:defRPr/>
              </a:pPr>
              <a:t>‹#›</a:t>
            </a:fld>
            <a:endParaRPr lang="en-US"/>
          </a:p>
        </p:txBody>
      </p:sp>
    </p:spTree>
    <p:extLst>
      <p:ext uri="{BB962C8B-B14F-4D97-AF65-F5344CB8AC3E}">
        <p14:creationId xmlns:p14="http://schemas.microsoft.com/office/powerpoint/2010/main" val="212167899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p:txStyles>
    <p:titleStyle>
      <a:lvl1pPr algn="l" rtl="0" eaLnBrk="0" fontAlgn="base" hangingPunct="0">
        <a:spcBef>
          <a:spcPct val="0"/>
        </a:spcBef>
        <a:spcAft>
          <a:spcPct val="0"/>
        </a:spcAft>
        <a:defRPr sz="2250" kern="1200">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Franklin Gothic Book" panose="020B0503020102020204" pitchFamily="34" charset="0"/>
        </a:defRPr>
      </a:lvl2pPr>
      <a:lvl3pPr algn="l" rtl="0" eaLnBrk="0" fontAlgn="base" hangingPunct="0">
        <a:spcBef>
          <a:spcPct val="0"/>
        </a:spcBef>
        <a:spcAft>
          <a:spcPct val="0"/>
        </a:spcAft>
        <a:defRPr sz="2250">
          <a:solidFill>
            <a:schemeClr val="tx2"/>
          </a:solidFill>
          <a:latin typeface="Franklin Gothic Book" panose="020B0503020102020204" pitchFamily="34" charset="0"/>
        </a:defRPr>
      </a:lvl3pPr>
      <a:lvl4pPr algn="l" rtl="0" eaLnBrk="0" fontAlgn="base" hangingPunct="0">
        <a:spcBef>
          <a:spcPct val="0"/>
        </a:spcBef>
        <a:spcAft>
          <a:spcPct val="0"/>
        </a:spcAft>
        <a:defRPr sz="2250">
          <a:solidFill>
            <a:schemeClr val="tx2"/>
          </a:solidFill>
          <a:latin typeface="Franklin Gothic Book" panose="020B0503020102020204" pitchFamily="34" charset="0"/>
        </a:defRPr>
      </a:lvl4pPr>
      <a:lvl5pPr algn="l" rtl="0" eaLnBrk="0" fontAlgn="base" hangingPunct="0">
        <a:spcBef>
          <a:spcPct val="0"/>
        </a:spcBef>
        <a:spcAft>
          <a:spcPct val="0"/>
        </a:spcAft>
        <a:defRPr sz="2250">
          <a:solidFill>
            <a:schemeClr val="tx2"/>
          </a:solidFill>
          <a:latin typeface="Franklin Gothic Book" panose="020B0503020102020204" pitchFamily="34" charset="0"/>
        </a:defRPr>
      </a:lvl5pPr>
      <a:lvl6pPr marL="257175" algn="l" rtl="0" fontAlgn="base">
        <a:spcBef>
          <a:spcPct val="0"/>
        </a:spcBef>
        <a:spcAft>
          <a:spcPct val="0"/>
        </a:spcAft>
        <a:defRPr sz="2250">
          <a:solidFill>
            <a:schemeClr val="tx2"/>
          </a:solidFill>
          <a:latin typeface="Franklin Gothic Book" panose="020B0503020102020204" pitchFamily="34" charset="0"/>
        </a:defRPr>
      </a:lvl6pPr>
      <a:lvl7pPr marL="514350" algn="l" rtl="0" fontAlgn="base">
        <a:spcBef>
          <a:spcPct val="0"/>
        </a:spcBef>
        <a:spcAft>
          <a:spcPct val="0"/>
        </a:spcAft>
        <a:defRPr sz="2250">
          <a:solidFill>
            <a:schemeClr val="tx2"/>
          </a:solidFill>
          <a:latin typeface="Franklin Gothic Book" panose="020B0503020102020204" pitchFamily="34" charset="0"/>
        </a:defRPr>
      </a:lvl7pPr>
      <a:lvl8pPr marL="771525" algn="l" rtl="0" fontAlgn="base">
        <a:spcBef>
          <a:spcPct val="0"/>
        </a:spcBef>
        <a:spcAft>
          <a:spcPct val="0"/>
        </a:spcAft>
        <a:defRPr sz="2250">
          <a:solidFill>
            <a:schemeClr val="tx2"/>
          </a:solidFill>
          <a:latin typeface="Franklin Gothic Book" panose="020B0503020102020204" pitchFamily="34" charset="0"/>
        </a:defRPr>
      </a:lvl8pPr>
      <a:lvl9pPr marL="1028700" algn="l" rtl="0" fontAlgn="base">
        <a:spcBef>
          <a:spcPct val="0"/>
        </a:spcBef>
        <a:spcAft>
          <a:spcPct val="0"/>
        </a:spcAft>
        <a:defRPr sz="2250">
          <a:solidFill>
            <a:schemeClr val="tx2"/>
          </a:solidFill>
          <a:latin typeface="Franklin Gothic Book" panose="020B0503020102020204" pitchFamily="34" charset="0"/>
        </a:defRPr>
      </a:lvl9pPr>
    </p:titleStyle>
    <p:bodyStyle>
      <a:lvl1pPr marL="153591" indent="-153591" algn="l" rtl="0" eaLnBrk="0" fontAlgn="base" hangingPunct="0">
        <a:spcBef>
          <a:spcPts val="319"/>
        </a:spcBef>
        <a:spcAft>
          <a:spcPct val="0"/>
        </a:spcAft>
        <a:buClr>
          <a:schemeClr val="accent1"/>
        </a:buClr>
        <a:buSzPct val="85000"/>
        <a:buFont typeface="Wingdings 2" panose="05020102010507070707" pitchFamily="18" charset="2"/>
        <a:buChar char=""/>
        <a:defRPr sz="1425" kern="1200">
          <a:solidFill>
            <a:schemeClr val="tx1"/>
          </a:solidFill>
          <a:latin typeface="+mn-lt"/>
          <a:ea typeface="+mn-ea"/>
          <a:cs typeface="+mn-cs"/>
        </a:defRPr>
      </a:lvl1pPr>
      <a:lvl2pPr marL="307181" indent="-128588" algn="l" rtl="0" eaLnBrk="0" fontAlgn="base" hangingPunct="0">
        <a:spcBef>
          <a:spcPts val="206"/>
        </a:spcBef>
        <a:spcAft>
          <a:spcPct val="0"/>
        </a:spcAft>
        <a:buClr>
          <a:schemeClr val="accent2"/>
        </a:buClr>
        <a:buSzPct val="85000"/>
        <a:buFont typeface="Wingdings 2" panose="05020102010507070707" pitchFamily="18" charset="2"/>
        <a:buChar char=""/>
        <a:defRPr kern="1200">
          <a:solidFill>
            <a:schemeClr val="tx1"/>
          </a:solidFill>
          <a:latin typeface="+mn-lt"/>
          <a:ea typeface="+mn-ea"/>
          <a:cs typeface="+mn-cs"/>
        </a:defRPr>
      </a:lvl2pPr>
      <a:lvl3pPr marL="461963" indent="-128588" algn="l" rtl="0" eaLnBrk="0" fontAlgn="base" hangingPunct="0">
        <a:spcBef>
          <a:spcPts val="206"/>
        </a:spcBef>
        <a:spcAft>
          <a:spcPct val="0"/>
        </a:spcAft>
        <a:buClr>
          <a:srgbClr val="E6B1AB"/>
        </a:buClr>
        <a:buSzPct val="85000"/>
        <a:buFont typeface="Wingdings 2" panose="05020102010507070707" pitchFamily="18" charset="2"/>
        <a:buChar char=""/>
        <a:defRPr sz="1125" kern="1200">
          <a:solidFill>
            <a:schemeClr val="tx1"/>
          </a:solidFill>
          <a:latin typeface="+mn-lt"/>
          <a:ea typeface="+mn-ea"/>
          <a:cs typeface="+mn-cs"/>
        </a:defRPr>
      </a:lvl3pPr>
      <a:lvl4pPr marL="616744" indent="-128588" algn="l" rtl="0" eaLnBrk="0" fontAlgn="base" hangingPunct="0">
        <a:spcBef>
          <a:spcPts val="206"/>
        </a:spcBef>
        <a:spcAft>
          <a:spcPct val="0"/>
        </a:spcAft>
        <a:buClr>
          <a:srgbClr val="A28E6A"/>
        </a:buClr>
        <a:buSzPct val="80000"/>
        <a:buFont typeface="Wingdings 2" panose="05020102010507070707" pitchFamily="18" charset="2"/>
        <a:buChar char=""/>
        <a:defRPr sz="1125" kern="1200">
          <a:solidFill>
            <a:schemeClr val="tx1"/>
          </a:solidFill>
          <a:latin typeface="+mn-lt"/>
          <a:ea typeface="+mn-ea"/>
          <a:cs typeface="+mn-cs"/>
        </a:defRPr>
      </a:lvl4pPr>
      <a:lvl5pPr marL="771525" indent="-128588" algn="l" rtl="0" eaLnBrk="0" fontAlgn="base" hangingPunct="0">
        <a:spcBef>
          <a:spcPts val="206"/>
        </a:spcBef>
        <a:spcAft>
          <a:spcPct val="0"/>
        </a:spcAft>
        <a:buClr>
          <a:srgbClr val="A28E6A"/>
        </a:buClr>
        <a:buChar char="o"/>
        <a:defRPr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9106" y="1219200"/>
            <a:ext cx="731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KHOA CHÍNH TRỊ - LUẬT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BỘ MÔN CHỦ NGHĨA MÁC-LÊNIN</a:t>
            </a:r>
          </a:p>
        </p:txBody>
      </p:sp>
      <p:sp>
        <p:nvSpPr>
          <p:cNvPr id="7" name="Rounded Rectangle 6"/>
          <p:cNvSpPr/>
          <p:nvPr/>
        </p:nvSpPr>
        <p:spPr>
          <a:xfrm>
            <a:off x="914398" y="3284984"/>
            <a:ext cx="7315200" cy="27293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GIẢNG MÔN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MÁC-LÊNIN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(DÀNH CHO HV CAO HỌC VÀ NGHIÊN CỨU SINH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CÁC NGÀNH KHOA HỌC XÃ  HỘI VÀ NHÂN VĂN)</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a:extLst>
              <a:ext uri="{FF2B5EF4-FFF2-40B4-BE49-F238E27FC236}">
                <a16:creationId xmlns:a16="http://schemas.microsoft.com/office/drawing/2014/main" id="{527BAE0B-6958-554E-E3FD-1E325466DF7E}"/>
              </a:ext>
            </a:extLst>
          </p:cNvPr>
          <p:cNvPicPr>
            <a:picLocks noChangeAspect="1"/>
          </p:cNvPicPr>
          <p:nvPr/>
        </p:nvPicPr>
        <p:blipFill>
          <a:blip r:embed="rId3"/>
          <a:stretch>
            <a:fillRect/>
          </a:stretch>
        </p:blipFill>
        <p:spPr>
          <a:xfrm>
            <a:off x="-1" y="76200"/>
            <a:ext cx="9143999" cy="1143000"/>
          </a:xfrm>
          <a:prstGeom prst="rect">
            <a:avLst/>
          </a:prstGeom>
        </p:spPr>
      </p:pic>
    </p:spTree>
    <p:extLst>
      <p:ext uri="{BB962C8B-B14F-4D97-AF65-F5344CB8AC3E}">
        <p14:creationId xmlns:p14="http://schemas.microsoft.com/office/powerpoint/2010/main" val="218013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p:cNvSpPr txBox="1">
            <a:spLocks noChangeArrowheads="1"/>
          </p:cNvSpPr>
          <p:nvPr/>
        </p:nvSpPr>
        <p:spPr bwMode="auto">
          <a:xfrm>
            <a:off x="228600" y="1276350"/>
            <a:ext cx="8610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A50021"/>
                </a:solidFill>
                <a:latin typeface="Times New Roman" panose="02020603050405020304" pitchFamily="18" charset="0"/>
                <a:cs typeface="Arial" panose="020B0604020202020204" pitchFamily="34" charset="0"/>
              </a:rPr>
              <a:t>   </a:t>
            </a:r>
            <a:r>
              <a:rPr lang="en-US" altLang="en-US" b="1">
                <a:solidFill>
                  <a:srgbClr val="000000"/>
                </a:solidFill>
                <a:latin typeface="Times New Roman" panose="02020603050405020304" pitchFamily="18" charset="0"/>
                <a:cs typeface="Times New Roman" panose="02020603050405020304" pitchFamily="18" charset="0"/>
              </a:rPr>
              <a:t>Sản xuất là một loại hình hoạt động đặc trưng của con người và xã hội loài người</a:t>
            </a:r>
          </a:p>
          <a:p>
            <a:pPr algn="just" eaLnBrk="1" hangingPunct="1">
              <a:spcBef>
                <a:spcPct val="0"/>
              </a:spcBef>
              <a:buClrTx/>
              <a:buFontTx/>
              <a:buNone/>
            </a:pPr>
            <a:endParaRPr lang="en-US" altLang="en-US" sz="2400" b="1">
              <a:solidFill>
                <a:srgbClr val="000000"/>
              </a:solidFill>
              <a:cs typeface="Arial" panose="020B0604020202020204" pitchFamily="34" charset="0"/>
            </a:endParaRPr>
          </a:p>
          <a:p>
            <a:pPr algn="just" eaLnBrk="1" hangingPunct="1">
              <a:spcBef>
                <a:spcPct val="50000"/>
              </a:spcBef>
              <a:buClrTx/>
              <a:buFontTx/>
              <a:buNone/>
            </a:pPr>
            <a:endParaRPr lang="en-US" altLang="en-US" sz="2400" b="1">
              <a:solidFill>
                <a:srgbClr val="000000"/>
              </a:solidFill>
              <a:latin typeface="Times New Roman" panose="02020603050405020304" pitchFamily="18" charset="0"/>
              <a:cs typeface="Arial" panose="020B0604020202020204" pitchFamily="34" charset="0"/>
            </a:endParaRPr>
          </a:p>
        </p:txBody>
      </p:sp>
      <p:graphicFrame>
        <p:nvGraphicFramePr>
          <p:cNvPr id="12" name="Diagram 11"/>
          <p:cNvGraphicFramePr/>
          <p:nvPr/>
        </p:nvGraphicFramePr>
        <p:xfrm>
          <a:off x="700084" y="2667000"/>
          <a:ext cx="7910516" cy="36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extBox 12"/>
          <p:cNvSpPr txBox="1">
            <a:spLocks noChangeArrowheads="1"/>
          </p:cNvSpPr>
          <p:nvPr/>
        </p:nvSpPr>
        <p:spPr bwMode="auto">
          <a:xfrm>
            <a:off x="3429000" y="55626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600" b="1">
                <a:solidFill>
                  <a:srgbClr val="000000"/>
                </a:solidFill>
                <a:latin typeface="Tahoma" panose="020B0604030504040204" pitchFamily="34" charset="0"/>
                <a:cs typeface="Tahoma" panose="020B0604030504040204" pitchFamily="34" charset="0"/>
              </a:rPr>
              <a:t>Sản xuất </a:t>
            </a:r>
          </a:p>
        </p:txBody>
      </p:sp>
      <p:sp>
        <p:nvSpPr>
          <p:cNvPr id="31749"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CEE71DB0-F6BE-4990-92AB-B9F3B51DB67D}" type="slidenum">
              <a:rPr lang="en-US" altLang="en-US" sz="1400" smtClean="0"/>
              <a:pPr>
                <a:spcBef>
                  <a:spcPct val="0"/>
                </a:spcBef>
                <a:buClrTx/>
                <a:buFontTx/>
                <a:buNone/>
              </a:pPr>
              <a:t>10</a:t>
            </a:fld>
            <a:endParaRPr lang="en-US" altLang="en-US" sz="1400"/>
          </a:p>
        </p:txBody>
      </p:sp>
      <p:sp>
        <p:nvSpPr>
          <p:cNvPr id="2" name="Title 1"/>
          <p:cNvSpPr>
            <a:spLocks noGrp="1"/>
          </p:cNvSpPr>
          <p:nvPr>
            <p:ph type="title"/>
          </p:nvPr>
        </p:nvSpPr>
        <p:spPr/>
        <p:txBody>
          <a:bodyPr/>
          <a:lstStyle/>
          <a:p>
            <a:endParaRPr lang="en-US"/>
          </a:p>
        </p:txBody>
      </p:sp>
      <p:sp>
        <p:nvSpPr>
          <p:cNvPr id="9" name="Title 1"/>
          <p:cNvSpPr txBox="1">
            <a:spLocks/>
          </p:cNvSpPr>
          <p:nvPr/>
        </p:nvSpPr>
        <p:spPr bwMode="black">
          <a:xfrm>
            <a:off x="381000" y="476672"/>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a:lstStyle>
          <a:p>
            <a:pPr algn="l"/>
            <a:r>
              <a:rPr lang="en-US" sz="2400">
                <a:solidFill>
                  <a:srgbClr val="FF0000"/>
                </a:solidFill>
              </a:rPr>
              <a:t>a. Sản xuất vật chất - nền tảng của sự vận động, phát triển xã hội</a:t>
            </a:r>
            <a:br>
              <a:rPr lang="en-US" sz="240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dirty="0">
              <a:solidFill>
                <a:srgbClr val="FF0000"/>
              </a:solidFill>
            </a:endParaRPr>
          </a:p>
        </p:txBody>
      </p:sp>
    </p:spTree>
    <p:extLst>
      <p:ext uri="{BB962C8B-B14F-4D97-AF65-F5344CB8AC3E}">
        <p14:creationId xmlns:p14="http://schemas.microsoft.com/office/powerpoint/2010/main" val="28848524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1000"/>
                                        <p:tgtEl>
                                          <p:spTgt spid="8196"/>
                                        </p:tgtEl>
                                      </p:cBhvr>
                                    </p:animEffect>
                                    <p:anim calcmode="lin" valueType="num">
                                      <p:cBhvr>
                                        <p:cTn id="20" dur="1000" fill="hold"/>
                                        <p:tgtEl>
                                          <p:spTgt spid="8196"/>
                                        </p:tgtEl>
                                        <p:attrNameLst>
                                          <p:attrName>ppt_x</p:attrName>
                                        </p:attrNameLst>
                                      </p:cBhvr>
                                      <p:tavLst>
                                        <p:tav tm="0">
                                          <p:val>
                                            <p:strVal val="#ppt_x"/>
                                          </p:val>
                                        </p:tav>
                                        <p:tav tm="100000">
                                          <p:val>
                                            <p:strVal val="#ppt_x"/>
                                          </p:val>
                                        </p:tav>
                                      </p:tavLst>
                                    </p:anim>
                                    <p:anim calcmode="lin" valueType="num">
                                      <p:cBhvr>
                                        <p:cTn id="21"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12" grpId="0">
        <p:bldAsOne/>
      </p:bldGraphic>
      <p:bldP spid="81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49250" y="1182688"/>
            <a:ext cx="33369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000">
                <a:solidFill>
                  <a:schemeClr val="tx2"/>
                </a:solidFill>
                <a:latin typeface="Times New Roman" panose="02020603050405020304" pitchFamily="18" charset="0"/>
                <a:cs typeface="Times New Roman" panose="02020603050405020304" pitchFamily="18" charset="0"/>
              </a:rPr>
              <a:t>SXVC </a:t>
            </a:r>
            <a:r>
              <a:rPr lang="en-US" altLang="en-US" sz="3000" i="1">
                <a:solidFill>
                  <a:schemeClr val="tx2"/>
                </a:solidFill>
                <a:latin typeface="Times New Roman" panose="02020603050405020304" pitchFamily="18" charset="0"/>
                <a:cs typeface="Times New Roman" panose="02020603050405020304" pitchFamily="18" charset="0"/>
              </a:rPr>
              <a:t>là quá trình con ng</a:t>
            </a:r>
            <a:r>
              <a:rPr lang="vi-VN" altLang="en-US" sz="3000" i="1">
                <a:solidFill>
                  <a:schemeClr val="tx2"/>
                </a:solidFill>
                <a:latin typeface="Times New Roman" panose="02020603050405020304" pitchFamily="18" charset="0"/>
                <a:cs typeface="Times New Roman" panose="02020603050405020304" pitchFamily="18" charset="0"/>
              </a:rPr>
              <a:t>ười</a:t>
            </a:r>
            <a:r>
              <a:rPr lang="en-US" altLang="en-US" sz="3000" i="1">
                <a:solidFill>
                  <a:schemeClr val="tx2"/>
                </a:solidFill>
                <a:latin typeface="Times New Roman" panose="02020603050405020304" pitchFamily="18" charset="0"/>
                <a:cs typeface="Times New Roman" panose="02020603050405020304" pitchFamily="18" charset="0"/>
              </a:rPr>
              <a:t> sử dụng công cụ lao động tác động vào TN, cải biến các dạng vật chất của giới tự nhiên nhằm tạo ra của cải vật chất thỏa mãn nhu cầu tồn tại và phát triển của con ng</a:t>
            </a:r>
            <a:r>
              <a:rPr lang="vi-VN" altLang="en-US" sz="3000" i="1">
                <a:solidFill>
                  <a:schemeClr val="tx2"/>
                </a:solidFill>
                <a:latin typeface="Times New Roman" panose="02020603050405020304" pitchFamily="18" charset="0"/>
                <a:cs typeface="Times New Roman" panose="02020603050405020304" pitchFamily="18" charset="0"/>
              </a:rPr>
              <a:t>ười</a:t>
            </a:r>
            <a:endParaRPr lang="en-US" altLang="en-US" sz="3000" i="1">
              <a:solidFill>
                <a:schemeClr val="tx2"/>
              </a:solidFill>
              <a:latin typeface="Times New Roman" panose="02020603050405020304" pitchFamily="18" charset="0"/>
              <a:cs typeface="Times New Roman" panose="02020603050405020304" pitchFamily="18" charset="0"/>
            </a:endParaRPr>
          </a:p>
        </p:txBody>
      </p:sp>
      <p:pic>
        <p:nvPicPr>
          <p:cNvPr id="191490" name="Picture 2" descr="Káº¿t quáº£ hÃ¬nh áº£nh cho sáº£n xuáº¥t nÃ´ng nghiá»p báº±ng mÃ¡y mÃ³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59200" y="1098550"/>
            <a:ext cx="3116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686175" y="3198813"/>
            <a:ext cx="326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b="1">
                <a:solidFill>
                  <a:schemeClr val="tx2"/>
                </a:solidFill>
                <a:latin typeface="Times New Roman" panose="02020603050405020304" pitchFamily="18" charset="0"/>
                <a:cs typeface="Times New Roman" panose="02020603050405020304" pitchFamily="18" charset="0"/>
              </a:rPr>
              <a:t>SX nông nghiệp bằng máy móc </a:t>
            </a:r>
          </a:p>
        </p:txBody>
      </p:sp>
      <p:pic>
        <p:nvPicPr>
          <p:cNvPr id="191492" name="Picture 4" descr="Káº¿t quáº£ hÃ¬nh áº£nh cho cáº¥y lÃºa sáº£n xuáº¥t nÃ´ng nghiá»p thá»§ cÃ´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9200" y="3630613"/>
            <a:ext cx="31162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563938" y="6011863"/>
            <a:ext cx="3744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b="1">
                <a:solidFill>
                  <a:schemeClr val="tx2"/>
                </a:solidFill>
                <a:latin typeface="Times New Roman" panose="02020603050405020304" pitchFamily="18" charset="0"/>
                <a:cs typeface="Times New Roman" panose="02020603050405020304" pitchFamily="18" charset="0"/>
              </a:rPr>
              <a:t>Cấy lúa – SX nông nghiệp thủ công</a:t>
            </a:r>
          </a:p>
        </p:txBody>
      </p:sp>
      <p:sp>
        <p:nvSpPr>
          <p:cNvPr id="11" name="Rounded Rectangle 10"/>
          <p:cNvSpPr/>
          <p:nvPr/>
        </p:nvSpPr>
        <p:spPr>
          <a:xfrm>
            <a:off x="7164288" y="1182866"/>
            <a:ext cx="1512168" cy="517064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SXVC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là</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c</a:t>
            </a:r>
            <a:r>
              <a:rPr lang="vi-VN"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ơ</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sở</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cho</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sự</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tồn</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tại</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và</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phát</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triển</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của</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xã</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hội</a:t>
            </a:r>
            <a:r>
              <a:rPr lang="en-US" sz="32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p>
        </p:txBody>
      </p:sp>
      <p:sp>
        <p:nvSpPr>
          <p:cNvPr id="32776"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62F58DF2-33F8-4FF9-8D2D-0AF1C17AAD5F}" type="slidenum">
              <a:rPr lang="en-US" altLang="en-US" sz="1400" smtClean="0"/>
              <a:pPr>
                <a:spcBef>
                  <a:spcPct val="0"/>
                </a:spcBef>
                <a:buClrTx/>
                <a:buFontTx/>
                <a:buNone/>
              </a:pPr>
              <a:t>11</a:t>
            </a:fld>
            <a:endParaRPr lang="en-US" altLang="en-US" sz="140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52203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91490"/>
                                        </p:tgtEl>
                                        <p:attrNameLst>
                                          <p:attrName>style.visibility</p:attrName>
                                        </p:attrNameLst>
                                      </p:cBhvr>
                                      <p:to>
                                        <p:strVal val="visible"/>
                                      </p:to>
                                    </p:set>
                                    <p:animEffect transition="in" filter="barn(inVertical)">
                                      <p:cBhvr>
                                        <p:cTn id="14" dur="500"/>
                                        <p:tgtEl>
                                          <p:spTgt spid="191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91492"/>
                                        </p:tgtEl>
                                        <p:attrNameLst>
                                          <p:attrName>style.visibility</p:attrName>
                                        </p:attrNameLst>
                                      </p:cBhvr>
                                      <p:to>
                                        <p:strVal val="visible"/>
                                      </p:to>
                                    </p:set>
                                    <p:animEffect transition="in" filter="fade">
                                      <p:cBhvr>
                                        <p:cTn id="26" dur="1000"/>
                                        <p:tgtEl>
                                          <p:spTgt spid="191492"/>
                                        </p:tgtEl>
                                      </p:cBhvr>
                                    </p:animEffect>
                                    <p:anim calcmode="lin" valueType="num">
                                      <p:cBhvr>
                                        <p:cTn id="27" dur="1000" fill="hold"/>
                                        <p:tgtEl>
                                          <p:spTgt spid="191492"/>
                                        </p:tgtEl>
                                        <p:attrNameLst>
                                          <p:attrName>ppt_x</p:attrName>
                                        </p:attrNameLst>
                                      </p:cBhvr>
                                      <p:tavLst>
                                        <p:tav tm="0">
                                          <p:val>
                                            <p:strVal val="#ppt_x"/>
                                          </p:val>
                                        </p:tav>
                                        <p:tav tm="100000">
                                          <p:val>
                                            <p:strVal val="#ppt_x"/>
                                          </p:val>
                                        </p:tav>
                                      </p:tavLst>
                                    </p:anim>
                                    <p:anim calcmode="lin" valueType="num">
                                      <p:cBhvr>
                                        <p:cTn id="28" dur="1000" fill="hold"/>
                                        <p:tgtEl>
                                          <p:spTgt spid="19149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5215" y="1112625"/>
            <a:ext cx="8439150" cy="2244725"/>
          </a:xfrm>
          <a:prstGeom prst="rect">
            <a:avLst/>
          </a:prstGeom>
          <a:solidFill>
            <a:schemeClr val="accent3">
              <a:lumMod val="95000"/>
            </a:schemeClr>
          </a:solidFill>
          <a:ln>
            <a:solidFill>
              <a:srgbClr val="FF0000"/>
            </a:solidFill>
          </a:ln>
        </p:spPr>
        <p:txBody>
          <a:bodyPr>
            <a:spAutoFit/>
          </a:bodyPr>
          <a:lstStyle/>
          <a:p>
            <a:pPr algn="just">
              <a:defRPr/>
            </a:pPr>
            <a:r>
              <a:rPr lang="en-US" altLang="en-US" sz="2800" i="1" dirty="0">
                <a:solidFill>
                  <a:srgbClr val="326652">
                    <a:lumMod val="75000"/>
                  </a:srgbClr>
                </a:solidFill>
                <a:latin typeface="Times New Roman" panose="02020603050405020304" pitchFamily="18" charset="0"/>
                <a:cs typeface="Times New Roman" panose="02020603050405020304" pitchFamily="18" charset="0"/>
              </a:rPr>
              <a:t>- </a:t>
            </a:r>
            <a:r>
              <a:rPr lang="en-US" altLang="en-US" sz="2800" i="1" dirty="0" err="1">
                <a:solidFill>
                  <a:srgbClr val="326652">
                    <a:lumMod val="75000"/>
                  </a:srgbClr>
                </a:solidFill>
                <a:latin typeface="Times New Roman" panose="02020603050405020304" pitchFamily="18" charset="0"/>
                <a:cs typeface="Times New Roman" panose="02020603050405020304" pitchFamily="18" charset="0"/>
              </a:rPr>
              <a:t>Lực</a:t>
            </a:r>
            <a:r>
              <a:rPr lang="en-US" altLang="en-US" sz="2800" i="1" dirty="0">
                <a:solidFill>
                  <a:srgbClr val="326652">
                    <a:lumMod val="75000"/>
                  </a:srgbClr>
                </a:solidFill>
                <a:latin typeface="Times New Roman" panose="02020603050405020304" pitchFamily="18" charset="0"/>
                <a:cs typeface="Times New Roman" panose="02020603050405020304" pitchFamily="18" charset="0"/>
              </a:rPr>
              <a:t> </a:t>
            </a:r>
            <a:r>
              <a:rPr lang="en-US" altLang="en-US" sz="2800" i="1" dirty="0" err="1">
                <a:solidFill>
                  <a:srgbClr val="326652">
                    <a:lumMod val="75000"/>
                  </a:srgbClr>
                </a:solidFill>
                <a:latin typeface="Times New Roman" panose="02020603050405020304" pitchFamily="18" charset="0"/>
                <a:cs typeface="Times New Roman" panose="02020603050405020304" pitchFamily="18" charset="0"/>
              </a:rPr>
              <a:t>lượng</a:t>
            </a:r>
            <a:r>
              <a:rPr lang="en-US" altLang="en-US" sz="2800" i="1" dirty="0">
                <a:solidFill>
                  <a:srgbClr val="326652">
                    <a:lumMod val="75000"/>
                  </a:srgbClr>
                </a:solidFill>
                <a:latin typeface="Times New Roman" panose="02020603050405020304" pitchFamily="18" charset="0"/>
                <a:cs typeface="Times New Roman" panose="02020603050405020304" pitchFamily="18" charset="0"/>
              </a:rPr>
              <a:t> </a:t>
            </a:r>
            <a:r>
              <a:rPr lang="en-US" altLang="en-US" sz="2800" i="1" dirty="0" err="1">
                <a:solidFill>
                  <a:srgbClr val="326652">
                    <a:lumMod val="75000"/>
                  </a:srgbClr>
                </a:solidFill>
                <a:latin typeface="Times New Roman" panose="02020603050405020304" pitchFamily="18" charset="0"/>
                <a:cs typeface="Times New Roman" panose="02020603050405020304" pitchFamily="18" charset="0"/>
              </a:rPr>
              <a:t>sản</a:t>
            </a:r>
            <a:r>
              <a:rPr lang="en-US" altLang="en-US" sz="2800" i="1" dirty="0">
                <a:solidFill>
                  <a:srgbClr val="326652">
                    <a:lumMod val="75000"/>
                  </a:srgbClr>
                </a:solidFill>
                <a:latin typeface="Times New Roman" panose="02020603050405020304" pitchFamily="18" charset="0"/>
                <a:cs typeface="Times New Roman" panose="02020603050405020304" pitchFamily="18" charset="0"/>
              </a:rPr>
              <a:t> </a:t>
            </a:r>
            <a:r>
              <a:rPr lang="en-US" altLang="en-US" sz="2800" i="1" dirty="0" err="1">
                <a:solidFill>
                  <a:srgbClr val="326652">
                    <a:lumMod val="75000"/>
                  </a:srgbClr>
                </a:solidFill>
                <a:latin typeface="Times New Roman" panose="02020603050405020304" pitchFamily="18" charset="0"/>
                <a:cs typeface="Times New Roman" panose="02020603050405020304" pitchFamily="18" charset="0"/>
              </a:rPr>
              <a:t>xuất</a:t>
            </a:r>
            <a:r>
              <a:rPr lang="en-US" altLang="en-US" sz="2800" i="1" dirty="0">
                <a:solidFill>
                  <a:srgbClr val="326652">
                    <a:lumMod val="75000"/>
                  </a:srgbClr>
                </a:solidFill>
                <a:latin typeface="Times New Roman" panose="02020603050405020304" pitchFamily="18" charset="0"/>
                <a:cs typeface="Times New Roman" panose="02020603050405020304" pitchFamily="18" charset="0"/>
              </a:rPr>
              <a:t>:</a:t>
            </a:r>
            <a:endParaRPr lang="vi-VN" altLang="en-US" sz="2800" i="1" dirty="0">
              <a:solidFill>
                <a:srgbClr val="326652">
                  <a:lumMod val="75000"/>
                </a:srgbClr>
              </a:solidFill>
              <a:latin typeface="Times New Roman" panose="02020603050405020304" pitchFamily="18" charset="0"/>
              <a:cs typeface="Times New Roman" panose="02020603050405020304" pitchFamily="18" charset="0"/>
            </a:endParaRPr>
          </a:p>
          <a:p>
            <a:pPr algn="just">
              <a:defRPr/>
            </a:pPr>
            <a:r>
              <a:rPr lang="en-US" altLang="en-US" sz="2800" i="1" dirty="0" err="1">
                <a:solidFill>
                  <a:srgbClr val="FF0000"/>
                </a:solidFill>
                <a:latin typeface="Times New Roman" panose="02020603050405020304" pitchFamily="18" charset="0"/>
                <a:cs typeface="Times New Roman" panose="02020603050405020304" pitchFamily="18" charset="0"/>
              </a:rPr>
              <a:t>Là</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phư</a:t>
            </a:r>
            <a:r>
              <a:rPr lang="vi-VN" altLang="en-US" sz="2800" i="1" dirty="0">
                <a:solidFill>
                  <a:srgbClr val="FF0000"/>
                </a:solidFill>
                <a:latin typeface="Times New Roman" panose="02020603050405020304" pitchFamily="18" charset="0"/>
                <a:cs typeface="Times New Roman" panose="02020603050405020304" pitchFamily="18" charset="0"/>
              </a:rPr>
              <a:t>ơ</a:t>
            </a:r>
            <a:r>
              <a:rPr lang="en-US" altLang="en-US" sz="2800" i="1" dirty="0">
                <a:solidFill>
                  <a:srgbClr val="FF0000"/>
                </a:solidFill>
                <a:latin typeface="Times New Roman" panose="02020603050405020304" pitchFamily="18" charset="0"/>
                <a:cs typeface="Times New Roman" panose="02020603050405020304" pitchFamily="18" charset="0"/>
              </a:rPr>
              <a:t>ng </a:t>
            </a:r>
            <a:r>
              <a:rPr lang="en-US" altLang="en-US" sz="2800" i="1" dirty="0" err="1">
                <a:solidFill>
                  <a:srgbClr val="FF0000"/>
                </a:solidFill>
                <a:latin typeface="Times New Roman" panose="02020603050405020304" pitchFamily="18" charset="0"/>
                <a:cs typeface="Times New Roman" panose="02020603050405020304" pitchFamily="18" charset="0"/>
              </a:rPr>
              <a:t>thức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kết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hợp</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giữa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người</a:t>
            </a:r>
            <a:r>
              <a:rPr lang="en-US" altLang="en-US" sz="2800" i="1" dirty="0">
                <a:solidFill>
                  <a:srgbClr val="002060"/>
                </a:solidFill>
                <a:latin typeface="Times New Roman" panose="02020603050405020304" pitchFamily="18" charset="0"/>
                <a:cs typeface="Times New Roman" panose="02020603050405020304" pitchFamily="18" charset="0"/>
              </a:rPr>
              <a:t> lao </a:t>
            </a:r>
            <a:r>
              <a:rPr lang="en-US" altLang="en-US" sz="2800" i="1" dirty="0" err="1">
                <a:solidFill>
                  <a:srgbClr val="002060"/>
                </a:solidFill>
                <a:latin typeface="Times New Roman" panose="02020603050405020304" pitchFamily="18" charset="0"/>
                <a:cs typeface="Times New Roman" panose="02020603050405020304" pitchFamily="18" charset="0"/>
              </a:rPr>
              <a:t>động</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với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tư</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liệu</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sản</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xuất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tạo</a:t>
            </a:r>
            <a:r>
              <a:rPr lang="en-US" altLang="en-US" sz="2800" i="1" dirty="0">
                <a:solidFill>
                  <a:srgbClr val="FF0000"/>
                </a:solidFill>
                <a:latin typeface="Times New Roman" panose="02020603050405020304" pitchFamily="18" charset="0"/>
                <a:cs typeface="Times New Roman" panose="02020603050405020304" pitchFamily="18" charset="0"/>
              </a:rPr>
              <a:t> ra </a:t>
            </a:r>
            <a:r>
              <a:rPr lang="en-US" altLang="en-US" sz="2800" i="1" dirty="0" err="1">
                <a:solidFill>
                  <a:srgbClr val="FF0000"/>
                </a:solidFill>
                <a:latin typeface="Times New Roman" panose="02020603050405020304" pitchFamily="18" charset="0"/>
                <a:cs typeface="Times New Roman" panose="02020603050405020304" pitchFamily="18" charset="0"/>
              </a:rPr>
              <a:t>sức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sản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xuất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và</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năng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lực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thực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tiễn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làm</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biến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đổi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các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đối</a:t>
            </a:r>
            <a:r>
              <a:rPr lang="en-US" altLang="en-US" sz="2800" i="1" dirty="0">
                <a:solidFill>
                  <a:srgbClr val="FF0000"/>
                </a:solidFill>
                <a:latin typeface="Times New Roman" panose="02020603050405020304" pitchFamily="18" charset="0"/>
                <a:cs typeface="Times New Roman" panose="02020603050405020304" pitchFamily="18" charset="0"/>
              </a:rPr>
              <a:t> t</a:t>
            </a:r>
            <a:r>
              <a:rPr lang="vi-VN" altLang="en-US" sz="2800" i="1" dirty="0">
                <a:solidFill>
                  <a:srgbClr val="FF0000"/>
                </a:solidFill>
                <a:latin typeface="Times New Roman" panose="02020603050405020304" pitchFamily="18" charset="0"/>
                <a:cs typeface="Times New Roman" panose="02020603050405020304" pitchFamily="18" charset="0"/>
              </a:rPr>
              <a:t>ư</a:t>
            </a:r>
            <a:r>
              <a:rPr lang="en-US" altLang="en-US" sz="2800" i="1" dirty="0" err="1">
                <a:solidFill>
                  <a:srgbClr val="FF0000"/>
                </a:solidFill>
                <a:latin typeface="Times New Roman" panose="02020603050405020304" pitchFamily="18" charset="0"/>
                <a:cs typeface="Times New Roman" panose="02020603050405020304" pitchFamily="18" charset="0"/>
              </a:rPr>
              <a:t>ợng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vật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chất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của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giới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tự</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nhiên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theo</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cầu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định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của</a:t>
            </a:r>
            <a:r>
              <a:rPr lang="en-US" altLang="en-US" sz="2800" i="1" dirty="0">
                <a:solidFill>
                  <a:srgbClr val="FF0000"/>
                </a:solidFill>
                <a:latin typeface="Times New Roman" panose="02020603050405020304" pitchFamily="18" charset="0"/>
                <a:cs typeface="Times New Roman" panose="02020603050405020304" pitchFamily="18" charset="0"/>
              </a:rPr>
              <a:t> con ng</a:t>
            </a:r>
            <a:r>
              <a:rPr lang="vi-VN" altLang="en-US" sz="2800" i="1" dirty="0">
                <a:solidFill>
                  <a:srgbClr val="FF0000"/>
                </a:solidFill>
                <a:latin typeface="Times New Roman" panose="02020603050405020304" pitchFamily="18" charset="0"/>
                <a:cs typeface="Times New Roman" panose="02020603050405020304" pitchFamily="18" charset="0"/>
              </a:rPr>
              <a:t>ư</a:t>
            </a:r>
            <a:r>
              <a:rPr lang="en-US" altLang="en-US" sz="2800" i="1" dirty="0" err="1">
                <a:solidFill>
                  <a:srgbClr val="FF0000"/>
                </a:solidFill>
                <a:latin typeface="Times New Roman" panose="02020603050405020304" pitchFamily="18" charset="0"/>
                <a:cs typeface="Times New Roman" panose="02020603050405020304" pitchFamily="18" charset="0"/>
              </a:rPr>
              <a:t>ời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và</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xã</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hội</a:t>
            </a:r>
            <a:r>
              <a:rPr lang="en-US" altLang="en-US" sz="2800" i="1" dirty="0">
                <a:solidFill>
                  <a:srgbClr val="FF0000"/>
                </a:solidFill>
                <a:latin typeface="Times New Roman" panose="02020603050405020304" pitchFamily="18" charset="0"/>
                <a:cs typeface="Times New Roman" panose="02020603050405020304" pitchFamily="18" charset="0"/>
              </a:rPr>
              <a:t>.</a:t>
            </a:r>
          </a:p>
        </p:txBody>
      </p:sp>
      <p:sp>
        <p:nvSpPr>
          <p:cNvPr id="40963"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B71C721-FE7D-478B-9571-0DCDB2A7530B}" type="slidenum">
              <a:rPr lang="en-US" altLang="en-US" sz="1400" smtClean="0">
                <a:solidFill>
                  <a:srgbClr val="1F5281"/>
                </a:solidFill>
              </a:rPr>
              <a:pPr>
                <a:spcBef>
                  <a:spcPct val="0"/>
                </a:spcBef>
                <a:buClrTx/>
                <a:buFontTx/>
                <a:buNone/>
              </a:pPr>
              <a:t>12</a:t>
            </a:fld>
            <a:endParaRPr lang="en-US" altLang="en-US" sz="1400">
              <a:solidFill>
                <a:srgbClr val="1F528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3050" y="1484313"/>
            <a:ext cx="8621713"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77825" y="675482"/>
            <a:ext cx="8229600" cy="563562"/>
          </a:xfrm>
        </p:spPr>
        <p:txBody>
          <a:bodyPr/>
          <a:lstStyle/>
          <a:p>
            <a:pPr lvl="0" algn="l"/>
            <a:r>
              <a:rPr lang="en-US" sz="2400" dirty="0">
                <a:solidFill>
                  <a:srgbClr val="FF0000"/>
                </a:solidFill>
              </a:rPr>
              <a:t>b. </a:t>
            </a:r>
            <a:r>
              <a:rPr lang="en-US" sz="2400" dirty="0" err="1">
                <a:solidFill>
                  <a:srgbClr val="FF0000"/>
                </a:solidFill>
              </a:rPr>
              <a:t>Biện</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LLSX </a:t>
            </a:r>
            <a:r>
              <a:rPr lang="en-US" sz="2400" dirty="0" err="1">
                <a:solidFill>
                  <a:srgbClr val="FF0000"/>
                </a:solidFill>
              </a:rPr>
              <a:t>và</a:t>
            </a:r>
            <a:r>
              <a:rPr lang="en-US" sz="2400" dirty="0">
                <a:solidFill>
                  <a:srgbClr val="FF0000"/>
                </a:solidFill>
              </a:rPr>
              <a:t> QHSX- </a:t>
            </a:r>
            <a:r>
              <a:rPr lang="en-US" sz="2400" dirty="0" err="1">
                <a:solidFill>
                  <a:srgbClr val="FF0000"/>
                </a:solidFill>
              </a:rPr>
              <a:t>quy</a:t>
            </a:r>
            <a:r>
              <a:rPr lang="en-US" sz="2400" dirty="0">
                <a:solidFill>
                  <a:srgbClr val="FF0000"/>
                </a:solidFill>
              </a:rPr>
              <a:t> </a:t>
            </a:r>
            <a:r>
              <a:rPr lang="en-US" sz="2400" dirty="0" err="1">
                <a:solidFill>
                  <a:srgbClr val="FF0000"/>
                </a:solidFill>
              </a:rPr>
              <a:t>luật</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bản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vận</a:t>
            </a:r>
            <a:r>
              <a:rPr lang="en-US" sz="2400" dirty="0">
                <a:solidFill>
                  <a:srgbClr val="FF0000"/>
                </a:solidFill>
              </a:rPr>
              <a:t> </a:t>
            </a:r>
            <a:r>
              <a:rPr lang="en-US" sz="2400" dirty="0" err="1">
                <a:solidFill>
                  <a:srgbClr val="FF0000"/>
                </a:solidFill>
              </a:rPr>
              <a:t>động</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a:t>
            </a:r>
            <a:r>
              <a:rPr lang="en-US" sz="2400" dirty="0" err="1">
                <a:solidFill>
                  <a:srgbClr val="FF0000"/>
                </a:solidFill>
              </a:rPr>
              <a:t>các</a:t>
            </a:r>
            <a:r>
              <a:rPr lang="en-US" sz="2400" dirty="0">
                <a:solidFill>
                  <a:srgbClr val="FF0000"/>
                </a:solidFill>
              </a:rPr>
              <a:t> PTSX </a:t>
            </a:r>
            <a:r>
              <a:rPr lang="en-US" sz="2400" dirty="0" err="1">
                <a:solidFill>
                  <a:srgbClr val="FF0000"/>
                </a:solidFill>
              </a:rPr>
              <a:t>trong</a:t>
            </a:r>
            <a:r>
              <a:rPr lang="en-US" sz="2400" dirty="0">
                <a:solidFill>
                  <a:srgbClr val="FF0000"/>
                </a:solidFill>
              </a:rPr>
              <a:t> LS </a:t>
            </a:r>
            <a:b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13322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WordArt 9"/>
          <p:cNvSpPr>
            <a:spLocks noChangeArrowheads="1" noChangeShapeType="1" noTextEdit="1"/>
          </p:cNvSpPr>
          <p:nvPr/>
        </p:nvSpPr>
        <p:spPr bwMode="auto">
          <a:xfrm>
            <a:off x="201216" y="997807"/>
            <a:ext cx="6912768" cy="843770"/>
          </a:xfrm>
          <a:prstGeom prst="rect">
            <a:avLst/>
          </a:prstGeom>
          <a:ln>
            <a:noFill/>
          </a:ln>
          <a:effectLst>
            <a:outerShdw blurRad="184150" dist="241300" dir="11520000" sx="110000" sy="110000" algn="ctr">
              <a:srgbClr val="000000">
                <a:alpha val="18000"/>
              </a:srgbClr>
            </a:outerShdw>
          </a:effectLst>
          <a:scene3d>
            <a:camera prst="orthographicFront"/>
            <a:lightRig rig="flood" dir="t">
              <a:rot lat="0" lon="0" rev="13800000"/>
            </a:lightRig>
          </a:scene3d>
          <a:sp3d extrusionH="107950" prstMaterial="plastic">
            <a:bevelT w="82550" h="63500" prst="divot"/>
            <a:bevelB/>
          </a:sp3d>
        </p:spPr>
        <p:txBody>
          <a:bodyPr wrap="none" fromWordArt="1">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Mối</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quan</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hệ</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biện</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chứng</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giữa</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LLSX </a:t>
            </a:r>
            <a:r>
              <a:rPr lang="en-US" sz="2800" kern="10" dirty="0" err="1">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và</a:t>
            </a:r>
            <a:r>
              <a:rPr lang="en-US" sz="2800" kern="10" dirty="0">
                <a:ln w="11430"/>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 QHSX</a:t>
            </a:r>
          </a:p>
        </p:txBody>
      </p:sp>
      <p:sp>
        <p:nvSpPr>
          <p:cNvPr id="167975" name="Text Box 39"/>
          <p:cNvSpPr txBox="1">
            <a:spLocks noChangeArrowheads="1"/>
          </p:cNvSpPr>
          <p:nvPr/>
        </p:nvSpPr>
        <p:spPr bwMode="auto">
          <a:xfrm>
            <a:off x="998328" y="2526248"/>
            <a:ext cx="3087857" cy="1569660"/>
          </a:xfrm>
          <a:prstGeom prst="rect">
            <a:avLst/>
          </a:prstGeom>
          <a:noFill/>
          <a:ln>
            <a:noFill/>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b="1" i="1">
                <a:solidFill>
                  <a:srgbClr val="A50021"/>
                </a:solidFill>
                <a:latin typeface="Arial" charset="0"/>
              </a:defRPr>
            </a:lvl1pPr>
            <a:lvl2pPr marL="742950" indent="-285750">
              <a:defRPr b="1" i="1">
                <a:solidFill>
                  <a:srgbClr val="A50021"/>
                </a:solidFill>
                <a:latin typeface="Arial" charset="0"/>
              </a:defRPr>
            </a:lvl2pPr>
            <a:lvl3pPr marL="1143000" indent="-228600">
              <a:defRPr b="1" i="1">
                <a:solidFill>
                  <a:srgbClr val="A50021"/>
                </a:solidFill>
                <a:latin typeface="Arial" charset="0"/>
              </a:defRPr>
            </a:lvl3pPr>
            <a:lvl4pPr marL="1600200" indent="-228600">
              <a:defRPr b="1" i="1">
                <a:solidFill>
                  <a:srgbClr val="A50021"/>
                </a:solidFill>
                <a:latin typeface="Arial" charset="0"/>
              </a:defRPr>
            </a:lvl4pPr>
            <a:lvl5pPr marL="2057400" indent="-228600">
              <a:defRPr b="1" i="1">
                <a:solidFill>
                  <a:srgbClr val="A50021"/>
                </a:solidFill>
                <a:latin typeface="Arial" charset="0"/>
              </a:defRPr>
            </a:lvl5pPr>
            <a:lvl6pPr marL="2514600" indent="-228600" algn="just" eaLnBrk="0" fontAlgn="base" hangingPunct="0">
              <a:spcBef>
                <a:spcPct val="0"/>
              </a:spcBef>
              <a:spcAft>
                <a:spcPct val="0"/>
              </a:spcAft>
              <a:defRPr b="1" i="1">
                <a:solidFill>
                  <a:srgbClr val="A50021"/>
                </a:solidFill>
                <a:latin typeface="Arial" charset="0"/>
              </a:defRPr>
            </a:lvl6pPr>
            <a:lvl7pPr marL="2971800" indent="-228600" algn="just" eaLnBrk="0" fontAlgn="base" hangingPunct="0">
              <a:spcBef>
                <a:spcPct val="0"/>
              </a:spcBef>
              <a:spcAft>
                <a:spcPct val="0"/>
              </a:spcAft>
              <a:defRPr b="1" i="1">
                <a:solidFill>
                  <a:srgbClr val="A50021"/>
                </a:solidFill>
                <a:latin typeface="Arial" charset="0"/>
              </a:defRPr>
            </a:lvl7pPr>
            <a:lvl8pPr marL="3429000" indent="-228600" algn="just" eaLnBrk="0" fontAlgn="base" hangingPunct="0">
              <a:spcBef>
                <a:spcPct val="0"/>
              </a:spcBef>
              <a:spcAft>
                <a:spcPct val="0"/>
              </a:spcAft>
              <a:defRPr b="1" i="1">
                <a:solidFill>
                  <a:srgbClr val="A50021"/>
                </a:solidFill>
                <a:latin typeface="Arial" charset="0"/>
              </a:defRPr>
            </a:lvl8pPr>
            <a:lvl9pPr marL="3886200" indent="-228600" algn="just" eaLnBrk="0" fontAlgn="base" hangingPunct="0">
              <a:spcBef>
                <a:spcPct val="0"/>
              </a:spcBef>
              <a:spcAft>
                <a:spcPct val="0"/>
              </a:spcAft>
              <a:defRPr b="1" i="1">
                <a:solidFill>
                  <a:srgbClr val="A50021"/>
                </a:solidFill>
                <a:latin typeface="Arial" charset="0"/>
              </a:defRPr>
            </a:lvl9pPr>
          </a:lstStyle>
          <a:p>
            <a:pPr algn="ctr">
              <a:defRPr/>
            </a:pPr>
            <a:r>
              <a:rPr lang="en-US" sz="3200" i="0" dirty="0" err="1">
                <a:ln w="11430"/>
                <a:solidFill>
                  <a:srgbClr val="008000"/>
                </a:solidFill>
                <a:effectLst>
                  <a:outerShdw blurRad="50800" dist="39000" dir="5460000" algn="tl">
                    <a:srgbClr val="000000">
                      <a:alpha val="38000"/>
                    </a:srgbClr>
                  </a:outerShdw>
                </a:effectLst>
                <a:latin typeface="Tahoma" pitchFamily="34" charset="0"/>
              </a:rPr>
              <a:t>Sự</a:t>
            </a:r>
            <a:r>
              <a:rPr lang="en-US" sz="3200" i="0" dirty="0">
                <a:ln w="11430"/>
                <a:solidFill>
                  <a:srgbClr val="008000"/>
                </a:solidFill>
                <a:effectLst>
                  <a:outerShdw blurRad="50800" dist="39000" dir="5460000" algn="tl">
                    <a:srgbClr val="000000">
                      <a:alpha val="38000"/>
                    </a:srgbClr>
                  </a:outerShdw>
                </a:effectLst>
                <a:latin typeface="Tahoma" pitchFamily="34" charset="0"/>
              </a:rPr>
              <a:t> </a:t>
            </a:r>
            <a:r>
              <a:rPr lang="en-US" sz="3200" i="0" dirty="0" err="1">
                <a:ln w="11430"/>
                <a:solidFill>
                  <a:srgbClr val="008000"/>
                </a:solidFill>
                <a:effectLst>
                  <a:outerShdw blurRad="50800" dist="39000" dir="5460000" algn="tl">
                    <a:srgbClr val="000000">
                      <a:alpha val="38000"/>
                    </a:srgbClr>
                  </a:outerShdw>
                </a:effectLst>
                <a:latin typeface="Tahoma" pitchFamily="34" charset="0"/>
              </a:rPr>
              <a:t>thống</a:t>
            </a:r>
            <a:r>
              <a:rPr lang="en-US" sz="3200" i="0" dirty="0">
                <a:ln w="11430"/>
                <a:solidFill>
                  <a:srgbClr val="008000"/>
                </a:solidFill>
                <a:effectLst>
                  <a:outerShdw blurRad="50800" dist="39000" dir="5460000" algn="tl">
                    <a:srgbClr val="000000">
                      <a:alpha val="38000"/>
                    </a:srgbClr>
                  </a:outerShdw>
                </a:effectLst>
                <a:latin typeface="Tahoma" pitchFamily="34" charset="0"/>
              </a:rPr>
              <a:t> </a:t>
            </a:r>
            <a:r>
              <a:rPr lang="en-US" sz="3200" i="0" dirty="0" err="1">
                <a:ln w="11430"/>
                <a:solidFill>
                  <a:srgbClr val="008000"/>
                </a:solidFill>
                <a:effectLst>
                  <a:outerShdw blurRad="50800" dist="39000" dir="5460000" algn="tl">
                    <a:srgbClr val="000000">
                      <a:alpha val="38000"/>
                    </a:srgbClr>
                  </a:outerShdw>
                </a:effectLst>
                <a:latin typeface="Tahoma" pitchFamily="34" charset="0"/>
              </a:rPr>
              <a:t>nhất</a:t>
            </a:r>
            <a:r>
              <a:rPr lang="en-US" sz="3200" i="0" dirty="0">
                <a:ln w="11430"/>
                <a:solidFill>
                  <a:srgbClr val="008000"/>
                </a:solidFill>
                <a:effectLst>
                  <a:outerShdw blurRad="50800" dist="39000" dir="5460000" algn="tl">
                    <a:srgbClr val="000000">
                      <a:alpha val="38000"/>
                    </a:srgbClr>
                  </a:outerShdw>
                </a:effectLst>
                <a:latin typeface="Tahoma" pitchFamily="34" charset="0"/>
              </a:rPr>
              <a:t> </a:t>
            </a:r>
          </a:p>
          <a:p>
            <a:pPr algn="ctr">
              <a:defRPr/>
            </a:pPr>
            <a:r>
              <a:rPr lang="en-US" sz="3200" i="0" dirty="0" err="1">
                <a:ln w="11430"/>
                <a:solidFill>
                  <a:srgbClr val="008000"/>
                </a:solidFill>
                <a:effectLst>
                  <a:outerShdw blurRad="50800" dist="39000" dir="5460000" algn="tl">
                    <a:srgbClr val="000000">
                      <a:alpha val="38000"/>
                    </a:srgbClr>
                  </a:outerShdw>
                </a:effectLst>
                <a:latin typeface="Tahoma" pitchFamily="34" charset="0"/>
              </a:rPr>
              <a:t>tương</a:t>
            </a:r>
            <a:r>
              <a:rPr lang="en-US" sz="3200" i="0" dirty="0">
                <a:ln w="11430"/>
                <a:solidFill>
                  <a:srgbClr val="008000"/>
                </a:solidFill>
                <a:effectLst>
                  <a:outerShdw blurRad="50800" dist="39000" dir="5460000" algn="tl">
                    <a:srgbClr val="000000">
                      <a:alpha val="38000"/>
                    </a:srgbClr>
                  </a:outerShdw>
                </a:effectLst>
                <a:latin typeface="Tahoma" pitchFamily="34" charset="0"/>
              </a:rPr>
              <a:t> </a:t>
            </a:r>
            <a:r>
              <a:rPr lang="en-US" sz="3200" i="0" dirty="0" err="1">
                <a:ln w="11430"/>
                <a:solidFill>
                  <a:srgbClr val="008000"/>
                </a:solidFill>
                <a:effectLst>
                  <a:outerShdw blurRad="50800" dist="39000" dir="5460000" algn="tl">
                    <a:srgbClr val="000000">
                      <a:alpha val="38000"/>
                    </a:srgbClr>
                  </a:outerShdw>
                </a:effectLst>
                <a:latin typeface="Tahoma" pitchFamily="34" charset="0"/>
              </a:rPr>
              <a:t>đối</a:t>
            </a:r>
            <a:endParaRPr lang="en-US" sz="3200" i="0" dirty="0">
              <a:ln w="11430"/>
              <a:solidFill>
                <a:srgbClr val="008000"/>
              </a:solidFill>
              <a:effectLst>
                <a:outerShdw blurRad="50800" dist="39000" dir="5460000" algn="tl">
                  <a:srgbClr val="000000">
                    <a:alpha val="38000"/>
                  </a:srgbClr>
                </a:outerShdw>
              </a:effectLst>
              <a:latin typeface="Tahoma" pitchFamily="34" charset="0"/>
            </a:endParaRPr>
          </a:p>
        </p:txBody>
      </p:sp>
      <p:sp>
        <p:nvSpPr>
          <p:cNvPr id="3" name="Freeform 20"/>
          <p:cNvSpPr>
            <a:spLocks noEditPoints="1"/>
          </p:cNvSpPr>
          <p:nvPr/>
        </p:nvSpPr>
        <p:spPr bwMode="gray">
          <a:xfrm rot="20954467">
            <a:off x="204788" y="2708275"/>
            <a:ext cx="3130550" cy="2630488"/>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FF0000"/>
          </a:solidFill>
          <a:ln/>
        </p:spPr>
        <p:style>
          <a:lnRef idx="0">
            <a:schemeClr val="accent2"/>
          </a:lnRef>
          <a:fillRef idx="3">
            <a:schemeClr val="accent2"/>
          </a:fillRef>
          <a:effectRef idx="3">
            <a:schemeClr val="accent2"/>
          </a:effectRef>
          <a:fontRef idx="minor">
            <a:schemeClr val="lt1"/>
          </a:fontRef>
        </p:style>
        <p:txBody>
          <a:bodyPr>
            <a:flatTx/>
          </a:bodyPr>
          <a:lstStyle/>
          <a:p>
            <a:pPr algn="just">
              <a:defRPr/>
            </a:pPr>
            <a:endParaRPr lang="en-US">
              <a:solidFill>
                <a:srgbClr val="FFFFFF"/>
              </a:solidFill>
            </a:endParaRPr>
          </a:p>
        </p:txBody>
      </p:sp>
      <p:sp>
        <p:nvSpPr>
          <p:cNvPr id="4" name="Freeform 21"/>
          <p:cNvSpPr>
            <a:spLocks noEditPoints="1"/>
          </p:cNvSpPr>
          <p:nvPr/>
        </p:nvSpPr>
        <p:spPr bwMode="gray">
          <a:xfrm rot="10552877">
            <a:off x="1095375" y="1314450"/>
            <a:ext cx="3392488" cy="2757488"/>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a:gsLst>
              <a:gs pos="0">
                <a:schemeClr val="accent5">
                  <a:shade val="51000"/>
                  <a:satMod val="130000"/>
                  <a:alpha val="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a:flatTx/>
          </a:bodyPr>
          <a:lstStyle/>
          <a:p>
            <a:pPr algn="just">
              <a:defRPr/>
            </a:pPr>
            <a:endParaRPr lang="en-US">
              <a:solidFill>
                <a:srgbClr val="FFFFFF"/>
              </a:solidFill>
            </a:endParaRPr>
          </a:p>
        </p:txBody>
      </p:sp>
      <p:sp>
        <p:nvSpPr>
          <p:cNvPr id="5" name="Rectangle 4"/>
          <p:cNvSpPr/>
          <p:nvPr/>
        </p:nvSpPr>
        <p:spPr>
          <a:xfrm>
            <a:off x="1001115" y="4454488"/>
            <a:ext cx="1346105" cy="5847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3200" kern="10" spc="50" dirty="0">
                <a:ln w="11430"/>
                <a:solidFill>
                  <a:srgbClr val="000066"/>
                </a:solidFill>
                <a:effectLst>
                  <a:outerShdw blurRad="76200" dist="50800" dir="5400000" algn="tl" rotWithShape="0">
                    <a:srgbClr val="000000">
                      <a:alpha val="65000"/>
                    </a:srgbClr>
                  </a:outerShdw>
                </a:effectLst>
                <a:latin typeface="Arial"/>
                <a:cs typeface="Arial"/>
              </a:rPr>
              <a:t>LLSX</a:t>
            </a:r>
            <a:r>
              <a:rPr lang="en-US" sz="3200" kern="10" spc="50" dirty="0">
                <a:ln w="11430"/>
                <a:gradFill>
                  <a:gsLst>
                    <a:gs pos="25000">
                      <a:srgbClr val="BAAA12">
                        <a:satMod val="155000"/>
                      </a:srgbClr>
                    </a:gs>
                    <a:gs pos="100000">
                      <a:srgbClr val="BAAA12">
                        <a:shade val="45000"/>
                        <a:satMod val="165000"/>
                      </a:srgbClr>
                    </a:gs>
                  </a:gsLst>
                  <a:lin ang="5400000"/>
                </a:gradFill>
                <a:effectLst>
                  <a:outerShdw blurRad="76200" dist="50800" dir="5400000" algn="tl" rotWithShape="0">
                    <a:srgbClr val="000000">
                      <a:alpha val="65000"/>
                    </a:srgbClr>
                  </a:outerShdw>
                </a:effectLst>
                <a:latin typeface="Arial"/>
                <a:cs typeface="Arial"/>
              </a:rPr>
              <a:t> </a:t>
            </a:r>
            <a:endParaRPr lang="en-US" sz="3200" spc="50" dirty="0">
              <a:ln w="11430"/>
              <a:gradFill>
                <a:gsLst>
                  <a:gs pos="25000">
                    <a:srgbClr val="BAAA12">
                      <a:satMod val="155000"/>
                    </a:srgbClr>
                  </a:gs>
                  <a:gs pos="100000">
                    <a:srgbClr val="BAAA12">
                      <a:shade val="45000"/>
                      <a:satMod val="165000"/>
                    </a:srgb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rot="219633">
            <a:off x="2047350" y="1624201"/>
            <a:ext cx="1601673" cy="584775"/>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defRPr/>
            </a:pPr>
            <a:r>
              <a:rPr lang="en-US" sz="3200" kern="10" cap="all" dirty="0">
                <a:ln w="0"/>
                <a:solidFill>
                  <a:srgbClr val="FF3300"/>
                </a:solidFill>
                <a:effectLst>
                  <a:reflection blurRad="12700" stA="50000" endPos="50000" dist="5000" dir="5400000" sy="-100000" rotWithShape="0"/>
                </a:effectLst>
                <a:latin typeface="Arial"/>
                <a:cs typeface="Arial"/>
              </a:rPr>
              <a:t>QHSX</a:t>
            </a:r>
            <a:endParaRPr lang="en-US" sz="3200" cap="all" dirty="0">
              <a:ln w="0"/>
              <a:solidFill>
                <a:srgbClr val="FF3300"/>
              </a:solidFill>
              <a:effectLst>
                <a:reflection blurRad="12700" stA="50000" endPos="50000" dist="5000" dir="5400000" sy="-100000" rotWithShape="0"/>
              </a:effectLst>
            </a:endParaRPr>
          </a:p>
        </p:txBody>
      </p:sp>
      <p:grpSp>
        <p:nvGrpSpPr>
          <p:cNvPr id="2" name="Group 22"/>
          <p:cNvGrpSpPr>
            <a:grpSpLocks/>
          </p:cNvGrpSpPr>
          <p:nvPr/>
        </p:nvGrpSpPr>
        <p:grpSpPr bwMode="auto">
          <a:xfrm>
            <a:off x="4038600" y="4021138"/>
            <a:ext cx="4910138" cy="1263650"/>
            <a:chOff x="1344" y="1680"/>
            <a:chExt cx="2928" cy="448"/>
          </a:xfrm>
        </p:grpSpPr>
        <p:sp>
          <p:nvSpPr>
            <p:cNvPr id="45076" name="Freeform 23"/>
            <p:cNvSpPr>
              <a:spLocks/>
            </p:cNvSpPr>
            <p:nvPr/>
          </p:nvSpPr>
          <p:spPr bwMode="gray">
            <a:xfrm>
              <a:off x="1440" y="1938"/>
              <a:ext cx="2736" cy="190"/>
            </a:xfrm>
            <a:custGeom>
              <a:avLst/>
              <a:gdLst>
                <a:gd name="T0" fmla="*/ 2147483646 w 1120"/>
                <a:gd name="T1" fmla="*/ 2 h 252"/>
                <a:gd name="T2" fmla="*/ 2147483646 w 1120"/>
                <a:gd name="T3" fmla="*/ 2 h 252"/>
                <a:gd name="T4" fmla="*/ 2147483646 w 1120"/>
                <a:gd name="T5" fmla="*/ 2 h 252"/>
                <a:gd name="T6" fmla="*/ 2147483646 w 1120"/>
                <a:gd name="T7" fmla="*/ 2 h 252"/>
                <a:gd name="T8" fmla="*/ 2147483646 w 1120"/>
                <a:gd name="T9" fmla="*/ 2 h 252"/>
                <a:gd name="T10" fmla="*/ 2147483646 w 1120"/>
                <a:gd name="T11" fmla="*/ 2 h 252"/>
                <a:gd name="T12" fmla="*/ 2147483646 w 1120"/>
                <a:gd name="T13" fmla="*/ 2 h 252"/>
                <a:gd name="T14" fmla="*/ 2147483646 w 1120"/>
                <a:gd name="T15" fmla="*/ 2 h 252"/>
                <a:gd name="T16" fmla="*/ 2147483646 w 1120"/>
                <a:gd name="T17" fmla="*/ 2 h 252"/>
                <a:gd name="T18" fmla="*/ 2147483646 w 1120"/>
                <a:gd name="T19" fmla="*/ 2 h 252"/>
                <a:gd name="T20" fmla="*/ 2147483646 w 1120"/>
                <a:gd name="T21" fmla="*/ 2 h 252"/>
                <a:gd name="T22" fmla="*/ 2147483646 w 1120"/>
                <a:gd name="T23" fmla="*/ 2 h 252"/>
                <a:gd name="T24" fmla="*/ 2147483646 w 1120"/>
                <a:gd name="T25" fmla="*/ 2 h 252"/>
                <a:gd name="T26" fmla="*/ 2147483646 w 1120"/>
                <a:gd name="T27" fmla="*/ 2 h 252"/>
                <a:gd name="T28" fmla="*/ 2147483646 w 1120"/>
                <a:gd name="T29" fmla="*/ 2 h 252"/>
                <a:gd name="T30" fmla="*/ 2147483646 w 1120"/>
                <a:gd name="T31" fmla="*/ 2 h 252"/>
                <a:gd name="T32" fmla="*/ 2147483646 w 1120"/>
                <a:gd name="T33" fmla="*/ 2 h 252"/>
                <a:gd name="T34" fmla="*/ 2147483646 w 1120"/>
                <a:gd name="T35" fmla="*/ 2 h 252"/>
                <a:gd name="T36" fmla="*/ 2147483646 w 1120"/>
                <a:gd name="T37" fmla="*/ 2 h 252"/>
                <a:gd name="T38" fmla="*/ 2147483646 w 1120"/>
                <a:gd name="T39" fmla="*/ 2 h 252"/>
                <a:gd name="T40" fmla="*/ 2147483646 w 1120"/>
                <a:gd name="T41" fmla="*/ 2 h 252"/>
                <a:gd name="T42" fmla="*/ 2147483646 w 1120"/>
                <a:gd name="T43" fmla="*/ 2 h 252"/>
                <a:gd name="T44" fmla="*/ 0 w 1120"/>
                <a:gd name="T45" fmla="*/ 2 h 252"/>
                <a:gd name="T46" fmla="*/ 0 w 1120"/>
                <a:gd name="T47" fmla="*/ 2 h 252"/>
                <a:gd name="T48" fmla="*/ 2147483646 w 1120"/>
                <a:gd name="T49" fmla="*/ 0 h 252"/>
                <a:gd name="T50" fmla="*/ 2147483646 w 1120"/>
                <a:gd name="T51" fmla="*/ 2 h 252"/>
                <a:gd name="T52" fmla="*/ 2147483646 w 1120"/>
                <a:gd name="T53" fmla="*/ 2 h 252"/>
                <a:gd name="T54" fmla="*/ 2147483646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solidFill>
                  <a:srgbClr val="1F5281"/>
                </a:solidFill>
                <a:latin typeface="Arial" panose="020B0604020202020204" pitchFamily="34" charset="0"/>
              </a:endParaRPr>
            </a:p>
          </p:txBody>
        </p:sp>
        <p:sp>
          <p:nvSpPr>
            <p:cNvPr id="45077" name="Rectangle 24"/>
            <p:cNvSpPr>
              <a:spLocks noChangeArrowheads="1"/>
            </p:cNvSpPr>
            <p:nvPr/>
          </p:nvSpPr>
          <p:spPr bwMode="gray">
            <a:xfrm>
              <a:off x="1344" y="1680"/>
              <a:ext cx="2928" cy="393"/>
            </a:xfrm>
            <a:prstGeom prst="rect">
              <a:avLst/>
            </a:prstGeom>
            <a:gradFill rotWithShape="1">
              <a:gsLst>
                <a:gs pos="0">
                  <a:srgbClr val="B1EFD0"/>
                </a:gs>
                <a:gs pos="100000">
                  <a:srgbClr val="77E3AD"/>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endParaRPr lang="en-US" altLang="en-US" sz="1800" b="1">
                <a:solidFill>
                  <a:srgbClr val="1F5281"/>
                </a:solidFill>
              </a:endParaRPr>
            </a:p>
          </p:txBody>
        </p:sp>
      </p:grpSp>
      <p:sp>
        <p:nvSpPr>
          <p:cNvPr id="10" name="Text Box 25"/>
          <p:cNvSpPr txBox="1">
            <a:spLocks noChangeArrowheads="1"/>
          </p:cNvSpPr>
          <p:nvPr/>
        </p:nvSpPr>
        <p:spPr bwMode="gray">
          <a:xfrm>
            <a:off x="4348297" y="4074660"/>
            <a:ext cx="4386655" cy="1077218"/>
          </a:xfrm>
          <a:prstGeom prst="rect">
            <a:avLst/>
          </a:prstGeom>
          <a:noFill/>
          <a:ln>
            <a:noFill/>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3200" dirty="0">
                <a:ln w="11430"/>
                <a:solidFill>
                  <a:srgbClr val="800000"/>
                </a:solidFill>
                <a:effectLst>
                  <a:outerShdw blurRad="50800" dist="39000" dir="5460000" algn="tl">
                    <a:srgbClr val="000000">
                      <a:alpha val="38000"/>
                    </a:srgbClr>
                  </a:outerShdw>
                </a:effectLst>
                <a:latin typeface="Arial" panose="020B0604020202020204" pitchFamily="34" charset="0"/>
              </a:rPr>
              <a:t>QHSX CÓ TÁC ĐỘNG </a:t>
            </a:r>
          </a:p>
          <a:p>
            <a:pPr algn="ctr">
              <a:defRPr/>
            </a:pPr>
            <a:r>
              <a:rPr lang="en-US" sz="3200" dirty="0">
                <a:ln w="11430"/>
                <a:solidFill>
                  <a:srgbClr val="800000"/>
                </a:solidFill>
                <a:effectLst>
                  <a:outerShdw blurRad="50800" dist="39000" dir="5460000" algn="tl">
                    <a:srgbClr val="000000">
                      <a:alpha val="38000"/>
                    </a:srgbClr>
                  </a:outerShdw>
                </a:effectLst>
                <a:latin typeface="Arial" panose="020B0604020202020204" pitchFamily="34" charset="0"/>
              </a:rPr>
              <a:t>TRỞ LẠI LLSX</a:t>
            </a:r>
          </a:p>
        </p:txBody>
      </p:sp>
      <p:grpSp>
        <p:nvGrpSpPr>
          <p:cNvPr id="7" name="Group 26"/>
          <p:cNvGrpSpPr>
            <a:grpSpLocks/>
          </p:cNvGrpSpPr>
          <p:nvPr/>
        </p:nvGrpSpPr>
        <p:grpSpPr bwMode="auto">
          <a:xfrm>
            <a:off x="4724400" y="2205038"/>
            <a:ext cx="4240213" cy="1403350"/>
            <a:chOff x="1344" y="1680"/>
            <a:chExt cx="2928" cy="448"/>
          </a:xfrm>
        </p:grpSpPr>
        <p:sp>
          <p:nvSpPr>
            <p:cNvPr id="45074" name="Freeform 27"/>
            <p:cNvSpPr>
              <a:spLocks/>
            </p:cNvSpPr>
            <p:nvPr/>
          </p:nvSpPr>
          <p:spPr bwMode="gray">
            <a:xfrm>
              <a:off x="1440" y="1938"/>
              <a:ext cx="2736" cy="190"/>
            </a:xfrm>
            <a:custGeom>
              <a:avLst/>
              <a:gdLst>
                <a:gd name="T0" fmla="*/ 2147483646 w 1120"/>
                <a:gd name="T1" fmla="*/ 2 h 252"/>
                <a:gd name="T2" fmla="*/ 2147483646 w 1120"/>
                <a:gd name="T3" fmla="*/ 2 h 252"/>
                <a:gd name="T4" fmla="*/ 2147483646 w 1120"/>
                <a:gd name="T5" fmla="*/ 2 h 252"/>
                <a:gd name="T6" fmla="*/ 2147483646 w 1120"/>
                <a:gd name="T7" fmla="*/ 2 h 252"/>
                <a:gd name="T8" fmla="*/ 2147483646 w 1120"/>
                <a:gd name="T9" fmla="*/ 2 h 252"/>
                <a:gd name="T10" fmla="*/ 2147483646 w 1120"/>
                <a:gd name="T11" fmla="*/ 2 h 252"/>
                <a:gd name="T12" fmla="*/ 2147483646 w 1120"/>
                <a:gd name="T13" fmla="*/ 2 h 252"/>
                <a:gd name="T14" fmla="*/ 2147483646 w 1120"/>
                <a:gd name="T15" fmla="*/ 2 h 252"/>
                <a:gd name="T16" fmla="*/ 2147483646 w 1120"/>
                <a:gd name="T17" fmla="*/ 2 h 252"/>
                <a:gd name="T18" fmla="*/ 2147483646 w 1120"/>
                <a:gd name="T19" fmla="*/ 2 h 252"/>
                <a:gd name="T20" fmla="*/ 2147483646 w 1120"/>
                <a:gd name="T21" fmla="*/ 2 h 252"/>
                <a:gd name="T22" fmla="*/ 2147483646 w 1120"/>
                <a:gd name="T23" fmla="*/ 2 h 252"/>
                <a:gd name="T24" fmla="*/ 2147483646 w 1120"/>
                <a:gd name="T25" fmla="*/ 2 h 252"/>
                <a:gd name="T26" fmla="*/ 2147483646 w 1120"/>
                <a:gd name="T27" fmla="*/ 2 h 252"/>
                <a:gd name="T28" fmla="*/ 2147483646 w 1120"/>
                <a:gd name="T29" fmla="*/ 2 h 252"/>
                <a:gd name="T30" fmla="*/ 2147483646 w 1120"/>
                <a:gd name="T31" fmla="*/ 2 h 252"/>
                <a:gd name="T32" fmla="*/ 2147483646 w 1120"/>
                <a:gd name="T33" fmla="*/ 2 h 252"/>
                <a:gd name="T34" fmla="*/ 2147483646 w 1120"/>
                <a:gd name="T35" fmla="*/ 2 h 252"/>
                <a:gd name="T36" fmla="*/ 2147483646 w 1120"/>
                <a:gd name="T37" fmla="*/ 2 h 252"/>
                <a:gd name="T38" fmla="*/ 2147483646 w 1120"/>
                <a:gd name="T39" fmla="*/ 2 h 252"/>
                <a:gd name="T40" fmla="*/ 2147483646 w 1120"/>
                <a:gd name="T41" fmla="*/ 2 h 252"/>
                <a:gd name="T42" fmla="*/ 2147483646 w 1120"/>
                <a:gd name="T43" fmla="*/ 2 h 252"/>
                <a:gd name="T44" fmla="*/ 0 w 1120"/>
                <a:gd name="T45" fmla="*/ 2 h 252"/>
                <a:gd name="T46" fmla="*/ 0 w 1120"/>
                <a:gd name="T47" fmla="*/ 2 h 252"/>
                <a:gd name="T48" fmla="*/ 2147483646 w 1120"/>
                <a:gd name="T49" fmla="*/ 0 h 252"/>
                <a:gd name="T50" fmla="*/ 2147483646 w 1120"/>
                <a:gd name="T51" fmla="*/ 2 h 252"/>
                <a:gd name="T52" fmla="*/ 2147483646 w 1120"/>
                <a:gd name="T53" fmla="*/ 2 h 252"/>
                <a:gd name="T54" fmla="*/ 2147483646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solidFill>
                  <a:srgbClr val="1F5281"/>
                </a:solidFill>
                <a:latin typeface="Arial" panose="020B0604020202020204" pitchFamily="34" charset="0"/>
              </a:endParaRPr>
            </a:p>
          </p:txBody>
        </p:sp>
        <p:sp>
          <p:nvSpPr>
            <p:cNvPr id="45075" name="Rectangle 28"/>
            <p:cNvSpPr>
              <a:spLocks noChangeArrowheads="1"/>
            </p:cNvSpPr>
            <p:nvPr/>
          </p:nvSpPr>
          <p:spPr bwMode="gray">
            <a:xfrm>
              <a:off x="1344" y="1680"/>
              <a:ext cx="2928" cy="393"/>
            </a:xfrm>
            <a:prstGeom prst="rect">
              <a:avLst/>
            </a:prstGeom>
            <a:gradFill rotWithShape="1">
              <a:gsLst>
                <a:gs pos="0">
                  <a:srgbClr val="F6E1BD"/>
                </a:gs>
                <a:gs pos="100000">
                  <a:srgbClr val="EAB764"/>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endParaRPr lang="en-US" altLang="en-US" sz="1800" b="1">
                <a:solidFill>
                  <a:srgbClr val="1F5281"/>
                </a:solidFill>
              </a:endParaRPr>
            </a:p>
          </p:txBody>
        </p:sp>
      </p:grpSp>
      <p:sp>
        <p:nvSpPr>
          <p:cNvPr id="14" name="Text Box 29"/>
          <p:cNvSpPr txBox="1">
            <a:spLocks noChangeArrowheads="1"/>
          </p:cNvSpPr>
          <p:nvPr/>
        </p:nvSpPr>
        <p:spPr bwMode="gray">
          <a:xfrm>
            <a:off x="4876912" y="2322060"/>
            <a:ext cx="3920054" cy="1077218"/>
          </a:xfrm>
          <a:prstGeom prst="rect">
            <a:avLst/>
          </a:prstGeom>
          <a:noFill/>
          <a:ln>
            <a:noFill/>
          </a:ln>
          <a:effectLst/>
        </p:spPr>
        <p:txBody>
          <a:bodyPr>
            <a:spAutoFit/>
          </a:bodyPr>
          <a:lstStyle/>
          <a:p>
            <a:pPr algn="ctr">
              <a:defRPr/>
            </a:pPr>
            <a:r>
              <a:rPr lang="en-US" sz="3200" cap="all" dirty="0">
                <a:ln w="9000" cmpd="sng">
                  <a:solidFill>
                    <a:srgbClr val="19456D">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rPr>
              <a:t>LLSX QUYẾT ĐỊNH QHSX</a:t>
            </a:r>
            <a:endParaRPr lang="en-US" sz="2400" cap="all" dirty="0">
              <a:ln w="9000" cmpd="sng">
                <a:solidFill>
                  <a:srgbClr val="19456D">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endParaRPr>
          </a:p>
        </p:txBody>
      </p:sp>
      <p:grpSp>
        <p:nvGrpSpPr>
          <p:cNvPr id="8" name="Group 34"/>
          <p:cNvGrpSpPr>
            <a:grpSpLocks/>
          </p:cNvGrpSpPr>
          <p:nvPr/>
        </p:nvGrpSpPr>
        <p:grpSpPr bwMode="auto">
          <a:xfrm>
            <a:off x="76200" y="5759450"/>
            <a:ext cx="8777288" cy="1085850"/>
            <a:chOff x="1344" y="1680"/>
            <a:chExt cx="2928" cy="448"/>
          </a:xfrm>
        </p:grpSpPr>
        <p:sp>
          <p:nvSpPr>
            <p:cNvPr id="45072" name="Freeform 35"/>
            <p:cNvSpPr>
              <a:spLocks/>
            </p:cNvSpPr>
            <p:nvPr/>
          </p:nvSpPr>
          <p:spPr bwMode="gray">
            <a:xfrm>
              <a:off x="1440" y="1938"/>
              <a:ext cx="2736" cy="190"/>
            </a:xfrm>
            <a:custGeom>
              <a:avLst/>
              <a:gdLst>
                <a:gd name="T0" fmla="*/ 2147483646 w 1120"/>
                <a:gd name="T1" fmla="*/ 2 h 252"/>
                <a:gd name="T2" fmla="*/ 2147483646 w 1120"/>
                <a:gd name="T3" fmla="*/ 2 h 252"/>
                <a:gd name="T4" fmla="*/ 2147483646 w 1120"/>
                <a:gd name="T5" fmla="*/ 2 h 252"/>
                <a:gd name="T6" fmla="*/ 2147483646 w 1120"/>
                <a:gd name="T7" fmla="*/ 2 h 252"/>
                <a:gd name="T8" fmla="*/ 2147483646 w 1120"/>
                <a:gd name="T9" fmla="*/ 2 h 252"/>
                <a:gd name="T10" fmla="*/ 2147483646 w 1120"/>
                <a:gd name="T11" fmla="*/ 2 h 252"/>
                <a:gd name="T12" fmla="*/ 2147483646 w 1120"/>
                <a:gd name="T13" fmla="*/ 2 h 252"/>
                <a:gd name="T14" fmla="*/ 2147483646 w 1120"/>
                <a:gd name="T15" fmla="*/ 2 h 252"/>
                <a:gd name="T16" fmla="*/ 2147483646 w 1120"/>
                <a:gd name="T17" fmla="*/ 2 h 252"/>
                <a:gd name="T18" fmla="*/ 2147483646 w 1120"/>
                <a:gd name="T19" fmla="*/ 2 h 252"/>
                <a:gd name="T20" fmla="*/ 2147483646 w 1120"/>
                <a:gd name="T21" fmla="*/ 2 h 252"/>
                <a:gd name="T22" fmla="*/ 2147483646 w 1120"/>
                <a:gd name="T23" fmla="*/ 2 h 252"/>
                <a:gd name="T24" fmla="*/ 2147483646 w 1120"/>
                <a:gd name="T25" fmla="*/ 2 h 252"/>
                <a:gd name="T26" fmla="*/ 2147483646 w 1120"/>
                <a:gd name="T27" fmla="*/ 2 h 252"/>
                <a:gd name="T28" fmla="*/ 2147483646 w 1120"/>
                <a:gd name="T29" fmla="*/ 2 h 252"/>
                <a:gd name="T30" fmla="*/ 2147483646 w 1120"/>
                <a:gd name="T31" fmla="*/ 2 h 252"/>
                <a:gd name="T32" fmla="*/ 2147483646 w 1120"/>
                <a:gd name="T33" fmla="*/ 2 h 252"/>
                <a:gd name="T34" fmla="*/ 2147483646 w 1120"/>
                <a:gd name="T35" fmla="*/ 2 h 252"/>
                <a:gd name="T36" fmla="*/ 2147483646 w 1120"/>
                <a:gd name="T37" fmla="*/ 2 h 252"/>
                <a:gd name="T38" fmla="*/ 2147483646 w 1120"/>
                <a:gd name="T39" fmla="*/ 2 h 252"/>
                <a:gd name="T40" fmla="*/ 2147483646 w 1120"/>
                <a:gd name="T41" fmla="*/ 2 h 252"/>
                <a:gd name="T42" fmla="*/ 2147483646 w 1120"/>
                <a:gd name="T43" fmla="*/ 2 h 252"/>
                <a:gd name="T44" fmla="*/ 0 w 1120"/>
                <a:gd name="T45" fmla="*/ 2 h 252"/>
                <a:gd name="T46" fmla="*/ 0 w 1120"/>
                <a:gd name="T47" fmla="*/ 2 h 252"/>
                <a:gd name="T48" fmla="*/ 2147483646 w 1120"/>
                <a:gd name="T49" fmla="*/ 0 h 252"/>
                <a:gd name="T50" fmla="*/ 2147483646 w 1120"/>
                <a:gd name="T51" fmla="*/ 2 h 252"/>
                <a:gd name="T52" fmla="*/ 2147483646 w 1120"/>
                <a:gd name="T53" fmla="*/ 2 h 252"/>
                <a:gd name="T54" fmla="*/ 2147483646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solidFill>
                  <a:srgbClr val="1F5281"/>
                </a:solidFill>
                <a:latin typeface="Arial" panose="020B0604020202020204" pitchFamily="34" charset="0"/>
              </a:endParaRPr>
            </a:p>
          </p:txBody>
        </p:sp>
        <p:sp>
          <p:nvSpPr>
            <p:cNvPr id="45073" name="Rectangle 36"/>
            <p:cNvSpPr>
              <a:spLocks noChangeArrowheads="1"/>
            </p:cNvSpPr>
            <p:nvPr/>
          </p:nvSpPr>
          <p:spPr bwMode="gray">
            <a:xfrm>
              <a:off x="1344" y="1680"/>
              <a:ext cx="2928" cy="393"/>
            </a:xfrm>
            <a:prstGeom prst="rect">
              <a:avLst/>
            </a:prstGeom>
            <a:gradFill rotWithShape="1">
              <a:gsLst>
                <a:gs pos="0">
                  <a:srgbClr val="CDD6FE"/>
                </a:gs>
                <a:gs pos="100000">
                  <a:srgbClr val="9EB0FE"/>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endParaRPr lang="en-US" altLang="en-US" sz="1800" b="1">
                <a:solidFill>
                  <a:srgbClr val="1F5281"/>
                </a:solidFill>
              </a:endParaRPr>
            </a:p>
          </p:txBody>
        </p:sp>
      </p:grpSp>
      <p:sp>
        <p:nvSpPr>
          <p:cNvPr id="22" name="Text Box 37"/>
          <p:cNvSpPr txBox="1">
            <a:spLocks noChangeArrowheads="1"/>
          </p:cNvSpPr>
          <p:nvPr/>
        </p:nvSpPr>
        <p:spPr bwMode="gray">
          <a:xfrm>
            <a:off x="333451" y="5741361"/>
            <a:ext cx="8328072" cy="954107"/>
          </a:xfrm>
          <a:prstGeom prst="rect">
            <a:avLst/>
          </a:prstGeom>
          <a:noFill/>
          <a:ln>
            <a:noFill/>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800" dirty="0">
                <a:ln w="11430"/>
                <a:solidFill>
                  <a:srgbClr val="002060"/>
                </a:solidFill>
                <a:effectLst>
                  <a:outerShdw blurRad="50800" dist="39000" dir="5460000" algn="tl">
                    <a:srgbClr val="000000">
                      <a:alpha val="38000"/>
                    </a:srgbClr>
                  </a:outerShdw>
                </a:effectLst>
                <a:latin typeface="Arial" panose="020B0604020202020204" pitchFamily="34" charset="0"/>
              </a:rPr>
              <a:t>GIẢI QUYẾT MÂU THUẪN GIỮA LLSX VỚI QHSX </a:t>
            </a:r>
          </a:p>
          <a:p>
            <a:pPr algn="ctr">
              <a:defRPr/>
            </a:pPr>
            <a:r>
              <a:rPr lang="en-US" sz="2800" dirty="0">
                <a:ln w="11430"/>
                <a:solidFill>
                  <a:srgbClr val="002060"/>
                </a:solidFill>
                <a:effectLst>
                  <a:outerShdw blurRad="50800" dist="39000" dir="5460000" algn="tl">
                    <a:srgbClr val="000000">
                      <a:alpha val="38000"/>
                    </a:srgbClr>
                  </a:outerShdw>
                </a:effectLst>
                <a:latin typeface="Arial" panose="020B0604020202020204" pitchFamily="34" charset="0"/>
              </a:rPr>
              <a:t>SẼ TẠO THÀNH MỘT PTSX MỚI</a:t>
            </a:r>
            <a:endParaRPr lang="en-US" sz="2000" dirty="0">
              <a:ln w="11430"/>
              <a:solidFill>
                <a:srgbClr val="002060"/>
              </a:solidFill>
              <a:effectLst>
                <a:outerShdw blurRad="50800" dist="39000" dir="5460000" algn="tl">
                  <a:srgbClr val="000000">
                    <a:alpha val="38000"/>
                  </a:srgbClr>
                </a:outerShdw>
              </a:effectLst>
              <a:latin typeface="Arial" panose="020B0604020202020204" pitchFamily="34" charset="0"/>
            </a:endParaRPr>
          </a:p>
        </p:txBody>
      </p:sp>
      <p:sp>
        <p:nvSpPr>
          <p:cNvPr id="29710" name="Slide Number Placeholder 8"/>
          <p:cNvSpPr>
            <a:spLocks noGrp="1"/>
          </p:cNvSpPr>
          <p:nvPr>
            <p:ph type="sldNum" sz="quarter" idx="11"/>
          </p:nvPr>
        </p:nvSpPr>
        <p:spPr>
          <a:xfrm>
            <a:off x="3657600" y="6589713"/>
            <a:ext cx="2082800" cy="2952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61EA6EE8-4D7A-482E-9A73-1163353F3689}" type="slidenum">
              <a:rPr lang="en-US" altLang="en-US" sz="1400" smtClean="0">
                <a:solidFill>
                  <a:srgbClr val="1F5281"/>
                </a:solidFill>
              </a:rPr>
              <a:pPr>
                <a:spcBef>
                  <a:spcPct val="0"/>
                </a:spcBef>
                <a:buClrTx/>
                <a:buFontTx/>
                <a:buNone/>
              </a:pPr>
              <a:t>13</a:t>
            </a:fld>
            <a:endParaRPr lang="en-US" altLang="en-US" sz="1400">
              <a:solidFill>
                <a:srgbClr val="1F5281"/>
              </a:solidFill>
            </a:endParaRPr>
          </a:p>
        </p:txBody>
      </p:sp>
    </p:spTree>
    <p:extLst>
      <p:ext uri="{BB962C8B-B14F-4D97-AF65-F5344CB8AC3E}">
        <p14:creationId xmlns:p14="http://schemas.microsoft.com/office/powerpoint/2010/main" val="239355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67975"/>
                                        </p:tgtEl>
                                        <p:attrNameLst>
                                          <p:attrName>style.visibility</p:attrName>
                                        </p:attrNameLst>
                                      </p:cBhvr>
                                      <p:to>
                                        <p:strVal val="visible"/>
                                      </p:to>
                                    </p:set>
                                    <p:anim calcmode="lin" valueType="num">
                                      <p:cBhvr additive="base">
                                        <p:cTn id="11" dur="500" fill="hold"/>
                                        <p:tgtEl>
                                          <p:spTgt spid="167975"/>
                                        </p:tgtEl>
                                        <p:attrNameLst>
                                          <p:attrName>ppt_x</p:attrName>
                                        </p:attrNameLst>
                                      </p:cBhvr>
                                      <p:tavLst>
                                        <p:tav tm="0">
                                          <p:val>
                                            <p:strVal val="#ppt_x"/>
                                          </p:val>
                                        </p:tav>
                                        <p:tav tm="100000">
                                          <p:val>
                                            <p:strVal val="#ppt_x"/>
                                          </p:val>
                                        </p:tav>
                                      </p:tavLst>
                                    </p:anim>
                                    <p:anim calcmode="lin" valueType="num">
                                      <p:cBhvr additive="base">
                                        <p:cTn id="12" dur="500" fill="hold"/>
                                        <p:tgtEl>
                                          <p:spTgt spid="1679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710"/>
                                        </p:tgtEl>
                                        <p:attrNameLst>
                                          <p:attrName>style.visibility</p:attrName>
                                        </p:attrNameLst>
                                      </p:cBhvr>
                                      <p:to>
                                        <p:strVal val="visible"/>
                                      </p:to>
                                    </p:set>
                                    <p:anim calcmode="lin" valueType="num">
                                      <p:cBhvr additive="base">
                                        <p:cTn id="51" dur="500" fill="hold"/>
                                        <p:tgtEl>
                                          <p:spTgt spid="29710"/>
                                        </p:tgtEl>
                                        <p:attrNameLst>
                                          <p:attrName>ppt_x</p:attrName>
                                        </p:attrNameLst>
                                      </p:cBhvr>
                                      <p:tavLst>
                                        <p:tav tm="0">
                                          <p:val>
                                            <p:strVal val="#ppt_x"/>
                                          </p:val>
                                        </p:tav>
                                        <p:tav tm="100000">
                                          <p:val>
                                            <p:strVal val="#ppt_x"/>
                                          </p:val>
                                        </p:tav>
                                      </p:tavLst>
                                    </p:anim>
                                    <p:anim calcmode="lin" valueType="num">
                                      <p:cBhvr additive="base">
                                        <p:cTn id="52" dur="500" fill="hold"/>
                                        <p:tgtEl>
                                          <p:spTgt spid="2971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2819400" y="1773238"/>
            <a:ext cx="6096000" cy="3789362"/>
            <a:chOff x="1776" y="1440"/>
            <a:chExt cx="3840" cy="2064"/>
          </a:xfrm>
        </p:grpSpPr>
        <p:pic>
          <p:nvPicPr>
            <p:cNvPr id="58376" name="Picture 13" descr="vinashin(cty nha nuo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2" y="2509"/>
              <a:ext cx="1350" cy="988"/>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77" name="Picture 14" descr="pic_VietcombankT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 y="2548"/>
              <a:ext cx="1509" cy="9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78" name="Picture 15" descr="ql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74" y="1440"/>
              <a:ext cx="2938" cy="102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8379" name="WordArt 16"/>
            <p:cNvSpPr>
              <a:spLocks noChangeArrowheads="1" noChangeShapeType="1" noTextEdit="1"/>
            </p:cNvSpPr>
            <p:nvPr/>
          </p:nvSpPr>
          <p:spPr bwMode="auto">
            <a:xfrm>
              <a:off x="3486" y="2284"/>
              <a:ext cx="782" cy="577"/>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C00000"/>
                  </a:solidFill>
                  <a:latin typeface="Arial Đen"/>
                </a:rPr>
                <a:t>KINH TẾ </a:t>
              </a:r>
            </a:p>
            <a:p>
              <a:pPr algn="ctr"/>
              <a:r>
                <a:rPr lang="vi-VN" sz="3600" kern="10">
                  <a:ln w="9525">
                    <a:solidFill>
                      <a:srgbClr val="000000"/>
                    </a:solidFill>
                    <a:round/>
                    <a:headEnd/>
                    <a:tailEnd/>
                  </a:ln>
                  <a:solidFill>
                    <a:srgbClr val="C00000"/>
                  </a:solidFill>
                  <a:latin typeface="Arial Đen"/>
                </a:rPr>
                <a:t>NHÀ NƯỚC</a:t>
              </a:r>
              <a:endParaRPr lang="en-US" sz="3600" kern="10">
                <a:ln w="9525">
                  <a:solidFill>
                    <a:srgbClr val="000000"/>
                  </a:solidFill>
                  <a:round/>
                  <a:headEnd/>
                  <a:tailEnd/>
                </a:ln>
                <a:solidFill>
                  <a:srgbClr val="C00000"/>
                </a:solidFill>
                <a:latin typeface="Arial Đen"/>
              </a:endParaRPr>
            </a:p>
          </p:txBody>
        </p:sp>
        <p:sp>
          <p:nvSpPr>
            <p:cNvPr id="58380" name="Text Box 17"/>
            <p:cNvSpPr txBox="1">
              <a:spLocks noChangeArrowheads="1"/>
            </p:cNvSpPr>
            <p:nvPr/>
          </p:nvSpPr>
          <p:spPr bwMode="auto">
            <a:xfrm>
              <a:off x="1776" y="3273"/>
              <a:ext cx="16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000">
                  <a:solidFill>
                    <a:srgbClr val="FF0000"/>
                  </a:solidFill>
                  <a:latin typeface=".VnArial Narrow"/>
                  <a:cs typeface="Arial" panose="020B0604020202020204" pitchFamily="34" charset="0"/>
                </a:rPr>
                <a:t>Ng©n hµng Vietcombank</a:t>
              </a:r>
            </a:p>
          </p:txBody>
        </p:sp>
        <p:grpSp>
          <p:nvGrpSpPr>
            <p:cNvPr id="58381" name="Group 18"/>
            <p:cNvGrpSpPr>
              <a:grpSpLocks/>
            </p:cNvGrpSpPr>
            <p:nvPr/>
          </p:nvGrpSpPr>
          <p:grpSpPr bwMode="auto">
            <a:xfrm>
              <a:off x="4792" y="1493"/>
              <a:ext cx="794" cy="2004"/>
              <a:chOff x="3923" y="981"/>
              <a:chExt cx="907" cy="2320"/>
            </a:xfrm>
          </p:grpSpPr>
          <p:pic>
            <p:nvPicPr>
              <p:cNvPr id="58394" name="Picture 19" descr="IMG_13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23" y="981"/>
                <a:ext cx="892" cy="819"/>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95" name="Picture 20" descr="logose_11522908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 y="1797"/>
                <a:ext cx="907" cy="680"/>
              </a:xfrm>
              <a:prstGeom prst="rect">
                <a:avLst/>
              </a:prstGeom>
              <a:noFill/>
              <a:ln w="57150">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58396" name="Picture 21" descr="IMG_125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23" y="2523"/>
                <a:ext cx="907" cy="778"/>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8397" name="WordArt 22"/>
              <p:cNvSpPr>
                <a:spLocks noChangeArrowheads="1" noChangeShapeType="1" noTextEdit="1"/>
              </p:cNvSpPr>
              <p:nvPr/>
            </p:nvSpPr>
            <p:spPr bwMode="auto">
              <a:xfrm>
                <a:off x="4014" y="3113"/>
                <a:ext cx="738" cy="12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FFFF"/>
                    </a:solidFill>
                    <a:latin typeface="Arial Đen"/>
                  </a:rPr>
                  <a:t>KINH TẾ TẬP THỂ</a:t>
                </a:r>
                <a:endParaRPr lang="en-US" sz="3600" kern="10">
                  <a:ln w="9525">
                    <a:solidFill>
                      <a:srgbClr val="000000"/>
                    </a:solidFill>
                    <a:round/>
                    <a:headEnd/>
                    <a:tailEnd/>
                  </a:ln>
                  <a:solidFill>
                    <a:srgbClr val="FFFFFF"/>
                  </a:solidFill>
                  <a:latin typeface="Arial Đen"/>
                </a:endParaRPr>
              </a:p>
            </p:txBody>
          </p:sp>
        </p:grpSp>
        <p:grpSp>
          <p:nvGrpSpPr>
            <p:cNvPr id="58382" name="Group 24"/>
            <p:cNvGrpSpPr>
              <a:grpSpLocks/>
            </p:cNvGrpSpPr>
            <p:nvPr/>
          </p:nvGrpSpPr>
          <p:grpSpPr bwMode="auto">
            <a:xfrm>
              <a:off x="4267" y="1440"/>
              <a:ext cx="1349" cy="970"/>
              <a:chOff x="1428" y="1071"/>
              <a:chExt cx="3539" cy="2574"/>
            </a:xfrm>
          </p:grpSpPr>
          <p:pic>
            <p:nvPicPr>
              <p:cNvPr id="58390" name="Picture 25" descr="Laotian-Rice-Farme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28" y="2160"/>
                <a:ext cx="1712" cy="1469"/>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91" name="Picture 26" descr="ImageView"/>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98" y="2205"/>
                <a:ext cx="1769" cy="144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92" name="Picture 27" descr="IMG_122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198" y="1071"/>
                <a:ext cx="1769" cy="10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93" name="Picture 28" descr="ch_pmhu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428" y="1071"/>
                <a:ext cx="1703" cy="998"/>
              </a:xfrm>
              <a:prstGeom prst="rect">
                <a:avLst/>
              </a:prstGeom>
              <a:noFill/>
              <a:ln w="57150">
                <a:solidFill>
                  <a:srgbClr val="99CC00"/>
                </a:solidFill>
                <a:miter lim="800000"/>
                <a:headEnd/>
                <a:tailEnd/>
              </a:ln>
              <a:extLst>
                <a:ext uri="{909E8E84-426E-40DD-AFC4-6F175D3DCCD1}">
                  <a14:hiddenFill xmlns:a14="http://schemas.microsoft.com/office/drawing/2010/main">
                    <a:solidFill>
                      <a:srgbClr val="FFFFFF"/>
                    </a:solidFill>
                  </a14:hiddenFill>
                </a:ext>
              </a:extLst>
            </p:spPr>
          </p:pic>
        </p:grpSp>
        <p:sp>
          <p:nvSpPr>
            <p:cNvPr id="58383" name="WordArt 29"/>
            <p:cNvSpPr>
              <a:spLocks noChangeArrowheads="1" noChangeShapeType="1" noTextEdit="1"/>
            </p:cNvSpPr>
            <p:nvPr/>
          </p:nvSpPr>
          <p:spPr bwMode="auto">
            <a:xfrm>
              <a:off x="4494" y="1493"/>
              <a:ext cx="1024" cy="139"/>
            </a:xfrm>
            <a:prstGeom prst="rect">
              <a:avLst/>
            </a:prstGeom>
          </p:spPr>
          <p:txBody>
            <a:bodyPr wrap="none" fromWordArt="1">
              <a:prstTxWarp prst="textPlain">
                <a:avLst>
                  <a:gd name="adj" fmla="val 50000"/>
                </a:avLst>
              </a:prstTxWarp>
            </a:bodyPr>
            <a:lstStyle/>
            <a:p>
              <a:pPr algn="ctr"/>
              <a:r>
                <a:rPr lang="vi-VN" sz="3600" kern="10">
                  <a:ln w="9525">
                    <a:solidFill>
                      <a:srgbClr val="FFFF00"/>
                    </a:solidFill>
                    <a:round/>
                    <a:headEnd/>
                    <a:tailEnd/>
                  </a:ln>
                  <a:solidFill>
                    <a:srgbClr val="C00000"/>
                  </a:solidFill>
                  <a:latin typeface="Arial Đen"/>
                </a:rPr>
                <a:t>KINH TẾ TƯ NHÂN</a:t>
              </a:r>
              <a:endParaRPr lang="en-US" sz="3600" kern="10">
                <a:ln w="9525">
                  <a:solidFill>
                    <a:srgbClr val="FFFF00"/>
                  </a:solidFill>
                  <a:round/>
                  <a:headEnd/>
                  <a:tailEnd/>
                </a:ln>
                <a:solidFill>
                  <a:srgbClr val="C00000"/>
                </a:solidFill>
                <a:latin typeface="Arial Đen"/>
              </a:endParaRPr>
            </a:p>
          </p:txBody>
        </p:sp>
        <p:grpSp>
          <p:nvGrpSpPr>
            <p:cNvPr id="58384" name="Group 30"/>
            <p:cNvGrpSpPr>
              <a:grpSpLocks/>
            </p:cNvGrpSpPr>
            <p:nvPr/>
          </p:nvGrpSpPr>
          <p:grpSpPr bwMode="auto">
            <a:xfrm>
              <a:off x="1874" y="1493"/>
              <a:ext cx="1547" cy="1080"/>
              <a:chOff x="720" y="626"/>
              <a:chExt cx="3696" cy="2302"/>
            </a:xfrm>
          </p:grpSpPr>
          <p:pic>
            <p:nvPicPr>
              <p:cNvPr id="58388" name="Picture 31" descr="untitled2"/>
              <p:cNvPicPr preferRelativeResize="0">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20" y="626"/>
                <a:ext cx="3696" cy="2302"/>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8389" name="Text Box 32"/>
              <p:cNvSpPr txBox="1">
                <a:spLocks noChangeArrowheads="1"/>
              </p:cNvSpPr>
              <p:nvPr/>
            </p:nvSpPr>
            <p:spPr bwMode="auto">
              <a:xfrm>
                <a:off x="1102" y="2351"/>
                <a:ext cx="2306"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000">
                    <a:solidFill>
                      <a:srgbClr val="BAAA12"/>
                    </a:solidFill>
                    <a:latin typeface=".VnArial Narrow"/>
                    <a:cs typeface="Arial" panose="020B0604020202020204" pitchFamily="34" charset="0"/>
                  </a:rPr>
                  <a:t>C«ng ty thÐp liªn doanh Nippovina (VN – NhËt)</a:t>
                </a:r>
              </a:p>
            </p:txBody>
          </p:sp>
        </p:grpSp>
        <p:grpSp>
          <p:nvGrpSpPr>
            <p:cNvPr id="58385" name="Group 34"/>
            <p:cNvGrpSpPr>
              <a:grpSpLocks/>
            </p:cNvGrpSpPr>
            <p:nvPr/>
          </p:nvGrpSpPr>
          <p:grpSpPr bwMode="auto">
            <a:xfrm>
              <a:off x="1874" y="2495"/>
              <a:ext cx="1547" cy="1009"/>
              <a:chOff x="793" y="1117"/>
              <a:chExt cx="3549" cy="2063"/>
            </a:xfrm>
          </p:grpSpPr>
          <p:pic>
            <p:nvPicPr>
              <p:cNvPr id="58386" name="Picture 35" descr="IMG_123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93" y="1117"/>
                <a:ext cx="3549" cy="2063"/>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8387" name="WordArt 36"/>
              <p:cNvSpPr>
                <a:spLocks noChangeArrowheads="1" noChangeShapeType="1" noTextEdit="1"/>
              </p:cNvSpPr>
              <p:nvPr/>
            </p:nvSpPr>
            <p:spPr bwMode="auto">
              <a:xfrm>
                <a:off x="930" y="1344"/>
                <a:ext cx="1430" cy="452"/>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C00000"/>
                    </a:solidFill>
                    <a:latin typeface="Arial Đen"/>
                  </a:rPr>
                  <a:t>KINH TẾ </a:t>
                </a:r>
              </a:p>
              <a:p>
                <a:pPr algn="ctr"/>
                <a:r>
                  <a:rPr lang="vi-VN" sz="3600" kern="10">
                    <a:ln w="9525">
                      <a:solidFill>
                        <a:srgbClr val="000000"/>
                      </a:solidFill>
                      <a:round/>
                      <a:headEnd/>
                      <a:tailEnd/>
                    </a:ln>
                    <a:solidFill>
                      <a:srgbClr val="C00000"/>
                    </a:solidFill>
                    <a:latin typeface="Arial Đen"/>
                  </a:rPr>
                  <a:t>CÓ VỐN ĐẦU TƯ</a:t>
                </a:r>
              </a:p>
              <a:p>
                <a:pPr algn="ctr"/>
                <a:r>
                  <a:rPr lang="vi-VN" sz="3600" kern="10">
                    <a:ln w="9525">
                      <a:solidFill>
                        <a:srgbClr val="000000"/>
                      </a:solidFill>
                      <a:round/>
                      <a:headEnd/>
                      <a:tailEnd/>
                    </a:ln>
                    <a:solidFill>
                      <a:srgbClr val="C00000"/>
                    </a:solidFill>
                    <a:latin typeface="Arial Đen"/>
                  </a:rPr>
                  <a:t>NƯỚC NGOÀI</a:t>
                </a:r>
                <a:endParaRPr lang="en-US" sz="3600" kern="10">
                  <a:ln w="9525">
                    <a:solidFill>
                      <a:srgbClr val="000000"/>
                    </a:solidFill>
                    <a:round/>
                    <a:headEnd/>
                    <a:tailEnd/>
                  </a:ln>
                  <a:solidFill>
                    <a:srgbClr val="C00000"/>
                  </a:solidFill>
                  <a:latin typeface="Arial Đen"/>
                </a:endParaRPr>
              </a:p>
            </p:txBody>
          </p:sp>
        </p:grpSp>
      </p:grpSp>
      <p:sp>
        <p:nvSpPr>
          <p:cNvPr id="172069" name="Text Box 37"/>
          <p:cNvSpPr txBox="1">
            <a:spLocks noChangeArrowheads="1"/>
          </p:cNvSpPr>
          <p:nvPr/>
        </p:nvSpPr>
        <p:spPr bwMode="auto">
          <a:xfrm>
            <a:off x="3508375" y="5713413"/>
            <a:ext cx="5330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1F5281"/>
                </a:solidFill>
              </a:rPr>
              <a:t>C</a:t>
            </a:r>
            <a:r>
              <a:rPr lang="vi-VN" altLang="en-US" sz="1800">
                <a:solidFill>
                  <a:srgbClr val="1F5281"/>
                </a:solidFill>
              </a:rPr>
              <a:t>Ơ</a:t>
            </a:r>
            <a:r>
              <a:rPr lang="en-US" altLang="en-US" sz="1800">
                <a:solidFill>
                  <a:srgbClr val="1F5281"/>
                </a:solidFill>
              </a:rPr>
              <a:t> C</a:t>
            </a:r>
            <a:r>
              <a:rPr lang="vi-VN" altLang="en-US" sz="1800">
                <a:solidFill>
                  <a:srgbClr val="1F5281"/>
                </a:solidFill>
              </a:rPr>
              <a:t>ẤU</a:t>
            </a:r>
            <a:r>
              <a:rPr lang="en-US" altLang="en-US" sz="1800">
                <a:solidFill>
                  <a:srgbClr val="1F5281"/>
                </a:solidFill>
              </a:rPr>
              <a:t> KINH T</a:t>
            </a:r>
            <a:r>
              <a:rPr lang="vi-VN" altLang="en-US" sz="1800">
                <a:solidFill>
                  <a:srgbClr val="1F5281"/>
                </a:solidFill>
              </a:rPr>
              <a:t>Ế</a:t>
            </a:r>
            <a:r>
              <a:rPr lang="en-US" altLang="en-US" sz="1800">
                <a:solidFill>
                  <a:srgbClr val="1F5281"/>
                </a:solidFill>
              </a:rPr>
              <a:t> NHI</a:t>
            </a:r>
            <a:r>
              <a:rPr lang="vi-VN" altLang="en-US" sz="1800">
                <a:solidFill>
                  <a:srgbClr val="1F5281"/>
                </a:solidFill>
              </a:rPr>
              <a:t>ỀU</a:t>
            </a:r>
            <a:r>
              <a:rPr lang="en-US" altLang="en-US" sz="1800">
                <a:solidFill>
                  <a:srgbClr val="1F5281"/>
                </a:solidFill>
              </a:rPr>
              <a:t> TH</a:t>
            </a:r>
            <a:r>
              <a:rPr lang="vi-VN" altLang="en-US" sz="1800">
                <a:solidFill>
                  <a:srgbClr val="1F5281"/>
                </a:solidFill>
              </a:rPr>
              <a:t>ÀNH</a:t>
            </a:r>
            <a:r>
              <a:rPr lang="en-US" altLang="en-US" sz="1800">
                <a:solidFill>
                  <a:srgbClr val="1F5281"/>
                </a:solidFill>
              </a:rPr>
              <a:t> PH</a:t>
            </a:r>
            <a:r>
              <a:rPr lang="vi-VN" altLang="en-US" sz="1800">
                <a:solidFill>
                  <a:srgbClr val="1F5281"/>
                </a:solidFill>
              </a:rPr>
              <a:t>ẦN</a:t>
            </a:r>
            <a:r>
              <a:rPr lang="en-US" altLang="en-US" sz="1800">
                <a:solidFill>
                  <a:srgbClr val="1F5281"/>
                </a:solidFill>
              </a:rPr>
              <a:t>,D</a:t>
            </a:r>
            <a:r>
              <a:rPr lang="vi-VN" altLang="en-US" sz="1800">
                <a:solidFill>
                  <a:srgbClr val="1F5281"/>
                </a:solidFill>
              </a:rPr>
              <a:t>ỰA</a:t>
            </a:r>
            <a:r>
              <a:rPr lang="en-US" altLang="en-US" sz="1800">
                <a:solidFill>
                  <a:srgbClr val="1F5281"/>
                </a:solidFill>
              </a:rPr>
              <a:t> TR</a:t>
            </a:r>
            <a:r>
              <a:rPr lang="vi-VN" altLang="en-US" sz="1800">
                <a:solidFill>
                  <a:srgbClr val="1F5281"/>
                </a:solidFill>
              </a:rPr>
              <a:t>Ê</a:t>
            </a:r>
            <a:r>
              <a:rPr lang="en-US" altLang="en-US" sz="1800">
                <a:solidFill>
                  <a:srgbClr val="1F5281"/>
                </a:solidFill>
              </a:rPr>
              <a:t>N CH</a:t>
            </a:r>
            <a:r>
              <a:rPr lang="vi-VN" altLang="en-US" sz="1800">
                <a:solidFill>
                  <a:srgbClr val="1F5281"/>
                </a:solidFill>
              </a:rPr>
              <a:t>Ế</a:t>
            </a:r>
            <a:r>
              <a:rPr lang="en-US" altLang="en-US" sz="1800">
                <a:solidFill>
                  <a:srgbClr val="1F5281"/>
                </a:solidFill>
              </a:rPr>
              <a:t> </a:t>
            </a:r>
            <a:r>
              <a:rPr lang="vi-VN" altLang="en-US" sz="1800">
                <a:solidFill>
                  <a:srgbClr val="1F5281"/>
                </a:solidFill>
              </a:rPr>
              <a:t>ĐỘ ĐA LOẠI HÌNH SỞ HỮU ... CỦA NƯỚC TA HIỆN NAY</a:t>
            </a:r>
          </a:p>
        </p:txBody>
      </p:sp>
      <p:sp>
        <p:nvSpPr>
          <p:cNvPr id="172070" name="WordArt 38"/>
          <p:cNvSpPr>
            <a:spLocks noChangeArrowheads="1" noChangeShapeType="1" noTextEdit="1"/>
          </p:cNvSpPr>
          <p:nvPr/>
        </p:nvSpPr>
        <p:spPr bwMode="auto">
          <a:xfrm>
            <a:off x="419100" y="1600200"/>
            <a:ext cx="2235200" cy="443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Là tổng hợp những</a:t>
            </a:r>
          </a:p>
          <a:p>
            <a:pPr algn="ctr"/>
            <a:r>
              <a:rPr lang="vi-VN"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quan hệ sản xuất </a:t>
            </a:r>
          </a:p>
          <a:p>
            <a:pPr algn="ctr"/>
            <a:r>
              <a:rPr lang="vi-VN"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hợp thành cơ cấu </a:t>
            </a:r>
          </a:p>
          <a:p>
            <a:pPr algn="ctr"/>
            <a:r>
              <a:rPr lang="vi-VN"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kinh tế của một </a:t>
            </a:r>
          </a:p>
          <a:p>
            <a:pPr algn="ctr"/>
            <a:r>
              <a:rPr lang="vi-VN"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xã hội nhất định</a:t>
            </a:r>
            <a:endParaRPr lang="en-US"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8373" name="Slide Number Placeholder 2"/>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3763573-12B5-4DAC-9650-A7BC46A1165A}" type="slidenum">
              <a:rPr lang="en-US" altLang="en-US" sz="1400" smtClean="0">
                <a:solidFill>
                  <a:srgbClr val="1F5281"/>
                </a:solidFill>
              </a:rPr>
              <a:pPr>
                <a:spcBef>
                  <a:spcPct val="0"/>
                </a:spcBef>
                <a:buClrTx/>
                <a:buFontTx/>
                <a:buNone/>
              </a:pPr>
              <a:t>14</a:t>
            </a:fld>
            <a:endParaRPr lang="en-US" altLang="en-US" sz="1400">
              <a:solidFill>
                <a:srgbClr val="1F5281"/>
              </a:solidFill>
            </a:endParaRPr>
          </a:p>
        </p:txBody>
      </p:sp>
      <p:sp>
        <p:nvSpPr>
          <p:cNvPr id="3" name="TextBox 2"/>
          <p:cNvSpPr txBox="1"/>
          <p:nvPr/>
        </p:nvSpPr>
        <p:spPr>
          <a:xfrm>
            <a:off x="466725" y="1009650"/>
            <a:ext cx="70564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defRPr sz="2400" b="1">
                <a:solidFill>
                  <a:srgbClr val="FF0000"/>
                </a:solidFill>
                <a:latin typeface="Times New Roman" panose="02020603050405020304" pitchFamily="18" charset="0"/>
                <a:ea typeface="+mj-ea"/>
                <a:cs typeface="Times New Roman" panose="02020603050405020304" pitchFamily="18" charset="0"/>
              </a:defRPr>
            </a:lvl1pPr>
          </a:lstStyle>
          <a:p>
            <a:pPr>
              <a:defRPr/>
            </a:pPr>
            <a:r>
              <a:rPr lang="en-US" dirty="0" err="1">
                <a:solidFill>
                  <a:srgbClr val="1F5281">
                    <a:lumMod val="75000"/>
                  </a:srgbClr>
                </a:solidFill>
              </a:rPr>
              <a:t>Khái</a:t>
            </a:r>
            <a:r>
              <a:rPr lang="en-US" dirty="0">
                <a:solidFill>
                  <a:srgbClr val="1F5281">
                    <a:lumMod val="75000"/>
                  </a:srgbClr>
                </a:solidFill>
              </a:rPr>
              <a:t> </a:t>
            </a:r>
            <a:r>
              <a:rPr lang="en-US" dirty="0" err="1">
                <a:solidFill>
                  <a:srgbClr val="1F5281">
                    <a:lumMod val="75000"/>
                  </a:srgbClr>
                </a:solidFill>
              </a:rPr>
              <a:t>niệm</a:t>
            </a:r>
            <a:r>
              <a:rPr lang="en-US" dirty="0">
                <a:solidFill>
                  <a:srgbClr val="1F5281">
                    <a:lumMod val="75000"/>
                  </a:srgbClr>
                </a:solidFill>
              </a:rPr>
              <a:t> </a:t>
            </a:r>
            <a:r>
              <a:rPr lang="en-US" dirty="0" err="1">
                <a:solidFill>
                  <a:srgbClr val="1F5281">
                    <a:lumMod val="75000"/>
                  </a:srgbClr>
                </a:solidFill>
              </a:rPr>
              <a:t>cơ</a:t>
            </a:r>
            <a:r>
              <a:rPr lang="en-US" dirty="0">
                <a:solidFill>
                  <a:srgbClr val="1F5281">
                    <a:lumMod val="75000"/>
                  </a:srgbClr>
                </a:solidFill>
              </a:rPr>
              <a:t> </a:t>
            </a:r>
            <a:r>
              <a:rPr lang="en-US" dirty="0" err="1">
                <a:solidFill>
                  <a:srgbClr val="1F5281">
                    <a:lumMod val="75000"/>
                  </a:srgbClr>
                </a:solidFill>
              </a:rPr>
              <a:t>sở</a:t>
            </a:r>
            <a:r>
              <a:rPr lang="en-US" dirty="0">
                <a:solidFill>
                  <a:srgbClr val="1F5281">
                    <a:lumMod val="75000"/>
                  </a:srgbClr>
                </a:solidFill>
              </a:rPr>
              <a:t> </a:t>
            </a:r>
            <a:r>
              <a:rPr lang="en-US" dirty="0" err="1">
                <a:solidFill>
                  <a:srgbClr val="1F5281">
                    <a:lumMod val="75000"/>
                  </a:srgbClr>
                </a:solidFill>
              </a:rPr>
              <a:t>hạ</a:t>
            </a:r>
            <a:r>
              <a:rPr lang="en-US" dirty="0">
                <a:solidFill>
                  <a:srgbClr val="1F5281">
                    <a:lumMod val="75000"/>
                  </a:srgbClr>
                </a:solidFill>
              </a:rPr>
              <a:t> </a:t>
            </a:r>
            <a:r>
              <a:rPr lang="en-US" dirty="0" err="1">
                <a:solidFill>
                  <a:srgbClr val="1F5281">
                    <a:lumMod val="75000"/>
                  </a:srgbClr>
                </a:solidFill>
              </a:rPr>
              <a:t>tầng</a:t>
            </a:r>
            <a:r>
              <a:rPr lang="en-US" dirty="0">
                <a:solidFill>
                  <a:srgbClr val="1F5281">
                    <a:lumMod val="75000"/>
                  </a:srgbClr>
                </a:solidFill>
              </a:rPr>
              <a:t>:</a:t>
            </a:r>
          </a:p>
        </p:txBody>
      </p:sp>
      <p:sp>
        <p:nvSpPr>
          <p:cNvPr id="30" name="AutoShape 81"/>
          <p:cNvSpPr>
            <a:spLocks noChangeArrowheads="1"/>
          </p:cNvSpPr>
          <p:nvPr/>
        </p:nvSpPr>
        <p:spPr bwMode="gray">
          <a:xfrm>
            <a:off x="1300163" y="185738"/>
            <a:ext cx="8816975" cy="7064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c.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Biện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chứng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giữa</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sở</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hạ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kiến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trúc</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p>
          <a:p>
            <a:pPr>
              <a:defRPr/>
            </a:pPr>
            <a:r>
              <a:rPr lang="en-US" altLang="en-US" sz="2400" b="1" dirty="0" err="1">
                <a:solidFill>
                  <a:srgbClr val="FF0000"/>
                </a:solidFill>
                <a:latin typeface="Times New Roman" panose="02020603050405020304" pitchFamily="18" charset="0"/>
                <a:ea typeface="+mj-ea"/>
                <a:cs typeface="Times New Roman" panose="02020603050405020304" pitchFamily="18" charset="0"/>
              </a:rPr>
              <a:t>th</a:t>
            </a:r>
            <a:r>
              <a:rPr lang="vi-VN" altLang="en-US" sz="2400" b="1" dirty="0">
                <a:solidFill>
                  <a:srgbClr val="FF0000"/>
                </a:solidFill>
                <a:latin typeface="Times New Roman" panose="02020603050405020304" pitchFamily="18" charset="0"/>
                <a:ea typeface="+mj-ea"/>
                <a:cs typeface="Times New Roman" panose="02020603050405020304" pitchFamily="18" charset="0"/>
              </a:rPr>
              <a:t>ư</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ợng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9942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2070"/>
                                        </p:tgtEl>
                                        <p:attrNameLst>
                                          <p:attrName>style.visibility</p:attrName>
                                        </p:attrNameLst>
                                      </p:cBhvr>
                                      <p:to>
                                        <p:strVal val="visible"/>
                                      </p:to>
                                    </p:set>
                                    <p:anim calcmode="lin" valueType="num">
                                      <p:cBhvr>
                                        <p:cTn id="20" dur="500" fill="hold"/>
                                        <p:tgtEl>
                                          <p:spTgt spid="172070"/>
                                        </p:tgtEl>
                                        <p:attrNameLst>
                                          <p:attrName>ppt_w</p:attrName>
                                        </p:attrNameLst>
                                      </p:cBhvr>
                                      <p:tavLst>
                                        <p:tav tm="0">
                                          <p:val>
                                            <p:fltVal val="0"/>
                                          </p:val>
                                        </p:tav>
                                        <p:tav tm="100000">
                                          <p:val>
                                            <p:strVal val="#ppt_w"/>
                                          </p:val>
                                        </p:tav>
                                      </p:tavLst>
                                    </p:anim>
                                    <p:anim calcmode="lin" valueType="num">
                                      <p:cBhvr>
                                        <p:cTn id="21" dur="500" fill="hold"/>
                                        <p:tgtEl>
                                          <p:spTgt spid="172070"/>
                                        </p:tgtEl>
                                        <p:attrNameLst>
                                          <p:attrName>ppt_h</p:attrName>
                                        </p:attrNameLst>
                                      </p:cBhvr>
                                      <p:tavLst>
                                        <p:tav tm="0">
                                          <p:val>
                                            <p:fltVal val="0"/>
                                          </p:val>
                                        </p:tav>
                                        <p:tav tm="100000">
                                          <p:val>
                                            <p:strVal val="#ppt_h"/>
                                          </p:val>
                                        </p:tav>
                                      </p:tavLst>
                                    </p:anim>
                                    <p:animEffect transition="in" filter="fade">
                                      <p:cBhvr>
                                        <p:cTn id="22" dur="500"/>
                                        <p:tgtEl>
                                          <p:spTgt spid="1720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2069"/>
                                        </p:tgtEl>
                                        <p:attrNameLst>
                                          <p:attrName>style.visibility</p:attrName>
                                        </p:attrNameLst>
                                      </p:cBhvr>
                                      <p:to>
                                        <p:strVal val="visible"/>
                                      </p:to>
                                    </p:set>
                                    <p:animEffect transition="in" filter="randombar(horizontal)">
                                      <p:cBhvr>
                                        <p:cTn id="27" dur="500"/>
                                        <p:tgtEl>
                                          <p:spTgt spid="17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9" grpId="0"/>
      <p:bldP spid="172070"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8" name="WordArt 8"/>
          <p:cNvSpPr>
            <a:spLocks noChangeArrowheads="1" noChangeShapeType="1" noTextEdit="1"/>
          </p:cNvSpPr>
          <p:nvPr/>
        </p:nvSpPr>
        <p:spPr bwMode="auto">
          <a:xfrm>
            <a:off x="755650" y="1069975"/>
            <a:ext cx="4187825" cy="614363"/>
          </a:xfrm>
          <a:prstGeom prst="rect">
            <a:avLst/>
          </a:prstGeom>
        </p:spPr>
        <p:txBody>
          <a:bodyPr wrap="none" fromWordArt="1">
            <a:prstTxWarp prst="textPlain">
              <a:avLst>
                <a:gd name="adj" fmla="val 50000"/>
              </a:avLst>
            </a:prstTxWarp>
          </a:bodyPr>
          <a:lstStyle/>
          <a:p>
            <a:pPr algn="ctr"/>
            <a:r>
              <a:rPr lang="vi-VN" sz="3600" kern="10">
                <a:ln w="9525">
                  <a:solidFill>
                    <a:srgbClr val="009900"/>
                  </a:solidFill>
                  <a:round/>
                  <a:headEnd/>
                  <a:tailEnd/>
                </a:ln>
                <a:solidFill>
                  <a:srgbClr val="FF0000"/>
                </a:solidFill>
                <a:latin typeface="Arial" panose="020B0604020202020204" pitchFamily="34" charset="0"/>
                <a:cs typeface="Arial" panose="020B0604020202020204" pitchFamily="34" charset="0"/>
              </a:rPr>
              <a:t>Kết cấu cơ sở hạ tầng</a:t>
            </a:r>
            <a:endParaRPr lang="en-US" sz="3600" kern="10">
              <a:ln w="9525">
                <a:solidFill>
                  <a:srgbClr val="009900"/>
                </a:solidFill>
                <a:round/>
                <a:headEnd/>
                <a:tailEnd/>
              </a:ln>
              <a:solidFill>
                <a:srgbClr val="FF0000"/>
              </a:solidFill>
              <a:latin typeface="Arial" panose="020B0604020202020204" pitchFamily="34" charset="0"/>
              <a:cs typeface="Arial" panose="020B0604020202020204" pitchFamily="34" charset="0"/>
            </a:endParaRPr>
          </a:p>
        </p:txBody>
      </p:sp>
      <p:grpSp>
        <p:nvGrpSpPr>
          <p:cNvPr id="2" name="Organization Chart 35"/>
          <p:cNvGrpSpPr>
            <a:grpSpLocks noChangeAspect="1"/>
          </p:cNvGrpSpPr>
          <p:nvPr/>
        </p:nvGrpSpPr>
        <p:grpSpPr bwMode="auto">
          <a:xfrm>
            <a:off x="495300" y="1700213"/>
            <a:ext cx="8081963" cy="3133725"/>
            <a:chOff x="288" y="1019"/>
            <a:chExt cx="2880" cy="720"/>
          </a:xfrm>
        </p:grpSpPr>
        <p:cxnSp>
          <p:nvCxnSpPr>
            <p:cNvPr id="60423" name="_s4100"/>
            <p:cNvCxnSpPr>
              <a:cxnSpLocks noChangeShapeType="1"/>
              <a:stCxn id="60429" idx="0"/>
              <a:endCxn id="60426" idx="2"/>
            </p:cNvCxnSpPr>
            <p:nvPr/>
          </p:nvCxnSpPr>
          <p:spPr bwMode="auto">
            <a:xfrm rot="5400000" flipH="1">
              <a:off x="2160" y="875"/>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0424" name="_s4101"/>
            <p:cNvCxnSpPr>
              <a:cxnSpLocks noChangeShapeType="1"/>
              <a:stCxn id="60428" idx="0"/>
              <a:endCxn id="60426" idx="2"/>
            </p:cNvCxnSpPr>
            <p:nvPr/>
          </p:nvCxnSpPr>
          <p:spPr bwMode="auto">
            <a:xfrm rot="-5400000">
              <a:off x="1657" y="1378"/>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0425" name="_s4102"/>
            <p:cNvCxnSpPr>
              <a:cxnSpLocks noChangeShapeType="1"/>
              <a:stCxn id="60427" idx="0"/>
              <a:endCxn id="60426" idx="2"/>
            </p:cNvCxnSpPr>
            <p:nvPr/>
          </p:nvCxnSpPr>
          <p:spPr bwMode="auto">
            <a:xfrm rot="-5400000">
              <a:off x="1152" y="875"/>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0426" name="_s4103"/>
            <p:cNvSpPr>
              <a:spLocks noChangeArrowheads="1"/>
            </p:cNvSpPr>
            <p:nvPr/>
          </p:nvSpPr>
          <p:spPr bwMode="auto">
            <a:xfrm>
              <a:off x="1296" y="1019"/>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CƠ SỞ</a:t>
              </a:r>
            </a:p>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 HẠ TẦNG</a:t>
              </a:r>
            </a:p>
          </p:txBody>
        </p:sp>
        <p:sp>
          <p:nvSpPr>
            <p:cNvPr id="60427" name="_s4104"/>
            <p:cNvSpPr>
              <a:spLocks noChangeArrowheads="1"/>
            </p:cNvSpPr>
            <p:nvPr/>
          </p:nvSpPr>
          <p:spPr bwMode="auto">
            <a:xfrm>
              <a:off x="288" y="1451"/>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QHSX</a:t>
              </a:r>
            </a:p>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TÀN DƯ</a:t>
              </a:r>
            </a:p>
          </p:txBody>
        </p:sp>
        <p:sp>
          <p:nvSpPr>
            <p:cNvPr id="60428" name="_s4105"/>
            <p:cNvSpPr>
              <a:spLocks noChangeArrowheads="1"/>
            </p:cNvSpPr>
            <p:nvPr/>
          </p:nvSpPr>
          <p:spPr bwMode="auto">
            <a:xfrm>
              <a:off x="1296" y="1451"/>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QHSX </a:t>
              </a:r>
            </a:p>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THỐNG TRỊ</a:t>
              </a:r>
            </a:p>
          </p:txBody>
        </p:sp>
        <p:sp>
          <p:nvSpPr>
            <p:cNvPr id="60429" name="_s4106"/>
            <p:cNvSpPr>
              <a:spLocks noChangeArrowheads="1"/>
            </p:cNvSpPr>
            <p:nvPr/>
          </p:nvSpPr>
          <p:spPr bwMode="auto">
            <a:xfrm>
              <a:off x="2304" y="1451"/>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QHSX</a:t>
              </a:r>
            </a:p>
            <a:p>
              <a:pPr algn="ctr">
                <a:spcBef>
                  <a:spcPct val="0"/>
                </a:spcBef>
                <a:buClrTx/>
                <a:buFontTx/>
                <a:buNone/>
              </a:pPr>
              <a:r>
                <a:rPr lang="en-US" altLang="en-US" sz="2800">
                  <a:solidFill>
                    <a:srgbClr val="1F5281"/>
                  </a:solidFill>
                  <a:latin typeface="Times New Roman" panose="02020603050405020304" pitchFamily="18" charset="0"/>
                  <a:cs typeface="Times New Roman" panose="02020603050405020304" pitchFamily="18" charset="0"/>
                </a:rPr>
                <a:t>MẦM MỐNG</a:t>
              </a:r>
            </a:p>
          </p:txBody>
        </p:sp>
      </p:grpSp>
      <p:sp>
        <p:nvSpPr>
          <p:cNvPr id="11" name="Oval Callout 10"/>
          <p:cNvSpPr>
            <a:spLocks noChangeArrowheads="1"/>
          </p:cNvSpPr>
          <p:nvPr/>
        </p:nvSpPr>
        <p:spPr bwMode="auto">
          <a:xfrm>
            <a:off x="2552700" y="5308600"/>
            <a:ext cx="5878513" cy="1227138"/>
          </a:xfrm>
          <a:prstGeom prst="wedgeEllipseCallout">
            <a:avLst>
              <a:gd name="adj1" fmla="val -24977"/>
              <a:gd name="adj2" fmla="val -80208"/>
            </a:avLst>
          </a:prstGeom>
          <a:solidFill>
            <a:srgbClr val="FFFF99"/>
          </a:solidFill>
          <a:ln w="25400" algn="ctr">
            <a:solidFill>
              <a:srgbClr val="099871"/>
            </a:solidFill>
            <a:miter lim="800000"/>
            <a:headEnd/>
            <a:tailEnd/>
          </a:ln>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a:solidFill>
                  <a:srgbClr val="000000"/>
                </a:solidFill>
                <a:latin typeface="Times New Roman" panose="02020603050405020304" pitchFamily="18" charset="0"/>
                <a:cs typeface="Times New Roman" panose="02020603050405020304" pitchFamily="18" charset="0"/>
              </a:rPr>
              <a:t>Trong đó QHSX thống trị là chủ đạo. Nó chỉ rõ bản chất XH là gì, XH đó đang trong giai đoạn phát triển nào.</a:t>
            </a:r>
          </a:p>
        </p:txBody>
      </p:sp>
      <p:sp>
        <p:nvSpPr>
          <p:cNvPr id="60421" name="Slide Number Placeholder 2"/>
          <p:cNvSpPr>
            <a:spLocks noGrp="1"/>
          </p:cNvSpPr>
          <p:nvPr>
            <p:ph type="sldNum" sz="quarter" idx="11"/>
          </p:nvPr>
        </p:nvSpPr>
        <p:spPr>
          <a:xfrm>
            <a:off x="3771900" y="6858000"/>
            <a:ext cx="2057400" cy="287338"/>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EE63CEA-4BAD-4EED-AF84-06B6B1AB5E91}" type="slidenum">
              <a:rPr lang="en-US" altLang="en-US" sz="1400" smtClean="0">
                <a:solidFill>
                  <a:srgbClr val="1F5281"/>
                </a:solidFill>
              </a:rPr>
              <a:pPr>
                <a:spcBef>
                  <a:spcPct val="0"/>
                </a:spcBef>
                <a:buClrTx/>
                <a:buFontTx/>
                <a:buNone/>
              </a:pPr>
              <a:t>15</a:t>
            </a:fld>
            <a:endParaRPr lang="en-US" altLang="en-US" sz="1400">
              <a:solidFill>
                <a:srgbClr val="1F5281"/>
              </a:solidFill>
            </a:endParaRPr>
          </a:p>
        </p:txBody>
      </p:sp>
      <p:sp>
        <p:nvSpPr>
          <p:cNvPr id="13" name="AutoShape 81"/>
          <p:cNvSpPr>
            <a:spLocks noChangeArrowheads="1"/>
          </p:cNvSpPr>
          <p:nvPr/>
        </p:nvSpPr>
        <p:spPr bwMode="gray">
          <a:xfrm>
            <a:off x="1300163" y="185738"/>
            <a:ext cx="8816975" cy="7064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c.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Biện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chứng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giữa</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sở</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hạ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kiến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trúc</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p>
          <a:p>
            <a:pPr>
              <a:defRPr/>
            </a:pPr>
            <a:r>
              <a:rPr lang="en-US" altLang="en-US" sz="2400" b="1" dirty="0" err="1">
                <a:solidFill>
                  <a:srgbClr val="FF0000"/>
                </a:solidFill>
                <a:latin typeface="Times New Roman" panose="02020603050405020304" pitchFamily="18" charset="0"/>
                <a:ea typeface="+mj-ea"/>
                <a:cs typeface="Times New Roman" panose="02020603050405020304" pitchFamily="18" charset="0"/>
              </a:rPr>
              <a:t>th</a:t>
            </a:r>
            <a:r>
              <a:rPr lang="vi-VN" altLang="en-US" sz="2400" b="1" dirty="0">
                <a:solidFill>
                  <a:srgbClr val="FF0000"/>
                </a:solidFill>
                <a:latin typeface="Times New Roman" panose="02020603050405020304" pitchFamily="18" charset="0"/>
                <a:ea typeface="+mj-ea"/>
                <a:cs typeface="Times New Roman" panose="02020603050405020304" pitchFamily="18" charset="0"/>
              </a:rPr>
              <a:t>ư</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ợng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6331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4088"/>
                                        </p:tgtEl>
                                        <p:attrNameLst>
                                          <p:attrName>style.visibility</p:attrName>
                                        </p:attrNameLst>
                                      </p:cBhvr>
                                      <p:to>
                                        <p:strVal val="visible"/>
                                      </p:to>
                                    </p:set>
                                    <p:animEffect transition="in" filter="wipe(down)">
                                      <p:cBhvr>
                                        <p:cTn id="7" dur="580">
                                          <p:stCondLst>
                                            <p:cond delay="0"/>
                                          </p:stCondLst>
                                        </p:cTn>
                                        <p:tgtEl>
                                          <p:spTgt spid="174088"/>
                                        </p:tgtEl>
                                      </p:cBhvr>
                                    </p:animEffect>
                                    <p:anim calcmode="lin" valueType="num">
                                      <p:cBhvr>
                                        <p:cTn id="8" dur="1822" tmFilter="0,0; 0.14,0.36; 0.43,0.73; 0.71,0.91; 1.0,1.0">
                                          <p:stCondLst>
                                            <p:cond delay="0"/>
                                          </p:stCondLst>
                                        </p:cTn>
                                        <p:tgtEl>
                                          <p:spTgt spid="17408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08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08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08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088"/>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088"/>
                                        </p:tgtEl>
                                      </p:cBhvr>
                                      <p:to x="100000" y="60000"/>
                                    </p:animScale>
                                    <p:animScale>
                                      <p:cBhvr>
                                        <p:cTn id="14" dur="166" decel="50000">
                                          <p:stCondLst>
                                            <p:cond delay="676"/>
                                          </p:stCondLst>
                                        </p:cTn>
                                        <p:tgtEl>
                                          <p:spTgt spid="174088"/>
                                        </p:tgtEl>
                                      </p:cBhvr>
                                      <p:to x="100000" y="100000"/>
                                    </p:animScale>
                                    <p:animScale>
                                      <p:cBhvr>
                                        <p:cTn id="15" dur="26">
                                          <p:stCondLst>
                                            <p:cond delay="1312"/>
                                          </p:stCondLst>
                                        </p:cTn>
                                        <p:tgtEl>
                                          <p:spTgt spid="174088"/>
                                        </p:tgtEl>
                                      </p:cBhvr>
                                      <p:to x="100000" y="80000"/>
                                    </p:animScale>
                                    <p:animScale>
                                      <p:cBhvr>
                                        <p:cTn id="16" dur="166" decel="50000">
                                          <p:stCondLst>
                                            <p:cond delay="1338"/>
                                          </p:stCondLst>
                                        </p:cTn>
                                        <p:tgtEl>
                                          <p:spTgt spid="174088"/>
                                        </p:tgtEl>
                                      </p:cBhvr>
                                      <p:to x="100000" y="100000"/>
                                    </p:animScale>
                                    <p:animScale>
                                      <p:cBhvr>
                                        <p:cTn id="17" dur="26">
                                          <p:stCondLst>
                                            <p:cond delay="1642"/>
                                          </p:stCondLst>
                                        </p:cTn>
                                        <p:tgtEl>
                                          <p:spTgt spid="174088"/>
                                        </p:tgtEl>
                                      </p:cBhvr>
                                      <p:to x="100000" y="90000"/>
                                    </p:animScale>
                                    <p:animScale>
                                      <p:cBhvr>
                                        <p:cTn id="18" dur="166" decel="50000">
                                          <p:stCondLst>
                                            <p:cond delay="1668"/>
                                          </p:stCondLst>
                                        </p:cTn>
                                        <p:tgtEl>
                                          <p:spTgt spid="174088"/>
                                        </p:tgtEl>
                                      </p:cBhvr>
                                      <p:to x="100000" y="100000"/>
                                    </p:animScale>
                                    <p:animScale>
                                      <p:cBhvr>
                                        <p:cTn id="19" dur="26">
                                          <p:stCondLst>
                                            <p:cond delay="1808"/>
                                          </p:stCondLst>
                                        </p:cTn>
                                        <p:tgtEl>
                                          <p:spTgt spid="174088"/>
                                        </p:tgtEl>
                                      </p:cBhvr>
                                      <p:to x="100000" y="95000"/>
                                    </p:animScale>
                                    <p:animScale>
                                      <p:cBhvr>
                                        <p:cTn id="20" dur="166" decel="50000">
                                          <p:stCondLst>
                                            <p:cond delay="1834"/>
                                          </p:stCondLst>
                                        </p:cTn>
                                        <p:tgtEl>
                                          <p:spTgt spid="17408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ppt_w</p:attrName>
                                        </p:attrNameLst>
                                      </p:cBhvr>
                                      <p:tavLst>
                                        <p:tav tm="0" fmla="#ppt_w*sin(2.5*pi*$)">
                                          <p:val>
                                            <p:fltVal val="0"/>
                                          </p:val>
                                        </p:tav>
                                        <p:tav tm="100000">
                                          <p:val>
                                            <p:fltVal val="1"/>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affordable adaptability triangl"/>
          <p:cNvPicPr>
            <a:picLocks noChangeAspect="1" noChangeArrowheads="1"/>
          </p:cNvPicPr>
          <p:nvPr/>
        </p:nvPicPr>
        <p:blipFill>
          <a:blip r:embed="rId3"/>
          <a:srcRect/>
          <a:stretch>
            <a:fillRect/>
          </a:stretch>
        </p:blipFill>
        <p:spPr bwMode="auto">
          <a:xfrm>
            <a:off x="990600" y="533400"/>
            <a:ext cx="7059612" cy="5105400"/>
          </a:xfrm>
          <a:prstGeom prst="rect">
            <a:avLst/>
          </a:prstGeom>
          <a:ln>
            <a:noFill/>
          </a:ln>
          <a:effectLst>
            <a:softEdge rad="112500"/>
          </a:effectLst>
        </p:spPr>
      </p:pic>
      <p:sp>
        <p:nvSpPr>
          <p:cNvPr id="174088" name="WordArt 8"/>
          <p:cNvSpPr>
            <a:spLocks noChangeArrowheads="1" noChangeShapeType="1" noTextEdit="1"/>
          </p:cNvSpPr>
          <p:nvPr/>
        </p:nvSpPr>
        <p:spPr bwMode="auto">
          <a:xfrm>
            <a:off x="2754313" y="41275"/>
            <a:ext cx="3586162" cy="500063"/>
          </a:xfrm>
          <a:prstGeom prst="rect">
            <a:avLst/>
          </a:prstGeom>
        </p:spPr>
        <p:txBody>
          <a:bodyPr wrap="none" fromWordArt="1"/>
          <a:lstStyle/>
          <a:p>
            <a:pPr algn="ctr">
              <a:defRPr/>
            </a:pPr>
            <a:r>
              <a:rPr lang="vi-VN" sz="3600" kern="10" dirty="0">
                <a:solidFill>
                  <a:srgbClr val="1F5281"/>
                </a:solidFill>
                <a:latin typeface="Arial"/>
                <a:cs typeface="Arial"/>
              </a:rPr>
              <a:t>                     </a:t>
            </a:r>
            <a:endParaRPr lang="en-US" sz="3600" kern="10" dirty="0">
              <a:solidFill>
                <a:srgbClr val="1F5281"/>
              </a:solidFill>
              <a:latin typeface="Arial"/>
              <a:cs typeface="Arial"/>
            </a:endParaRPr>
          </a:p>
        </p:txBody>
      </p:sp>
      <p:pic>
        <p:nvPicPr>
          <p:cNvPr id="37892" name="Picture 22" descr="tri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981075"/>
            <a:ext cx="4829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2"/>
          <p:cNvSpPr txBox="1">
            <a:spLocks noChangeArrowheads="1"/>
          </p:cNvSpPr>
          <p:nvPr/>
        </p:nvSpPr>
        <p:spPr bwMode="auto">
          <a:xfrm>
            <a:off x="3836988" y="4038600"/>
            <a:ext cx="1420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000000"/>
                </a:solidFill>
              </a:rPr>
              <a:t>QHSX NỀN MÓNG (Thống trị)</a:t>
            </a:r>
          </a:p>
        </p:txBody>
      </p:sp>
      <p:sp>
        <p:nvSpPr>
          <p:cNvPr id="45062" name="TextBox 3"/>
          <p:cNvSpPr txBox="1">
            <a:spLocks noChangeArrowheads="1"/>
          </p:cNvSpPr>
          <p:nvPr/>
        </p:nvSpPr>
        <p:spPr bwMode="auto">
          <a:xfrm rot="-3644266">
            <a:off x="3171032" y="3034506"/>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000000"/>
                </a:solidFill>
              </a:rPr>
              <a:t>QHSX TÀN DƯ</a:t>
            </a:r>
          </a:p>
        </p:txBody>
      </p:sp>
      <p:sp>
        <p:nvSpPr>
          <p:cNvPr id="45063" name="TextBox 21"/>
          <p:cNvSpPr txBox="1">
            <a:spLocks noChangeArrowheads="1"/>
          </p:cNvSpPr>
          <p:nvPr/>
        </p:nvSpPr>
        <p:spPr bwMode="auto">
          <a:xfrm rot="3635278">
            <a:off x="4660107" y="2917031"/>
            <a:ext cx="1219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000000"/>
                </a:solidFill>
              </a:rPr>
              <a:t>QHSX  MẦM MỐNG</a:t>
            </a:r>
          </a:p>
        </p:txBody>
      </p:sp>
      <p:sp>
        <p:nvSpPr>
          <p:cNvPr id="37896" name="TextBox 1"/>
          <p:cNvSpPr txBox="1">
            <a:spLocks noChangeArrowheads="1"/>
          </p:cNvSpPr>
          <p:nvPr/>
        </p:nvSpPr>
        <p:spPr bwMode="auto">
          <a:xfrm>
            <a:off x="3308350" y="5562600"/>
            <a:ext cx="2478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b="1">
                <a:solidFill>
                  <a:srgbClr val="000000"/>
                </a:solidFill>
              </a:rPr>
              <a:t>HIỆN TẠI</a:t>
            </a:r>
          </a:p>
        </p:txBody>
      </p:sp>
      <p:sp>
        <p:nvSpPr>
          <p:cNvPr id="37897" name="TextBox 2"/>
          <p:cNvSpPr txBox="1">
            <a:spLocks noChangeArrowheads="1"/>
          </p:cNvSpPr>
          <p:nvPr/>
        </p:nvSpPr>
        <p:spPr bwMode="auto">
          <a:xfrm>
            <a:off x="471488" y="2144713"/>
            <a:ext cx="2198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2800" b="1">
                <a:solidFill>
                  <a:srgbClr val="000000"/>
                </a:solidFill>
              </a:rPr>
              <a:t>QUÁ KHỨ</a:t>
            </a:r>
          </a:p>
        </p:txBody>
      </p:sp>
      <p:sp>
        <p:nvSpPr>
          <p:cNvPr id="37898" name="TextBox 3"/>
          <p:cNvSpPr txBox="1">
            <a:spLocks noChangeArrowheads="1"/>
          </p:cNvSpPr>
          <p:nvPr/>
        </p:nvSpPr>
        <p:spPr bwMode="auto">
          <a:xfrm>
            <a:off x="6248400" y="2144713"/>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2800" b="1">
                <a:solidFill>
                  <a:srgbClr val="000000"/>
                </a:solidFill>
              </a:rPr>
              <a:t>TƯƠNG LAI</a:t>
            </a:r>
          </a:p>
        </p:txBody>
      </p:sp>
      <p:sp>
        <p:nvSpPr>
          <p:cNvPr id="45067"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C6C62A1-1A52-4B63-85CF-BE75D8FDB7CA}" type="slidenum">
              <a:rPr lang="en-US" altLang="en-US" sz="1400" b="1" smtClean="0">
                <a:solidFill>
                  <a:srgbClr val="000000"/>
                </a:solidFill>
              </a:rPr>
              <a:pPr>
                <a:spcBef>
                  <a:spcPct val="0"/>
                </a:spcBef>
                <a:buClrTx/>
                <a:buFontTx/>
                <a:buNone/>
              </a:pPr>
              <a:t>16</a:t>
            </a:fld>
            <a:endParaRPr lang="en-US" altLang="en-US" sz="1400" b="1">
              <a:solidFill>
                <a:srgbClr val="000000"/>
              </a:solidFill>
            </a:endParaRPr>
          </a:p>
        </p:txBody>
      </p:sp>
      <p:sp>
        <p:nvSpPr>
          <p:cNvPr id="12" name="AutoShape 81"/>
          <p:cNvSpPr>
            <a:spLocks noChangeArrowheads="1"/>
          </p:cNvSpPr>
          <p:nvPr/>
        </p:nvSpPr>
        <p:spPr bwMode="gray">
          <a:xfrm>
            <a:off x="1120353" y="210820"/>
            <a:ext cx="6480175" cy="7064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c.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Biện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chứng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giữa</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cơ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sở</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hạ</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và</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p>
          <a:p>
            <a:pPr algn="ctr">
              <a:defRPr/>
            </a:pPr>
            <a:r>
              <a:rPr lang="en-US" altLang="en-US" sz="2400" b="1" dirty="0" err="1">
                <a:solidFill>
                  <a:srgbClr val="FF0000"/>
                </a:solidFill>
                <a:latin typeface="Times New Roman" panose="02020603050405020304" pitchFamily="18" charset="0"/>
                <a:ea typeface="+mj-ea"/>
                <a:cs typeface="Times New Roman" panose="02020603050405020304" pitchFamily="18" charset="0"/>
              </a:rPr>
              <a:t>kiến</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trúc</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th</a:t>
            </a:r>
            <a:r>
              <a:rPr lang="vi-VN" altLang="en-US" sz="2400" b="1" dirty="0">
                <a:solidFill>
                  <a:srgbClr val="FF0000"/>
                </a:solidFill>
                <a:latin typeface="Times New Roman" panose="02020603050405020304" pitchFamily="18" charset="0"/>
                <a:ea typeface="+mj-ea"/>
                <a:cs typeface="Times New Roman" panose="02020603050405020304" pitchFamily="18" charset="0"/>
              </a:rPr>
              <a:t>ư</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ợng</a:t>
            </a:r>
            <a:r>
              <a:rPr lang="en-US" altLang="en-US" sz="2400" b="1" dirty="0">
                <a:solidFill>
                  <a:srgbClr val="FF0000"/>
                </a:solidFill>
                <a:latin typeface="Times New Roman" panose="02020603050405020304" pitchFamily="18" charset="0"/>
                <a:ea typeface="+mj-ea"/>
                <a:cs typeface="Times New Roman" panose="02020603050405020304" pitchFamily="18" charset="0"/>
              </a:rPr>
              <a:t> </a:t>
            </a:r>
            <a:r>
              <a:rPr lang="en-US" altLang="en-US" sz="2400" b="1" dirty="0" err="1">
                <a:solidFill>
                  <a:srgbClr val="FF0000"/>
                </a:solidFill>
                <a:latin typeface="Times New Roman" panose="02020603050405020304" pitchFamily="18" charset="0"/>
                <a:ea typeface="+mj-ea"/>
                <a:cs typeface="Times New Roman" panose="02020603050405020304" pitchFamily="18" charset="0"/>
              </a:rPr>
              <a:t>tầng</a:t>
            </a:r>
            <a:endParaRPr lang="en-US"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9635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088"/>
                                        </p:tgtEl>
                                        <p:attrNameLst>
                                          <p:attrName>style.visibility</p:attrName>
                                        </p:attrNameLst>
                                      </p:cBhvr>
                                      <p:to>
                                        <p:strVal val="visible"/>
                                      </p:to>
                                    </p:set>
                                    <p:anim calcmode="lin" valueType="num">
                                      <p:cBhvr>
                                        <p:cTn id="7" dur="2000" fill="hold"/>
                                        <p:tgtEl>
                                          <p:spTgt spid="174088"/>
                                        </p:tgtEl>
                                        <p:attrNameLst>
                                          <p:attrName>ppt_w</p:attrName>
                                        </p:attrNameLst>
                                      </p:cBhvr>
                                      <p:tavLst>
                                        <p:tav tm="0">
                                          <p:val>
                                            <p:fltVal val="0"/>
                                          </p:val>
                                        </p:tav>
                                        <p:tav tm="100000">
                                          <p:val>
                                            <p:strVal val="#ppt_w"/>
                                          </p:val>
                                        </p:tav>
                                      </p:tavLst>
                                    </p:anim>
                                    <p:anim calcmode="lin" valueType="num">
                                      <p:cBhvr>
                                        <p:cTn id="8" dur="2000" fill="hold"/>
                                        <p:tgtEl>
                                          <p:spTgt spid="1740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fill="hold"/>
                                        <p:tgtEl>
                                          <p:spTgt spid="45061"/>
                                        </p:tgtEl>
                                        <p:attrNameLst>
                                          <p:attrName>ppt_x</p:attrName>
                                        </p:attrNameLst>
                                      </p:cBhvr>
                                      <p:tavLst>
                                        <p:tav tm="0">
                                          <p:val>
                                            <p:strVal val="#ppt_x"/>
                                          </p:val>
                                        </p:tav>
                                        <p:tav tm="100000">
                                          <p:val>
                                            <p:strVal val="#ppt_x"/>
                                          </p:val>
                                        </p:tav>
                                      </p:tavLst>
                                    </p:anim>
                                    <p:anim calcmode="lin" valueType="num">
                                      <p:cBhvr additive="base">
                                        <p:cTn id="20" dur="500" fill="hold"/>
                                        <p:tgtEl>
                                          <p:spTgt spid="450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62"/>
                                        </p:tgtEl>
                                        <p:attrNameLst>
                                          <p:attrName>style.visibility</p:attrName>
                                        </p:attrNameLst>
                                      </p:cBhvr>
                                      <p:to>
                                        <p:strVal val="visible"/>
                                      </p:to>
                                    </p:set>
                                    <p:anim calcmode="lin" valueType="num">
                                      <p:cBhvr additive="base">
                                        <p:cTn id="23" dur="500" fill="hold"/>
                                        <p:tgtEl>
                                          <p:spTgt spid="45062"/>
                                        </p:tgtEl>
                                        <p:attrNameLst>
                                          <p:attrName>ppt_x</p:attrName>
                                        </p:attrNameLst>
                                      </p:cBhvr>
                                      <p:tavLst>
                                        <p:tav tm="0">
                                          <p:val>
                                            <p:strVal val="#ppt_x"/>
                                          </p:val>
                                        </p:tav>
                                        <p:tav tm="100000">
                                          <p:val>
                                            <p:strVal val="#ppt_x"/>
                                          </p:val>
                                        </p:tav>
                                      </p:tavLst>
                                    </p:anim>
                                    <p:anim calcmode="lin" valueType="num">
                                      <p:cBhvr additive="base">
                                        <p:cTn id="24" dur="500" fill="hold"/>
                                        <p:tgtEl>
                                          <p:spTgt spid="450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063"/>
                                        </p:tgtEl>
                                        <p:attrNameLst>
                                          <p:attrName>style.visibility</p:attrName>
                                        </p:attrNameLst>
                                      </p:cBhvr>
                                      <p:to>
                                        <p:strVal val="visible"/>
                                      </p:to>
                                    </p:set>
                                    <p:anim calcmode="lin" valueType="num">
                                      <p:cBhvr additive="base">
                                        <p:cTn id="27" dur="500" fill="hold"/>
                                        <p:tgtEl>
                                          <p:spTgt spid="45063"/>
                                        </p:tgtEl>
                                        <p:attrNameLst>
                                          <p:attrName>ppt_x</p:attrName>
                                        </p:attrNameLst>
                                      </p:cBhvr>
                                      <p:tavLst>
                                        <p:tav tm="0">
                                          <p:val>
                                            <p:strVal val="#ppt_x"/>
                                          </p:val>
                                        </p:tav>
                                        <p:tav tm="100000">
                                          <p:val>
                                            <p:strVal val="#ppt_x"/>
                                          </p:val>
                                        </p:tav>
                                      </p:tavLst>
                                    </p:anim>
                                    <p:anim calcmode="lin" valueType="num">
                                      <p:cBhvr additive="base">
                                        <p:cTn id="28" dur="500" fill="hold"/>
                                        <p:tgtEl>
                                          <p:spTgt spid="450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6"/>
                                        </p:tgtEl>
                                        <p:attrNameLst>
                                          <p:attrName>style.visibility</p:attrName>
                                        </p:attrNameLst>
                                      </p:cBhvr>
                                      <p:to>
                                        <p:strVal val="visible"/>
                                      </p:to>
                                    </p:set>
                                    <p:anim calcmode="lin" valueType="num">
                                      <p:cBhvr additive="base">
                                        <p:cTn id="31" dur="500" fill="hold"/>
                                        <p:tgtEl>
                                          <p:spTgt spid="37896"/>
                                        </p:tgtEl>
                                        <p:attrNameLst>
                                          <p:attrName>ppt_x</p:attrName>
                                        </p:attrNameLst>
                                      </p:cBhvr>
                                      <p:tavLst>
                                        <p:tav tm="0">
                                          <p:val>
                                            <p:strVal val="#ppt_x"/>
                                          </p:val>
                                        </p:tav>
                                        <p:tav tm="100000">
                                          <p:val>
                                            <p:strVal val="#ppt_x"/>
                                          </p:val>
                                        </p:tav>
                                      </p:tavLst>
                                    </p:anim>
                                    <p:anim calcmode="lin" valueType="num">
                                      <p:cBhvr additive="base">
                                        <p:cTn id="32" dur="500" fill="hold"/>
                                        <p:tgtEl>
                                          <p:spTgt spid="3789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897"/>
                                        </p:tgtEl>
                                        <p:attrNameLst>
                                          <p:attrName>style.visibility</p:attrName>
                                        </p:attrNameLst>
                                      </p:cBhvr>
                                      <p:to>
                                        <p:strVal val="visible"/>
                                      </p:to>
                                    </p:set>
                                    <p:anim calcmode="lin" valueType="num">
                                      <p:cBhvr additive="base">
                                        <p:cTn id="35" dur="500" fill="hold"/>
                                        <p:tgtEl>
                                          <p:spTgt spid="37897"/>
                                        </p:tgtEl>
                                        <p:attrNameLst>
                                          <p:attrName>ppt_x</p:attrName>
                                        </p:attrNameLst>
                                      </p:cBhvr>
                                      <p:tavLst>
                                        <p:tav tm="0">
                                          <p:val>
                                            <p:strVal val="#ppt_x"/>
                                          </p:val>
                                        </p:tav>
                                        <p:tav tm="100000">
                                          <p:val>
                                            <p:strVal val="#ppt_x"/>
                                          </p:val>
                                        </p:tav>
                                      </p:tavLst>
                                    </p:anim>
                                    <p:anim calcmode="lin" valueType="num">
                                      <p:cBhvr additive="base">
                                        <p:cTn id="36" dur="500" fill="hold"/>
                                        <p:tgtEl>
                                          <p:spTgt spid="3789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898"/>
                                        </p:tgtEl>
                                        <p:attrNameLst>
                                          <p:attrName>style.visibility</p:attrName>
                                        </p:attrNameLst>
                                      </p:cBhvr>
                                      <p:to>
                                        <p:strVal val="visible"/>
                                      </p:to>
                                    </p:set>
                                    <p:anim calcmode="lin" valueType="num">
                                      <p:cBhvr additive="base">
                                        <p:cTn id="39" dur="500" fill="hold"/>
                                        <p:tgtEl>
                                          <p:spTgt spid="37898"/>
                                        </p:tgtEl>
                                        <p:attrNameLst>
                                          <p:attrName>ppt_x</p:attrName>
                                        </p:attrNameLst>
                                      </p:cBhvr>
                                      <p:tavLst>
                                        <p:tav tm="0">
                                          <p:val>
                                            <p:strVal val="#ppt_x"/>
                                          </p:val>
                                        </p:tav>
                                        <p:tav tm="100000">
                                          <p:val>
                                            <p:strVal val="#ppt_x"/>
                                          </p:val>
                                        </p:tav>
                                      </p:tavLst>
                                    </p:anim>
                                    <p:anim calcmode="lin" valueType="num">
                                      <p:cBhvr additive="base">
                                        <p:cTn id="40" dur="500" fill="hold"/>
                                        <p:tgtEl>
                                          <p:spTgt spid="3789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067"/>
                                        </p:tgtEl>
                                        <p:attrNameLst>
                                          <p:attrName>style.visibility</p:attrName>
                                        </p:attrNameLst>
                                      </p:cBhvr>
                                      <p:to>
                                        <p:strVal val="visible"/>
                                      </p:to>
                                    </p:set>
                                    <p:anim calcmode="lin" valueType="num">
                                      <p:cBhvr additive="base">
                                        <p:cTn id="43" dur="500" fill="hold"/>
                                        <p:tgtEl>
                                          <p:spTgt spid="45067"/>
                                        </p:tgtEl>
                                        <p:attrNameLst>
                                          <p:attrName>ppt_x</p:attrName>
                                        </p:attrNameLst>
                                      </p:cBhvr>
                                      <p:tavLst>
                                        <p:tav tm="0">
                                          <p:val>
                                            <p:strVal val="#ppt_x"/>
                                          </p:val>
                                        </p:tav>
                                        <p:tav tm="100000">
                                          <p:val>
                                            <p:strVal val="#ppt_x"/>
                                          </p:val>
                                        </p:tav>
                                      </p:tavLst>
                                    </p:anim>
                                    <p:anim calcmode="lin" valueType="num">
                                      <p:cBhvr additive="base">
                                        <p:cTn id="44" dur="500" fill="hold"/>
                                        <p:tgtEl>
                                          <p:spTgt spid="45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3" grpId="0"/>
      <p:bldP spid="37896" grpId="0"/>
      <p:bldP spid="37897" grpId="0"/>
      <p:bldP spid="37898" grpId="0"/>
      <p:bldP spid="450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1"/>
          </p:nvPr>
        </p:nvSpPr>
        <p:spPr>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4A728B0B-D0F2-47E7-BB56-8543B8F7535A}" type="slidenum">
              <a:rPr lang="en-US" altLang="en-US" sz="1400" smtClean="0">
                <a:solidFill>
                  <a:srgbClr val="1F5281"/>
                </a:solidFill>
              </a:rPr>
              <a:pPr>
                <a:spcBef>
                  <a:spcPct val="0"/>
                </a:spcBef>
                <a:buClrTx/>
                <a:buFontTx/>
                <a:buNone/>
              </a:pPr>
              <a:t>17</a:t>
            </a:fld>
            <a:endParaRPr lang="en-US" altLang="en-US" sz="1400">
              <a:solidFill>
                <a:srgbClr val="1F5281"/>
              </a:solidFill>
            </a:endParaRPr>
          </a:p>
        </p:txBody>
      </p:sp>
      <p:sp>
        <p:nvSpPr>
          <p:cNvPr id="6" name="TextBox 5"/>
          <p:cNvSpPr txBox="1"/>
          <p:nvPr/>
        </p:nvSpPr>
        <p:spPr>
          <a:xfrm>
            <a:off x="515938" y="1527175"/>
            <a:ext cx="8270875" cy="4524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defRPr/>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phát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triển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HTKT-XH </a:t>
            </a:r>
            <a:r>
              <a:rPr lang="en-US" sz="3600" dirty="0" err="1">
                <a:solidFill>
                  <a:srgbClr val="000000"/>
                </a:solidFill>
                <a:latin typeface="Times New Roman" pitchFamily="18" charset="0"/>
                <a:cs typeface="Times New Roman" pitchFamily="18" charset="0"/>
              </a:rPr>
              <a:t>là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một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trình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khách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quan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tuân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theo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luật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trình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ấy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tiếp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cùng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phát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triển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nhiên</a:t>
            </a:r>
            <a:endParaRPr lang="en-US" sz="3600" dirty="0">
              <a:solidFill>
                <a:srgbClr val="000000"/>
              </a:solidFill>
              <a:latin typeface="Times New Roman" pitchFamily="18" charset="0"/>
              <a:cs typeface="Times New Roman" pitchFamily="18" charset="0"/>
            </a:endParaRPr>
          </a:p>
          <a:p>
            <a:pPr algn="just" eaLnBrk="1" hangingPunct="1">
              <a:defRPr/>
            </a:pPr>
            <a:r>
              <a:rPr lang="en-US" sz="32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Lịch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sử</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tuần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trải</a:t>
            </a:r>
            <a:r>
              <a:rPr lang="en-US" sz="3600" dirty="0">
                <a:solidFill>
                  <a:srgbClr val="000000"/>
                </a:solidFill>
                <a:latin typeface="Times New Roman" pitchFamily="18" charset="0"/>
                <a:cs typeface="Times New Roman" pitchFamily="18" charset="0"/>
              </a:rPr>
              <a:t> qua 5 HTKT-XH</a:t>
            </a:r>
          </a:p>
          <a:p>
            <a:pPr algn="just" eaLnBrk="1" hangingPunct="1">
              <a:defRPr/>
            </a:pPr>
            <a:r>
              <a:rPr lang="en-US" sz="2800" dirty="0">
                <a:solidFill>
                  <a:srgbClr val="000000"/>
                </a:solidFill>
              </a:rPr>
              <a:t>+ </a:t>
            </a:r>
            <a:r>
              <a:rPr lang="en-US" sz="3600" dirty="0" err="1">
                <a:solidFill>
                  <a:srgbClr val="000000"/>
                </a:solidFill>
                <a:latin typeface="Times New Roman" pitchFamily="18" charset="0"/>
                <a:cs typeface="Times New Roman" pitchFamily="18" charset="0"/>
              </a:rPr>
              <a:t>Sự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động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ấy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vừa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tính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tuần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vừa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tính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nhảy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vọt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gián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đoạn</a:t>
            </a:r>
            <a:r>
              <a:rPr lang="en-US" sz="3600" dirty="0">
                <a:solidFill>
                  <a:srgbClr val="000000"/>
                </a:solidFill>
                <a:latin typeface="Times New Roman" pitchFamily="18" charset="0"/>
                <a:cs typeface="Times New Roman" pitchFamily="18" charset="0"/>
              </a:rPr>
              <a:t>)</a:t>
            </a:r>
          </a:p>
        </p:txBody>
      </p:sp>
      <p:sp>
        <p:nvSpPr>
          <p:cNvPr id="7" name="Title 1"/>
          <p:cNvSpPr txBox="1">
            <a:spLocks/>
          </p:cNvSpPr>
          <p:nvPr/>
        </p:nvSpPr>
        <p:spPr bwMode="auto">
          <a:xfrm>
            <a:off x="609600" y="213519"/>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0000"/>
                </a:solidFill>
              </a:rPr>
              <a:t>d. </a:t>
            </a:r>
            <a:r>
              <a:rPr lang="en-US" sz="2400" dirty="0" err="1">
                <a:solidFill>
                  <a:srgbClr val="FF0000"/>
                </a:solidFill>
              </a:rPr>
              <a:t>Cấu</a:t>
            </a:r>
            <a:r>
              <a:rPr lang="en-US" sz="2400" dirty="0">
                <a:solidFill>
                  <a:srgbClr val="FF0000"/>
                </a:solidFill>
              </a:rPr>
              <a:t> </a:t>
            </a:r>
            <a:r>
              <a:rPr lang="en-US" sz="2400" dirty="0" err="1">
                <a:solidFill>
                  <a:srgbClr val="FF0000"/>
                </a:solidFill>
              </a:rPr>
              <a:t>trúc</a:t>
            </a:r>
            <a:r>
              <a:rPr lang="en-US" sz="2400" dirty="0">
                <a:solidFill>
                  <a:srgbClr val="FF0000"/>
                </a:solidFill>
              </a:rPr>
              <a:t> </a:t>
            </a:r>
            <a:r>
              <a:rPr lang="en-US" sz="2400" dirty="0" err="1">
                <a:solidFill>
                  <a:srgbClr val="FF0000"/>
                </a:solidFill>
              </a:rPr>
              <a:t>hình</a:t>
            </a:r>
            <a:r>
              <a:rPr lang="en-US" sz="2400" dirty="0">
                <a:solidFill>
                  <a:srgbClr val="FF0000"/>
                </a:solidFill>
              </a:rPr>
              <a:t> </a:t>
            </a:r>
            <a:r>
              <a:rPr lang="en-US" sz="2400" dirty="0" err="1">
                <a:solidFill>
                  <a:srgbClr val="FF0000"/>
                </a:solidFill>
              </a:rPr>
              <a:t>thái</a:t>
            </a:r>
            <a:r>
              <a:rPr lang="en-US" sz="2400" dirty="0">
                <a:solidFill>
                  <a:srgbClr val="FF0000"/>
                </a:solidFill>
              </a:rPr>
              <a:t> KT-XH </a:t>
            </a:r>
            <a:r>
              <a:rPr lang="en-US" sz="2400" dirty="0" err="1">
                <a:solidFill>
                  <a:srgbClr val="FF0000"/>
                </a:solidFill>
              </a:rPr>
              <a:t>và</a:t>
            </a:r>
            <a:r>
              <a:rPr lang="en-US" sz="2400" dirty="0">
                <a:solidFill>
                  <a:srgbClr val="FF0000"/>
                </a:solidFill>
              </a:rPr>
              <a:t> </a:t>
            </a:r>
            <a:r>
              <a:rPr lang="en-US" sz="2400" dirty="0" err="1">
                <a:solidFill>
                  <a:srgbClr val="FF0000"/>
                </a:solidFill>
              </a:rPr>
              <a:t>quá</a:t>
            </a:r>
            <a:r>
              <a:rPr lang="en-US" sz="2400" dirty="0">
                <a:solidFill>
                  <a:srgbClr val="FF0000"/>
                </a:solidFill>
              </a:rPr>
              <a:t> </a:t>
            </a:r>
            <a:r>
              <a:rPr lang="en-US" sz="2400" dirty="0" err="1">
                <a:solidFill>
                  <a:srgbClr val="FF0000"/>
                </a:solidFill>
              </a:rPr>
              <a:t>trình</a:t>
            </a:r>
            <a:r>
              <a:rPr lang="en-US" sz="2400" dirty="0">
                <a:solidFill>
                  <a:srgbClr val="FF0000"/>
                </a:solidFill>
              </a:rPr>
              <a:t> </a:t>
            </a:r>
            <a:r>
              <a:rPr lang="en-US" sz="2400" dirty="0" err="1">
                <a:solidFill>
                  <a:srgbClr val="FF0000"/>
                </a:solidFill>
              </a:rPr>
              <a:t>lịch</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hình</a:t>
            </a:r>
            <a:r>
              <a:rPr lang="en-US" sz="2400" dirty="0">
                <a:solidFill>
                  <a:srgbClr val="FF0000"/>
                </a:solidFill>
              </a:rPr>
              <a:t> </a:t>
            </a:r>
            <a:r>
              <a:rPr lang="en-US" sz="2400" dirty="0" err="1">
                <a:solidFill>
                  <a:srgbClr val="FF0000"/>
                </a:solidFill>
              </a:rPr>
              <a:t>thái</a:t>
            </a:r>
            <a:r>
              <a:rPr lang="en-US" sz="2400" dirty="0">
                <a:solidFill>
                  <a:srgbClr val="FF0000"/>
                </a:solidFill>
              </a:rPr>
              <a:t> KT-XH</a:t>
            </a:r>
            <a:b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dirty="0">
              <a:solidFill>
                <a:srgbClr val="FF0000"/>
              </a:solidFill>
            </a:endParaRPr>
          </a:p>
        </p:txBody>
      </p:sp>
    </p:spTree>
    <p:extLst>
      <p:ext uri="{BB962C8B-B14F-4D97-AF65-F5344CB8AC3E}">
        <p14:creationId xmlns:p14="http://schemas.microsoft.com/office/powerpoint/2010/main" val="205883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05751202"/>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188640"/>
            <a:ext cx="7920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3.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Giá</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trị</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khoa</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học</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cách</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mạng</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học</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thuyết</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thái</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KT-XH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sự</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nhận</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thức</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về</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con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đường</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đi</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lên</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CNXH ở </a:t>
            </a:r>
            <a:r>
              <a:rPr kumimoji="0" lang="en-US" altLang="ko-KR"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Việt</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Nam</a:t>
            </a:r>
            <a:r>
              <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0487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08" y="3068960"/>
            <a:ext cx="8229600" cy="563562"/>
          </a:xfrm>
        </p:spPr>
        <p:txBody>
          <a:bodyPr/>
          <a:lstStyle/>
          <a:p>
            <a:pPr algn="ctr"/>
            <a:r>
              <a:rPr lang="en-US" dirty="0" err="1">
                <a:solidFill>
                  <a:schemeClr val="tx2"/>
                </a:solidFill>
              </a:rPr>
              <a:t>Học</a:t>
            </a:r>
            <a:r>
              <a:rPr lang="en-US" dirty="0">
                <a:solidFill>
                  <a:schemeClr val="tx2"/>
                </a:solidFill>
              </a:rPr>
              <a:t> </a:t>
            </a:r>
            <a:r>
              <a:rPr lang="en-US" dirty="0" err="1">
                <a:solidFill>
                  <a:schemeClr val="tx2"/>
                </a:solidFill>
              </a:rPr>
              <a:t>thuyết</a:t>
            </a:r>
            <a:r>
              <a:rPr lang="en-US" dirty="0">
                <a:solidFill>
                  <a:schemeClr val="tx2"/>
                </a:solidFill>
              </a:rPr>
              <a:t> HT KT-XH </a:t>
            </a:r>
            <a:r>
              <a:rPr lang="en-US" dirty="0" err="1">
                <a:solidFill>
                  <a:schemeClr val="tx2"/>
                </a:solidFill>
              </a:rPr>
              <a:t>là</a:t>
            </a:r>
            <a:r>
              <a:rPr lang="en-US" dirty="0">
                <a:solidFill>
                  <a:schemeClr val="tx2"/>
                </a:solidFill>
              </a:rPr>
              <a:t> </a:t>
            </a:r>
            <a:r>
              <a:rPr lang="en-US" dirty="0" err="1">
                <a:solidFill>
                  <a:schemeClr val="tx2"/>
                </a:solidFill>
              </a:rPr>
              <a:t>cơ</a:t>
            </a:r>
            <a:r>
              <a:rPr lang="en-US" dirty="0">
                <a:solidFill>
                  <a:schemeClr val="tx2"/>
                </a:solidFill>
              </a:rPr>
              <a:t> </a:t>
            </a:r>
            <a:r>
              <a:rPr lang="en-US" dirty="0" err="1">
                <a:solidFill>
                  <a:schemeClr val="tx2"/>
                </a:solidFill>
              </a:rPr>
              <a:t>sở</a:t>
            </a:r>
            <a:r>
              <a:rPr lang="en-US" dirty="0">
                <a:solidFill>
                  <a:schemeClr val="tx2"/>
                </a:solidFill>
              </a:rPr>
              <a:t> </a:t>
            </a:r>
            <a:r>
              <a:rPr lang="en-US" dirty="0" err="1">
                <a:solidFill>
                  <a:schemeClr val="tx2"/>
                </a:solidFill>
              </a:rPr>
              <a:t>triết</a:t>
            </a:r>
            <a:r>
              <a:rPr lang="en-US" dirty="0">
                <a:solidFill>
                  <a:schemeClr val="tx2"/>
                </a:solidFill>
              </a:rPr>
              <a:t> </a:t>
            </a:r>
            <a:r>
              <a:rPr lang="en-US" dirty="0" err="1">
                <a:solidFill>
                  <a:schemeClr val="tx2"/>
                </a:solidFill>
              </a:rPr>
              <a:t>học</a:t>
            </a:r>
            <a:r>
              <a:rPr lang="en-US" dirty="0">
                <a:solidFill>
                  <a:schemeClr val="tx2"/>
                </a:solidFill>
              </a:rPr>
              <a:t> </a:t>
            </a:r>
            <a:r>
              <a:rPr lang="en-US" dirty="0" err="1">
                <a:solidFill>
                  <a:schemeClr val="tx2"/>
                </a:solidFill>
              </a:rPr>
              <a:t>đặc</a:t>
            </a:r>
            <a:r>
              <a:rPr lang="en-US" dirty="0">
                <a:solidFill>
                  <a:schemeClr val="tx2"/>
                </a:solidFill>
              </a:rPr>
              <a:t> </a:t>
            </a:r>
            <a:r>
              <a:rPr lang="en-US" dirty="0" err="1">
                <a:solidFill>
                  <a:schemeClr val="tx2"/>
                </a:solidFill>
              </a:rPr>
              <a:t>biệt</a:t>
            </a:r>
            <a:r>
              <a:rPr lang="en-US" dirty="0">
                <a:solidFill>
                  <a:schemeClr val="tx2"/>
                </a:solidFill>
              </a:rPr>
              <a:t> </a:t>
            </a:r>
            <a:r>
              <a:rPr lang="en-US" dirty="0" err="1">
                <a:solidFill>
                  <a:schemeClr val="tx2"/>
                </a:solidFill>
              </a:rPr>
              <a:t>quan</a:t>
            </a:r>
            <a:r>
              <a:rPr lang="en-US" dirty="0">
                <a:solidFill>
                  <a:schemeClr val="tx2"/>
                </a:solidFill>
              </a:rPr>
              <a:t> </a:t>
            </a:r>
            <a:r>
              <a:rPr lang="en-US" dirty="0" err="1">
                <a:solidFill>
                  <a:schemeClr val="tx2"/>
                </a:solidFill>
              </a:rPr>
              <a:t>trọng</a:t>
            </a:r>
            <a:r>
              <a:rPr lang="en-US" dirty="0">
                <a:solidFill>
                  <a:schemeClr val="tx2"/>
                </a:solidFill>
              </a:rPr>
              <a:t> </a:t>
            </a:r>
            <a:r>
              <a:rPr lang="en-US" dirty="0" err="1">
                <a:solidFill>
                  <a:schemeClr val="tx2"/>
                </a:solidFill>
              </a:rPr>
              <a:t>để</a:t>
            </a:r>
            <a:r>
              <a:rPr lang="en-US" dirty="0">
                <a:solidFill>
                  <a:schemeClr val="tx2"/>
                </a:solidFill>
              </a:rPr>
              <a:t> </a:t>
            </a:r>
            <a:r>
              <a:rPr lang="en-US" dirty="0" err="1">
                <a:solidFill>
                  <a:schemeClr val="tx2"/>
                </a:solidFill>
              </a:rPr>
              <a:t>xác</a:t>
            </a:r>
            <a:r>
              <a:rPr lang="en-US" dirty="0">
                <a:solidFill>
                  <a:schemeClr val="tx2"/>
                </a:solidFill>
              </a:rPr>
              <a:t> </a:t>
            </a:r>
            <a:r>
              <a:rPr lang="en-US" dirty="0" err="1">
                <a:solidFill>
                  <a:schemeClr val="tx2"/>
                </a:solidFill>
              </a:rPr>
              <a:t>lập</a:t>
            </a:r>
            <a:r>
              <a:rPr lang="en-US" dirty="0">
                <a:solidFill>
                  <a:schemeClr val="tx2"/>
                </a:solidFill>
              </a:rPr>
              <a:t> </a:t>
            </a:r>
            <a:r>
              <a:rPr lang="en-US" dirty="0" err="1">
                <a:solidFill>
                  <a:schemeClr val="tx2"/>
                </a:solidFill>
              </a:rPr>
              <a:t>lí</a:t>
            </a:r>
            <a:r>
              <a:rPr lang="en-US" dirty="0">
                <a:solidFill>
                  <a:schemeClr val="tx2"/>
                </a:solidFill>
              </a:rPr>
              <a:t> </a:t>
            </a:r>
            <a:r>
              <a:rPr lang="en-US" dirty="0" err="1">
                <a:solidFill>
                  <a:schemeClr val="tx2"/>
                </a:solidFill>
              </a:rPr>
              <a:t>luận</a:t>
            </a:r>
            <a:r>
              <a:rPr lang="en-US" dirty="0">
                <a:solidFill>
                  <a:schemeClr val="tx2"/>
                </a:solidFill>
              </a:rPr>
              <a:t> </a:t>
            </a:r>
            <a:r>
              <a:rPr lang="en-US" dirty="0" err="1">
                <a:solidFill>
                  <a:schemeClr val="tx2"/>
                </a:solidFill>
              </a:rPr>
              <a:t>về</a:t>
            </a:r>
            <a:r>
              <a:rPr lang="en-US" dirty="0">
                <a:solidFill>
                  <a:schemeClr val="tx2"/>
                </a:solidFill>
              </a:rPr>
              <a:t> con </a:t>
            </a:r>
            <a:r>
              <a:rPr lang="en-US" dirty="0" err="1">
                <a:solidFill>
                  <a:schemeClr val="tx2"/>
                </a:solidFill>
              </a:rPr>
              <a:t>đường</a:t>
            </a:r>
            <a:r>
              <a:rPr lang="en-US" dirty="0">
                <a:solidFill>
                  <a:schemeClr val="tx2"/>
                </a:solidFill>
              </a:rPr>
              <a:t> </a:t>
            </a:r>
            <a:r>
              <a:rPr lang="en-US" dirty="0" err="1">
                <a:solidFill>
                  <a:schemeClr val="tx2"/>
                </a:solidFill>
              </a:rPr>
              <a:t>đi</a:t>
            </a:r>
            <a:r>
              <a:rPr lang="en-US" dirty="0">
                <a:solidFill>
                  <a:schemeClr val="tx2"/>
                </a:solidFill>
              </a:rPr>
              <a:t> </a:t>
            </a:r>
            <a:r>
              <a:rPr lang="en-US" dirty="0" err="1">
                <a:solidFill>
                  <a:schemeClr val="tx2"/>
                </a:solidFill>
              </a:rPr>
              <a:t>lên</a:t>
            </a:r>
            <a:r>
              <a:rPr lang="en-US" dirty="0">
                <a:solidFill>
                  <a:schemeClr val="tx2"/>
                </a:solidFill>
              </a:rPr>
              <a:t> CNXH</a:t>
            </a: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683568" y="1052736"/>
            <a:ext cx="7562800" cy="954107"/>
          </a:xfrm>
          <a:prstGeom prst="rect">
            <a:avLst/>
          </a:prstGeom>
        </p:spPr>
        <p:txBody>
          <a:bodyPr wrap="square">
            <a:spAutoFit/>
          </a:bodyPr>
          <a:lstStyle/>
          <a:p>
            <a:pPr lvl="0" algn="just"/>
            <a:r>
              <a:rPr lang="en-US" sz="2800" dirty="0">
                <a:solidFill>
                  <a:srgbClr val="FF0000"/>
                </a:solidFill>
              </a:rPr>
              <a:t>a. </a:t>
            </a:r>
            <a:r>
              <a:rPr lang="en-US" sz="2800" dirty="0" err="1">
                <a:solidFill>
                  <a:srgbClr val="FF0000"/>
                </a:solidFill>
              </a:rPr>
              <a:t>Giá</a:t>
            </a:r>
            <a:r>
              <a:rPr lang="en-US" sz="2800" dirty="0">
                <a:solidFill>
                  <a:srgbClr val="FF0000"/>
                </a:solidFill>
              </a:rPr>
              <a:t> </a:t>
            </a:r>
            <a:r>
              <a:rPr lang="en-US" sz="2800" dirty="0" err="1">
                <a:solidFill>
                  <a:srgbClr val="FF0000"/>
                </a:solidFill>
              </a:rPr>
              <a:t>trị</a:t>
            </a:r>
            <a:r>
              <a:rPr lang="en-US" sz="2800" dirty="0">
                <a:solidFill>
                  <a:srgbClr val="FF0000"/>
                </a:solidFill>
              </a:rPr>
              <a:t> </a:t>
            </a:r>
            <a:r>
              <a:rPr lang="en-US" sz="2800" dirty="0" err="1">
                <a:solidFill>
                  <a:srgbClr val="FF0000"/>
                </a:solidFill>
              </a:rPr>
              <a:t>khoa</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cách</a:t>
            </a:r>
            <a:r>
              <a:rPr lang="en-US" sz="2800" dirty="0">
                <a:solidFill>
                  <a:srgbClr val="FF0000"/>
                </a:solidFill>
              </a:rPr>
              <a:t> </a:t>
            </a:r>
            <a:r>
              <a:rPr lang="en-US" sz="2800" dirty="0" err="1">
                <a:solidFill>
                  <a:srgbClr val="FF0000"/>
                </a:solidFill>
              </a:rPr>
              <a:t>mạng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thuyết</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thái</a:t>
            </a:r>
            <a:r>
              <a:rPr lang="en-US" sz="2800" dirty="0">
                <a:solidFill>
                  <a:srgbClr val="FF0000"/>
                </a:solidFill>
              </a:rPr>
              <a:t> </a:t>
            </a:r>
            <a:r>
              <a:rPr lang="en-US" sz="2800" dirty="0" err="1">
                <a:solidFill>
                  <a:srgbClr val="FF0000"/>
                </a:solidFill>
              </a:rPr>
              <a:t>kinh</a:t>
            </a:r>
            <a:r>
              <a:rPr lang="en-US" sz="2800" dirty="0">
                <a:solidFill>
                  <a:srgbClr val="FF0000"/>
                </a:solidFill>
              </a:rPr>
              <a:t> </a:t>
            </a:r>
            <a:r>
              <a:rPr lang="en-US" sz="2800" dirty="0" err="1">
                <a:solidFill>
                  <a:srgbClr val="FF0000"/>
                </a:solidFill>
              </a:rPr>
              <a:t>tế</a:t>
            </a:r>
            <a:r>
              <a:rPr lang="en-US" sz="2800" dirty="0">
                <a:solidFill>
                  <a:srgbClr val="FF0000"/>
                </a:solidFill>
              </a:rPr>
              <a:t> - </a:t>
            </a:r>
            <a:r>
              <a:rPr lang="en-US" sz="2800" dirty="0" err="1">
                <a:solidFill>
                  <a:srgbClr val="FF0000"/>
                </a:solidFill>
              </a:rPr>
              <a:t>xã</a:t>
            </a:r>
            <a:r>
              <a:rPr lang="en-US" sz="2800" dirty="0">
                <a:solidFill>
                  <a:srgbClr val="FF0000"/>
                </a:solidFill>
              </a:rPr>
              <a:t> </a:t>
            </a:r>
            <a:r>
              <a:rPr lang="en-US" sz="2800" dirty="0" err="1">
                <a:solidFill>
                  <a:srgbClr val="FF0000"/>
                </a:solidFill>
              </a:rPr>
              <a:t>hội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661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E3A46F-044E-4511-9B48-4F97FDD2CB45}"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36E5988-B8BA-4DAF-B5E1-64C70659064B}"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146050" y="1124744"/>
          <a:ext cx="8890445" cy="6358532"/>
        </p:xfrm>
        <a:graphic>
          <a:graphicData uri="http://schemas.openxmlformats.org/drawingml/2006/table">
            <a:tbl>
              <a:tblPr firstRow="1" firstCol="1" lastRow="1" lastCol="1" bandRow="1" bandCol="1">
                <a:tableStyleId>{5C22544A-7EE6-4342-B048-85BDC9FD1C3A}</a:tableStyleId>
              </a:tblPr>
              <a:tblGrid>
                <a:gridCol w="8890445">
                  <a:extLst>
                    <a:ext uri="{9D8B030D-6E8A-4147-A177-3AD203B41FA5}">
                      <a16:colId xmlns:a16="http://schemas.microsoft.com/office/drawing/2014/main" val="20000"/>
                    </a:ext>
                  </a:extLst>
                </a:gridCol>
              </a:tblGrid>
              <a:tr h="1656184">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1: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KHÁI LUẬN  VỀ  TRIẾT HỌC</a:t>
                      </a:r>
                    </a:p>
                  </a:txBody>
                  <a:tcPr marL="68580" marR="68580" marT="0" marB="0" anchor="ctr"/>
                </a:tc>
                <a:extLst>
                  <a:ext uri="{0D108BD9-81ED-4DB2-BD59-A6C34878D82A}">
                    <a16:rowId xmlns:a16="http://schemas.microsoft.com/office/drawing/2014/main" val="10000"/>
                  </a:ext>
                </a:extLst>
              </a:tr>
              <a:tr h="1394125">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2: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BẢN THỂ LUẬN</a:t>
                      </a: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3: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PHÉP BIỆN CHỨNG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4: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NHẬN THỨC LUẬN</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623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b. </a:t>
            </a:r>
            <a:r>
              <a:rPr lang="en-US" sz="2400" dirty="0" err="1"/>
              <a:t>Lí</a:t>
            </a:r>
            <a:r>
              <a:rPr lang="en-US" sz="2400" dirty="0"/>
              <a:t> </a:t>
            </a:r>
            <a:r>
              <a:rPr lang="en-US" sz="2400" dirty="0" err="1"/>
              <a:t>luận</a:t>
            </a:r>
            <a:r>
              <a:rPr lang="en-US" sz="2400" dirty="0"/>
              <a:t> </a:t>
            </a:r>
            <a:r>
              <a:rPr lang="en-US" sz="2400" dirty="0" err="1"/>
              <a:t>của</a:t>
            </a:r>
            <a:r>
              <a:rPr lang="en-US" sz="2400" dirty="0"/>
              <a:t> CN ML </a:t>
            </a:r>
            <a:r>
              <a:rPr lang="en-US" sz="2400" dirty="0" err="1"/>
              <a:t>về</a:t>
            </a:r>
            <a:r>
              <a:rPr lang="en-US" sz="2400" dirty="0"/>
              <a:t> con </a:t>
            </a:r>
            <a:r>
              <a:rPr lang="en-US" sz="2400" dirty="0" err="1"/>
              <a:t>đường</a:t>
            </a:r>
            <a:r>
              <a:rPr lang="en-US" sz="2400" dirty="0"/>
              <a:t> </a:t>
            </a:r>
            <a:r>
              <a:rPr lang="en-US" sz="2400" dirty="0" err="1"/>
              <a:t>đi</a:t>
            </a:r>
            <a:r>
              <a:rPr lang="en-US" sz="2400" dirty="0"/>
              <a:t> </a:t>
            </a:r>
            <a:r>
              <a:rPr lang="en-US" sz="2400" dirty="0" err="1"/>
              <a:t>lên</a:t>
            </a:r>
            <a:r>
              <a:rPr lang="en-US" sz="2400" dirty="0"/>
              <a:t> CNXH </a:t>
            </a:r>
            <a:br>
              <a:rPr lang="en-US" sz="2400" dirty="0">
                <a:solidFill>
                  <a:schemeClr val="tx2"/>
                </a:solidFill>
                <a:latin typeface="Times New Roman" pitchFamily="18" charset="0"/>
                <a:cs typeface="Times New Roman" pitchFamily="18" charset="0"/>
              </a:rPr>
            </a:b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489962" y="2492896"/>
            <a:ext cx="8196837" cy="2062103"/>
          </a:xfrm>
          <a:prstGeom prst="rect">
            <a:avLst/>
          </a:prstGeom>
        </p:spPr>
        <p:txBody>
          <a:bodyPr wrap="square">
            <a:spAutoFit/>
          </a:bodyPr>
          <a:lstStyle/>
          <a:p>
            <a:pPr marL="457200" lvl="0" indent="-457200" algn="just">
              <a:buFontTx/>
              <a:buChar char="-"/>
            </a:pPr>
            <a:r>
              <a:rPr lang="en-US" sz="3200" b="1" dirty="0" err="1">
                <a:solidFill>
                  <a:schemeClr val="tx2"/>
                </a:solidFill>
                <a:cs typeface="Times New Roman" pitchFamily="18" charset="0"/>
              </a:rPr>
              <a:t>Dự</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báo</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của</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Mác-Ăngghen</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về</a:t>
            </a:r>
            <a:r>
              <a:rPr lang="en-US" sz="3200" b="1" dirty="0">
                <a:solidFill>
                  <a:schemeClr val="tx2"/>
                </a:solidFill>
                <a:cs typeface="Times New Roman" pitchFamily="18" charset="0"/>
              </a:rPr>
              <a:t> CMVS </a:t>
            </a:r>
            <a:r>
              <a:rPr lang="en-US" sz="3200" b="1" dirty="0" err="1">
                <a:solidFill>
                  <a:schemeClr val="tx2"/>
                </a:solidFill>
                <a:cs typeface="Times New Roman" pitchFamily="18" charset="0"/>
              </a:rPr>
              <a:t>và</a:t>
            </a:r>
            <a:r>
              <a:rPr lang="en-US" sz="3200" b="1" dirty="0">
                <a:solidFill>
                  <a:schemeClr val="tx2"/>
                </a:solidFill>
                <a:cs typeface="Times New Roman" pitchFamily="18" charset="0"/>
              </a:rPr>
              <a:t> con </a:t>
            </a:r>
            <a:r>
              <a:rPr lang="en-US" sz="3200" b="1" dirty="0" err="1">
                <a:solidFill>
                  <a:schemeClr val="tx2"/>
                </a:solidFill>
                <a:cs typeface="Times New Roman" pitchFamily="18" charset="0"/>
              </a:rPr>
              <a:t>đường</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đi</a:t>
            </a:r>
            <a:r>
              <a:rPr lang="en-US" sz="3200" b="1" dirty="0">
                <a:solidFill>
                  <a:schemeClr val="tx2"/>
                </a:solidFill>
                <a:cs typeface="Times New Roman" pitchFamily="18" charset="0"/>
              </a:rPr>
              <a:t> </a:t>
            </a:r>
            <a:r>
              <a:rPr lang="en-US" sz="3200" b="1" dirty="0" err="1">
                <a:solidFill>
                  <a:schemeClr val="tx2"/>
                </a:solidFill>
                <a:cs typeface="Times New Roman" pitchFamily="18" charset="0"/>
              </a:rPr>
              <a:t>lên</a:t>
            </a:r>
            <a:r>
              <a:rPr lang="en-US" sz="3200" b="1" dirty="0">
                <a:solidFill>
                  <a:schemeClr val="tx2"/>
                </a:solidFill>
                <a:cs typeface="Times New Roman" pitchFamily="18" charset="0"/>
              </a:rPr>
              <a:t> CNXH</a:t>
            </a:r>
          </a:p>
          <a:p>
            <a:pPr marL="457200" lvl="0" indent="-457200" algn="just">
              <a:buFontTx/>
              <a:buChar char="-"/>
            </a:pPr>
            <a:r>
              <a:rPr lang="en-US" sz="3200" b="1" dirty="0" err="1">
                <a:solidFill>
                  <a:schemeClr val="tx2"/>
                </a:solidFill>
                <a:latin typeface="Times New Roman" pitchFamily="18" charset="0"/>
                <a:cs typeface="Times New Roman" pitchFamily="18" charset="0"/>
              </a:rPr>
              <a:t>Sự</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phát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triển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của</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Lênin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về</a:t>
            </a:r>
            <a:r>
              <a:rPr lang="en-US" sz="3200" b="1" dirty="0">
                <a:solidFill>
                  <a:schemeClr val="tx2"/>
                </a:solidFill>
                <a:latin typeface="Times New Roman" pitchFamily="18" charset="0"/>
                <a:cs typeface="Times New Roman" pitchFamily="18" charset="0"/>
              </a:rPr>
              <a:t> con </a:t>
            </a:r>
            <a:r>
              <a:rPr lang="en-US" sz="3200" b="1" dirty="0" err="1">
                <a:solidFill>
                  <a:schemeClr val="tx2"/>
                </a:solidFill>
                <a:latin typeface="Times New Roman" pitchFamily="18" charset="0"/>
                <a:cs typeface="Times New Roman" pitchFamily="18" charset="0"/>
              </a:rPr>
              <a:t>đường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lên</a:t>
            </a:r>
            <a:r>
              <a:rPr lang="en-US" sz="3200" b="1" dirty="0">
                <a:solidFill>
                  <a:schemeClr val="tx2"/>
                </a:solidFill>
                <a:latin typeface="Times New Roman" pitchFamily="18" charset="0"/>
                <a:cs typeface="Times New Roman" pitchFamily="18" charset="0"/>
              </a:rPr>
              <a:t> CNXH</a:t>
            </a:r>
          </a:p>
        </p:txBody>
      </p:sp>
    </p:spTree>
    <p:extLst>
      <p:ext uri="{BB962C8B-B14F-4D97-AF65-F5344CB8AC3E}">
        <p14:creationId xmlns:p14="http://schemas.microsoft.com/office/powerpoint/2010/main" val="236584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c. </a:t>
            </a:r>
            <a:r>
              <a:rPr lang="en-US" sz="2400" dirty="0" err="1"/>
              <a:t>Vấn</a:t>
            </a:r>
            <a:r>
              <a:rPr lang="en-US" sz="2400" dirty="0"/>
              <a:t> </a:t>
            </a:r>
            <a:r>
              <a:rPr lang="en-US" sz="2400" dirty="0" err="1"/>
              <a:t>đề</a:t>
            </a:r>
            <a:r>
              <a:rPr lang="en-US" sz="2400" dirty="0"/>
              <a:t>  con </a:t>
            </a:r>
            <a:r>
              <a:rPr lang="en-US" sz="2400" dirty="0" err="1"/>
              <a:t>đường</a:t>
            </a:r>
            <a:r>
              <a:rPr lang="en-US" sz="2400" dirty="0"/>
              <a:t> </a:t>
            </a:r>
            <a:r>
              <a:rPr lang="en-US" sz="2400" dirty="0" err="1"/>
              <a:t>đi</a:t>
            </a:r>
            <a:r>
              <a:rPr lang="en-US" sz="2400" dirty="0"/>
              <a:t> </a:t>
            </a:r>
            <a:r>
              <a:rPr lang="en-US" sz="2400" dirty="0" err="1"/>
              <a:t>lên</a:t>
            </a:r>
            <a:r>
              <a:rPr lang="en-US" sz="2400" dirty="0"/>
              <a:t> CNXH ở </a:t>
            </a:r>
            <a:r>
              <a:rPr lang="en-US" sz="2400" dirty="0" err="1"/>
              <a:t>Việt</a:t>
            </a:r>
            <a:r>
              <a:rPr lang="en-US" sz="2400" dirty="0"/>
              <a:t> Nam</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489962" y="2492896"/>
            <a:ext cx="8196837" cy="2554545"/>
          </a:xfrm>
          <a:prstGeom prst="rect">
            <a:avLst/>
          </a:prstGeom>
        </p:spPr>
        <p:txBody>
          <a:bodyPr wrap="square">
            <a:spAutoFit/>
          </a:bodyPr>
          <a:lstStyle/>
          <a:p>
            <a:pPr marL="457200" lvl="0" indent="-457200" algn="just">
              <a:buFontTx/>
              <a:buChar char="-"/>
            </a:pPr>
            <a:r>
              <a:rPr lang="en-US" sz="3200" b="1" dirty="0" err="1">
                <a:solidFill>
                  <a:schemeClr val="tx2"/>
                </a:solidFill>
                <a:latin typeface="Times New Roman" pitchFamily="18" charset="0"/>
                <a:cs typeface="Times New Roman" pitchFamily="18" charset="0"/>
              </a:rPr>
              <a:t>Kiên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định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mục</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tiêu</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định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hướng</a:t>
            </a:r>
            <a:r>
              <a:rPr lang="en-US" sz="3200" b="1" dirty="0">
                <a:solidFill>
                  <a:schemeClr val="tx2"/>
                </a:solidFill>
                <a:latin typeface="Times New Roman" pitchFamily="18" charset="0"/>
                <a:cs typeface="Times New Roman" pitchFamily="18" charset="0"/>
              </a:rPr>
              <a:t> XHCN</a:t>
            </a:r>
          </a:p>
          <a:p>
            <a:pPr marL="457200" lvl="0" indent="-457200" algn="just">
              <a:buFontTx/>
              <a:buChar char="-"/>
            </a:pPr>
            <a:r>
              <a:rPr lang="en-US" sz="3200" b="1" dirty="0">
                <a:solidFill>
                  <a:schemeClr val="tx2"/>
                </a:solidFill>
                <a:latin typeface="Times New Roman" pitchFamily="18" charset="0"/>
                <a:cs typeface="Times New Roman" pitchFamily="18" charset="0"/>
              </a:rPr>
              <a:t>Con </a:t>
            </a:r>
            <a:r>
              <a:rPr lang="en-US" sz="3200" b="1" dirty="0" err="1">
                <a:solidFill>
                  <a:schemeClr val="tx2"/>
                </a:solidFill>
                <a:latin typeface="Times New Roman" pitchFamily="18" charset="0"/>
                <a:cs typeface="Times New Roman" pitchFamily="18" charset="0"/>
              </a:rPr>
              <a:t>đường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quá</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độ</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lên</a:t>
            </a:r>
            <a:r>
              <a:rPr lang="en-US" sz="3200" b="1" dirty="0">
                <a:solidFill>
                  <a:schemeClr val="tx2"/>
                </a:solidFill>
                <a:latin typeface="Times New Roman" pitchFamily="18" charset="0"/>
                <a:cs typeface="Times New Roman" pitchFamily="18" charset="0"/>
              </a:rPr>
              <a:t> CNXH</a:t>
            </a:r>
          </a:p>
          <a:p>
            <a:pPr marL="457200" lvl="0" indent="-457200" algn="just">
              <a:buFontTx/>
              <a:buChar char="-"/>
            </a:pPr>
            <a:r>
              <a:rPr lang="en-US" sz="3200" b="1" dirty="0">
                <a:solidFill>
                  <a:schemeClr val="tx2"/>
                </a:solidFill>
                <a:latin typeface="Times New Roman" pitchFamily="18" charset="0"/>
                <a:cs typeface="Times New Roman" pitchFamily="18" charset="0"/>
              </a:rPr>
              <a:t>CNH-HĐH </a:t>
            </a:r>
            <a:r>
              <a:rPr lang="en-US" sz="3200" b="1" dirty="0" err="1">
                <a:solidFill>
                  <a:schemeClr val="tx2"/>
                </a:solidFill>
                <a:latin typeface="Times New Roman" pitchFamily="18" charset="0"/>
                <a:cs typeface="Times New Roman" pitchFamily="18" charset="0"/>
              </a:rPr>
              <a:t>đất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nước</a:t>
            </a:r>
            <a:endParaRPr lang="en-US" sz="3200" b="1" dirty="0">
              <a:solidFill>
                <a:schemeClr val="tx2"/>
              </a:solidFill>
              <a:latin typeface="Times New Roman" pitchFamily="18" charset="0"/>
              <a:cs typeface="Times New Roman" pitchFamily="18" charset="0"/>
            </a:endParaRPr>
          </a:p>
          <a:p>
            <a:pPr marL="457200" lvl="0" indent="-457200" algn="just">
              <a:buFontTx/>
              <a:buChar char="-"/>
            </a:pPr>
            <a:r>
              <a:rPr lang="en-US" sz="3200" b="1" dirty="0" err="1">
                <a:solidFill>
                  <a:schemeClr val="tx2"/>
                </a:solidFill>
                <a:latin typeface="Times New Roman" pitchFamily="18" charset="0"/>
                <a:cs typeface="Times New Roman" pitchFamily="18" charset="0"/>
              </a:rPr>
              <a:t>Phát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triển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kinh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tế</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thị</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trường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định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hướng</a:t>
            </a:r>
            <a:r>
              <a:rPr lang="en-US" sz="3200" b="1" dirty="0">
                <a:solidFill>
                  <a:schemeClr val="tx2"/>
                </a:solidFill>
                <a:latin typeface="Times New Roman" pitchFamily="18" charset="0"/>
                <a:cs typeface="Times New Roman" pitchFamily="18" charset="0"/>
              </a:rPr>
              <a:t> XHCN</a:t>
            </a:r>
          </a:p>
        </p:txBody>
      </p:sp>
    </p:spTree>
    <p:extLst>
      <p:ext uri="{BB962C8B-B14F-4D97-AF65-F5344CB8AC3E}">
        <p14:creationId xmlns:p14="http://schemas.microsoft.com/office/powerpoint/2010/main" val="31140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E3A46F-044E-4511-9B48-4F97FDD2CB45}"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36E5988-B8BA-4DAF-B5E1-64C70659064B}"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0" y="1124744"/>
          <a:ext cx="9252520" cy="6031276"/>
        </p:xfrm>
        <a:graphic>
          <a:graphicData uri="http://schemas.openxmlformats.org/drawingml/2006/table">
            <a:tbl>
              <a:tblPr firstRow="1" firstCol="1" lastRow="1" lastCol="1" bandRow="1" bandCol="1">
                <a:tableStyleId>{5C22544A-7EE6-4342-B048-85BDC9FD1C3A}</a:tableStyleId>
              </a:tblPr>
              <a:tblGrid>
                <a:gridCol w="9252520">
                  <a:extLst>
                    <a:ext uri="{9D8B030D-6E8A-4147-A177-3AD203B41FA5}">
                      <a16:colId xmlns:a16="http://schemas.microsoft.com/office/drawing/2014/main" val="20000"/>
                    </a:ext>
                  </a:extLst>
                </a:gridCol>
              </a:tblGrid>
              <a:tr h="188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HỌC THUYẾT HÌNH THÁI KINH TẾ - XÃ HỘI</a:t>
                      </a: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0"/>
                  </a:ext>
                </a:extLst>
              </a:tr>
              <a:tr h="1394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CHÍNH TRỊ </a:t>
                      </a:r>
                      <a:endParaRPr lang="en-US" sz="32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7: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Ý THỨC XÃ HỘI</a:t>
                      </a: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baseline="0" dirty="0">
                          <a:effectLst/>
                          <a:latin typeface="Tahoma" panose="020B0604030504040204" pitchFamily="34" charset="0"/>
                          <a:ea typeface="Tahoma" panose="020B0604030504040204" pitchFamily="34" charset="0"/>
                          <a:cs typeface="Tahoma" panose="020B0604030504040204" pitchFamily="34" charset="0"/>
                        </a:rPr>
                        <a:t> 8: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VỀ CON NGƯỜI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7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F7B08A-5B16-4766-A0F9-6FB91C89C2F8}"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AD71364-2BEF-4FA3-B458-0573902862D0}"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7412" name="Title 1"/>
          <p:cNvSpPr>
            <a:spLocks noGrp="1"/>
          </p:cNvSpPr>
          <p:nvPr>
            <p:ph type="title"/>
          </p:nvPr>
        </p:nvSpPr>
        <p:spPr>
          <a:xfrm>
            <a:off x="606425" y="68263"/>
            <a:ext cx="7772400" cy="762000"/>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TÀI LIỆU HỌC TẬP  MÔN HỌC</a:t>
            </a:r>
          </a:p>
        </p:txBody>
      </p:sp>
      <p:sp>
        <p:nvSpPr>
          <p:cNvPr id="8" name="Content Placeholder 2"/>
          <p:cNvSpPr txBox="1">
            <a:spLocks/>
          </p:cNvSpPr>
          <p:nvPr/>
        </p:nvSpPr>
        <p:spPr bwMode="auto">
          <a:xfrm>
            <a:off x="152400" y="830263"/>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just"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kumimoji="0" lang="pt-BR"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Sách, giáo trình chính:</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pt-BR" sz="28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a:t>
            </a:r>
            <a:r>
              <a:rPr kumimoji="0" lang="pt-BR" sz="1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dùng trong đt trình độ thạc sĩ, ts các ngành KHXH và NV không chuyên) </a:t>
            </a:r>
            <a:r>
              <a:rPr kumimoji="0" lang="pt-BR" alt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pt-BR"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 GDĐT)</a:t>
            </a: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pt-BR"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Tài liệu tham khảo: </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dục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Đào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Nxb.Chính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trị</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2014.</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đồng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Trung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ương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biên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soạn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Mác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Lênin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Mác-Lênin</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Nxb.Chính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trị</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2010. </a:t>
            </a:r>
          </a:p>
        </p:txBody>
      </p:sp>
    </p:spTree>
    <p:extLst>
      <p:ext uri="{BB962C8B-B14F-4D97-AF65-F5344CB8AC3E}">
        <p14:creationId xmlns:p14="http://schemas.microsoft.com/office/powerpoint/2010/main" val="35733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290A050-293C-797A-9D3E-3EE8FF509078}"/>
              </a:ext>
            </a:extLst>
          </p:cNvPr>
          <p:cNvSpPr>
            <a:spLocks noGrp="1"/>
          </p:cNvSpPr>
          <p:nvPr>
            <p:ph type="title"/>
          </p:nvPr>
        </p:nvSpPr>
        <p:spPr>
          <a:xfrm>
            <a:off x="2477691" y="1585912"/>
            <a:ext cx="4371975" cy="7667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ĐÁNH GIÁ MÔN HỌC</a:t>
            </a:r>
          </a:p>
        </p:txBody>
      </p:sp>
      <p:sp>
        <p:nvSpPr>
          <p:cNvPr id="18435" name="Date Placeholder 3">
            <a:extLst>
              <a:ext uri="{FF2B5EF4-FFF2-40B4-BE49-F238E27FC236}">
                <a16:creationId xmlns:a16="http://schemas.microsoft.com/office/drawing/2014/main" id="{3C5631E8-F3FF-21FB-3BFB-60053D1148BC}"/>
              </a:ext>
            </a:extLst>
          </p:cNvPr>
          <p:cNvSpPr>
            <a:spLocks noGrp="1"/>
          </p:cNvSpPr>
          <p:nvPr>
            <p:ph type="dt" sz="quarter" idx="10"/>
          </p:nvPr>
        </p:nvSpPr>
        <p:spPr bwMode="auto"/>
        <p:txBody>
          <a:bodyPr vert="horz" wrap="square" lIns="51435" tIns="25718" rIns="51435" bIns="25718" numCol="1" anchor="ctr" anchorCtr="0" compatLnSpc="1">
            <a:prstTxWarp prst="textNoShape">
              <a:avLst/>
            </a:prstTxWarp>
          </a:bodyPr>
          <a:lstStyle>
            <a:lvl1pPr>
              <a:defRPr sz="1350">
                <a:solidFill>
                  <a:srgbClr val="00FF00"/>
                </a:solidFill>
                <a:latin typeface=".VnArial" pitchFamily="34" charset="0"/>
              </a:defRPr>
            </a:lvl1pPr>
            <a:lvl2pPr marL="417910" indent="-160735">
              <a:defRPr sz="1350">
                <a:solidFill>
                  <a:srgbClr val="00FF00"/>
                </a:solidFill>
                <a:latin typeface=".VnArial" pitchFamily="34" charset="0"/>
              </a:defRPr>
            </a:lvl2pPr>
            <a:lvl3pPr marL="642938" indent="-128588">
              <a:defRPr sz="1350">
                <a:solidFill>
                  <a:srgbClr val="00FF00"/>
                </a:solidFill>
                <a:latin typeface=".VnArial" pitchFamily="34" charset="0"/>
              </a:defRPr>
            </a:lvl3pPr>
            <a:lvl4pPr marL="900113" indent="-128588">
              <a:defRPr sz="1350">
                <a:solidFill>
                  <a:srgbClr val="00FF00"/>
                </a:solidFill>
                <a:latin typeface=".VnArial" pitchFamily="34" charset="0"/>
              </a:defRPr>
            </a:lvl4pPr>
            <a:lvl5pPr marL="1157288" indent="-128588">
              <a:defRPr sz="1350">
                <a:solidFill>
                  <a:srgbClr val="00FF00"/>
                </a:solidFill>
                <a:latin typeface=".VnArial" pitchFamily="34" charset="0"/>
              </a:defRPr>
            </a:lvl5pPr>
            <a:lvl6pPr marL="1414463" indent="-128588" eaLnBrk="0" fontAlgn="base" hangingPunct="0">
              <a:spcBef>
                <a:spcPct val="0"/>
              </a:spcBef>
              <a:spcAft>
                <a:spcPct val="0"/>
              </a:spcAft>
              <a:defRPr sz="1350">
                <a:solidFill>
                  <a:srgbClr val="00FF00"/>
                </a:solidFill>
                <a:latin typeface=".VnArial" pitchFamily="34" charset="0"/>
              </a:defRPr>
            </a:lvl6pPr>
            <a:lvl7pPr marL="1671638" indent="-128588" eaLnBrk="0" fontAlgn="base" hangingPunct="0">
              <a:spcBef>
                <a:spcPct val="0"/>
              </a:spcBef>
              <a:spcAft>
                <a:spcPct val="0"/>
              </a:spcAft>
              <a:defRPr sz="1350">
                <a:solidFill>
                  <a:srgbClr val="00FF00"/>
                </a:solidFill>
                <a:latin typeface=".VnArial" pitchFamily="34" charset="0"/>
              </a:defRPr>
            </a:lvl7pPr>
            <a:lvl8pPr marL="1928813" indent="-128588" eaLnBrk="0" fontAlgn="base" hangingPunct="0">
              <a:spcBef>
                <a:spcPct val="0"/>
              </a:spcBef>
              <a:spcAft>
                <a:spcPct val="0"/>
              </a:spcAft>
              <a:defRPr sz="1350">
                <a:solidFill>
                  <a:srgbClr val="00FF00"/>
                </a:solidFill>
                <a:latin typeface=".VnArial" pitchFamily="34" charset="0"/>
              </a:defRPr>
            </a:lvl8pPr>
            <a:lvl9pPr marL="2185988" indent="-128588" eaLnBrk="0" fontAlgn="base" hangingPunct="0">
              <a:spcBef>
                <a:spcPct val="0"/>
              </a:spcBef>
              <a:spcAft>
                <a:spcPct val="0"/>
              </a:spcAft>
              <a:defRPr sz="1350">
                <a:solidFill>
                  <a:srgbClr val="00FF00"/>
                </a:solidFill>
                <a:latin typeface=".VnArial" pitchFamily="34" charset="0"/>
              </a:defRPr>
            </a:lvl9pPr>
          </a:lstStyle>
          <a:p>
            <a:pPr defTabSz="514350">
              <a:defRPr/>
            </a:pPr>
            <a:fld id="{7ADF9AF2-EA9F-4DCB-A760-580588FC96D9}" type="datetime1">
              <a:rPr lang="en-US" sz="788">
                <a:solidFill>
                  <a:srgbClr val="696464"/>
                </a:solidFill>
              </a:rPr>
              <a:pPr defTabSz="514350">
                <a:defRPr/>
              </a:pPr>
              <a:t>8/5/2023</a:t>
            </a:fld>
            <a:endParaRPr lang="en-US" sz="788">
              <a:solidFill>
                <a:srgbClr val="696464"/>
              </a:solidFill>
            </a:endParaRPr>
          </a:p>
        </p:txBody>
      </p:sp>
      <p:sp>
        <p:nvSpPr>
          <p:cNvPr id="5" name="Slide Number Placeholder 4">
            <a:extLst>
              <a:ext uri="{FF2B5EF4-FFF2-40B4-BE49-F238E27FC236}">
                <a16:creationId xmlns:a16="http://schemas.microsoft.com/office/drawing/2014/main" id="{AC9FC56E-5E07-F564-A8A5-7E7CDB698127}"/>
              </a:ext>
            </a:extLst>
          </p:cNvPr>
          <p:cNvSpPr>
            <a:spLocks noGrp="1"/>
          </p:cNvSpPr>
          <p:nvPr>
            <p:ph type="sldNum" sz="quarter" idx="12"/>
          </p:nvPr>
        </p:nvSpPr>
        <p:spPr/>
        <p:txBody>
          <a:bodyPr/>
          <a:lstStyle/>
          <a:p>
            <a:pPr defTabSz="514350">
              <a:defRPr/>
            </a:pPr>
            <a:fld id="{22BB4934-4017-4DB9-B5CD-FCA7C3AAED2B}" type="slidenum">
              <a:rPr lang="en-US">
                <a:latin typeface="Franklin Gothic Book"/>
              </a:rPr>
              <a:pPr defTabSz="514350">
                <a:defRPr/>
              </a:pPr>
              <a:t>5</a:t>
            </a:fld>
            <a:endParaRPr lang="en-US">
              <a:latin typeface="Franklin Gothic Book"/>
            </a:endParaRPr>
          </a:p>
        </p:txBody>
      </p:sp>
      <p:graphicFrame>
        <p:nvGraphicFramePr>
          <p:cNvPr id="2" name="Table 1">
            <a:extLst>
              <a:ext uri="{FF2B5EF4-FFF2-40B4-BE49-F238E27FC236}">
                <a16:creationId xmlns:a16="http://schemas.microsoft.com/office/drawing/2014/main" id="{9D50B0F3-694D-9783-3A26-1618D6A0182F}"/>
              </a:ext>
            </a:extLst>
          </p:cNvPr>
          <p:cNvGraphicFramePr>
            <a:graphicFrameLocks noGrp="1"/>
          </p:cNvGraphicFramePr>
          <p:nvPr>
            <p:extLst>
              <p:ext uri="{D42A27DB-BD31-4B8C-83A1-F6EECF244321}">
                <p14:modId xmlns:p14="http://schemas.microsoft.com/office/powerpoint/2010/main" val="366374426"/>
              </p:ext>
            </p:extLst>
          </p:nvPr>
        </p:nvGraphicFramePr>
        <p:xfrm>
          <a:off x="971600" y="2708920"/>
          <a:ext cx="6984776" cy="2880321"/>
        </p:xfrm>
        <a:graphic>
          <a:graphicData uri="http://schemas.openxmlformats.org/drawingml/2006/table">
            <a:tbl>
              <a:tblPr/>
              <a:tblGrid>
                <a:gridCol w="1137056">
                  <a:extLst>
                    <a:ext uri="{9D8B030D-6E8A-4147-A177-3AD203B41FA5}">
                      <a16:colId xmlns:a16="http://schemas.microsoft.com/office/drawing/2014/main" val="1844776821"/>
                    </a:ext>
                  </a:extLst>
                </a:gridCol>
                <a:gridCol w="1218275">
                  <a:extLst>
                    <a:ext uri="{9D8B030D-6E8A-4147-A177-3AD203B41FA5}">
                      <a16:colId xmlns:a16="http://schemas.microsoft.com/office/drawing/2014/main" val="3806326017"/>
                    </a:ext>
                  </a:extLst>
                </a:gridCol>
                <a:gridCol w="730965">
                  <a:extLst>
                    <a:ext uri="{9D8B030D-6E8A-4147-A177-3AD203B41FA5}">
                      <a16:colId xmlns:a16="http://schemas.microsoft.com/office/drawing/2014/main" val="881638226"/>
                    </a:ext>
                  </a:extLst>
                </a:gridCol>
                <a:gridCol w="1104909">
                  <a:extLst>
                    <a:ext uri="{9D8B030D-6E8A-4147-A177-3AD203B41FA5}">
                      <a16:colId xmlns:a16="http://schemas.microsoft.com/office/drawing/2014/main" val="2096725221"/>
                    </a:ext>
                  </a:extLst>
                </a:gridCol>
                <a:gridCol w="2793571">
                  <a:extLst>
                    <a:ext uri="{9D8B030D-6E8A-4147-A177-3AD203B41FA5}">
                      <a16:colId xmlns:a16="http://schemas.microsoft.com/office/drawing/2014/main" val="1523614508"/>
                    </a:ext>
                  </a:extLst>
                </a:gridCol>
              </a:tblGrid>
              <a:tr h="960107">
                <a:tc gridSpan="4">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Điểm quá trình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(40%)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Cuối kỳ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(60%)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439718067"/>
                  </a:ext>
                </a:extLst>
              </a:tr>
              <a:tr h="960107">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Chuyên</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cần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Phát</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biểu</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Kiểm</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tra</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Tahoma" panose="020B0604030504040204" pitchFamily="34" charset="0"/>
                          <a:cs typeface="Tahoma" panose="020B0604030504040204" pitchFamily="34" charset="0"/>
                        </a:rPr>
                        <a:t>Tiểu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Tahoma" panose="020B0604030504040204" pitchFamily="34" charset="0"/>
                          <a:cs typeface="Tahoma" panose="020B0604030504040204" pitchFamily="34" charset="0"/>
                        </a:rPr>
                        <a:t>Bài thi tự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24628010"/>
                  </a:ext>
                </a:extLst>
              </a:tr>
              <a:tr h="960107">
                <a:tc gridSpan="5">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Phương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pháp</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học</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nghe</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giảng</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thuyết</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trình</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7760848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spcBef>
                <a:spcPts val="0"/>
              </a:spcBef>
              <a:defRPr/>
            </a:pPr>
            <a:r>
              <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HỌC THUYẾT HÌNH THÁI KINH TẾ - XÃ HỘI</a:t>
            </a:r>
          </a:p>
        </p:txBody>
      </p:sp>
      <p:sp>
        <p:nvSpPr>
          <p:cNvPr id="4" name="Round Same Side Corner Rectangle 3"/>
          <p:cNvSpPr/>
          <p:nvPr/>
        </p:nvSpPr>
        <p:spPr>
          <a:xfrm>
            <a:off x="2895600" y="304800"/>
            <a:ext cx="3352800" cy="914400"/>
          </a:xfrm>
          <a:prstGeom prst="round2SameRect">
            <a:avLst>
              <a:gd name="adj1" fmla="val 2650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600" b="1" dirty="0">
                <a:solidFill>
                  <a:prstClr val="white"/>
                </a:solidFill>
                <a:latin typeface="Times New Roman" pitchFamily="18" charset="0"/>
                <a:cs typeface="Times New Roman" pitchFamily="18" charset="0"/>
              </a:rPr>
              <a:t>CHƯƠNG 5</a:t>
            </a:r>
          </a:p>
        </p:txBody>
      </p:sp>
    </p:spTree>
    <p:extLst>
      <p:ext uri="{BB962C8B-B14F-4D97-AF65-F5344CB8AC3E}">
        <p14:creationId xmlns:p14="http://schemas.microsoft.com/office/powerpoint/2010/main" val="2287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402478"/>
              </p:ext>
            </p:extLst>
          </p:nvPr>
        </p:nvGraphicFramePr>
        <p:xfrm>
          <a:off x="395536" y="1412776"/>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black">
          <a:xfrm>
            <a:off x="1664068" y="411926"/>
            <a:ext cx="6408712"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 DUNG BÀI GIẢNG</a:t>
            </a:r>
          </a:p>
        </p:txBody>
      </p:sp>
    </p:spTree>
    <p:extLst>
      <p:ext uri="{BB962C8B-B14F-4D97-AF65-F5344CB8AC3E}">
        <p14:creationId xmlns:p14="http://schemas.microsoft.com/office/powerpoint/2010/main" val="955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63" y="1166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7364" y="1113029"/>
            <a:ext cx="7660998" cy="4752528"/>
            <a:chOff x="899592" y="1340768"/>
            <a:chExt cx="7560840" cy="4752528"/>
          </a:xfrm>
        </p:grpSpPr>
        <p:graphicFrame>
          <p:nvGraphicFramePr>
            <p:cNvPr id="4" name="Diagram 3"/>
            <p:cNvGraphicFramePr/>
            <p:nvPr>
              <p:extLst>
                <p:ext uri="{D42A27DB-BD31-4B8C-83A1-F6EECF244321}">
                  <p14:modId xmlns:p14="http://schemas.microsoft.com/office/powerpoint/2010/main" val="326150384"/>
                </p:ext>
              </p:extLst>
            </p:nvPr>
          </p:nvGraphicFramePr>
          <p:xfrm>
            <a:off x="899592" y="1340768"/>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bwMode="auto">
            <a:xfrm>
              <a:off x="1389613" y="2348880"/>
              <a:ext cx="877598" cy="523220"/>
            </a:xfrm>
            <a:prstGeom prst="rect">
              <a:avLst/>
            </a:prstGeom>
            <a:noFill/>
          </p:spPr>
          <p:txBody>
            <a:bodyPr>
              <a:spAutoFit/>
            </a:bodyPr>
            <a:lstStyle/>
            <a:p>
              <a:pPr algn="ctr">
                <a:defRPr/>
              </a:pPr>
              <a:r>
                <a:rPr lang="en-US" sz="2800" b="1" dirty="0">
                  <a:ln w="22225">
                    <a:solidFill>
                      <a:srgbClr val="BAAA12"/>
                    </a:solidFill>
                    <a:prstDash val="solid"/>
                  </a:ln>
                  <a:solidFill>
                    <a:srgbClr val="BAAA12">
                      <a:lumMod val="40000"/>
                      <a:lumOff val="60000"/>
                    </a:srgbClr>
                  </a:solidFill>
                  <a:latin typeface="Tahoma" panose="020B0604030504040204" pitchFamily="34" charset="0"/>
                  <a:ea typeface="Tahoma" panose="020B0604030504040204" pitchFamily="34" charset="0"/>
                  <a:cs typeface="Tahoma" panose="020B0604030504040204" pitchFamily="34" charset="0"/>
                </a:rPr>
                <a:t>a.</a:t>
              </a:r>
            </a:p>
          </p:txBody>
        </p:sp>
        <p:sp>
          <p:nvSpPr>
            <p:cNvPr id="7" name="TextBox 6"/>
            <p:cNvSpPr txBox="1"/>
            <p:nvPr/>
          </p:nvSpPr>
          <p:spPr bwMode="auto">
            <a:xfrm>
              <a:off x="1457654" y="4305290"/>
              <a:ext cx="810090" cy="523220"/>
            </a:xfrm>
            <a:prstGeom prst="rect">
              <a:avLst/>
            </a:prstGeom>
            <a:noFill/>
          </p:spPr>
          <p:txBody>
            <a:bodyPr>
              <a:spAutoFit/>
            </a:bodyPr>
            <a:lstStyle/>
            <a:p>
              <a:pPr>
                <a:defRPr/>
              </a:pPr>
              <a:r>
                <a:rPr lang="en-US" sz="2800" b="1" dirty="0">
                  <a:ln w="22225">
                    <a:solidFill>
                      <a:srgbClr val="BAAA12"/>
                    </a:solidFill>
                    <a:prstDash val="solid"/>
                  </a:ln>
                  <a:solidFill>
                    <a:srgbClr val="BAAA12">
                      <a:lumMod val="40000"/>
                      <a:lumOff val="60000"/>
                    </a:srgbClr>
                  </a:solidFill>
                  <a:latin typeface="Tahoma" panose="020B0604030504040204" pitchFamily="34" charset="0"/>
                  <a:ea typeface="Tahoma" panose="020B0604030504040204" pitchFamily="34" charset="0"/>
                  <a:cs typeface="Tahoma" panose="020B0604030504040204" pitchFamily="34" charset="0"/>
                </a:rPr>
                <a:t>b.</a:t>
              </a:r>
            </a:p>
          </p:txBody>
        </p:sp>
      </p:grpSp>
      <p:sp>
        <p:nvSpPr>
          <p:cNvPr id="18435" name="Rectangle 2"/>
          <p:cNvSpPr txBox="1">
            <a:spLocks noChangeArrowheads="1"/>
          </p:cNvSpPr>
          <p:nvPr/>
        </p:nvSpPr>
        <p:spPr bwMode="black">
          <a:xfrm>
            <a:off x="1115616" y="779417"/>
            <a:ext cx="7632848"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duy</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duy</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tâm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về</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4754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9535588"/>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395536" y="116632"/>
            <a:ext cx="8208912" cy="994172"/>
          </a:xfrm>
        </p:spPr>
        <p:txBody>
          <a:bodyPr/>
          <a:lstStyle/>
          <a:p>
            <a:pPr lvl="0" algn="just"/>
            <a:r>
              <a:rPr lang="en-US" sz="2000" dirty="0"/>
              <a:t>2. </a:t>
            </a:r>
            <a:r>
              <a:rPr lang="en-US" sz="2000" dirty="0" err="1"/>
              <a:t>Những</a:t>
            </a:r>
            <a:r>
              <a:rPr lang="en-US" sz="2000" dirty="0"/>
              <a:t> </a:t>
            </a:r>
            <a:r>
              <a:rPr lang="en-US" sz="2000" dirty="0" err="1"/>
              <a:t>nội</a:t>
            </a:r>
            <a:r>
              <a:rPr lang="en-US" sz="2000" dirty="0"/>
              <a:t> dung </a:t>
            </a:r>
            <a:r>
              <a:rPr lang="en-US" sz="2000" dirty="0" err="1"/>
              <a:t>cơ</a:t>
            </a:r>
            <a:r>
              <a:rPr lang="en-US" sz="2000" dirty="0"/>
              <a:t> </a:t>
            </a:r>
            <a:r>
              <a:rPr lang="en-US" sz="2000" dirty="0" err="1"/>
              <a:t>bản</a:t>
            </a:r>
            <a:r>
              <a:rPr lang="en-US" sz="2000" dirty="0"/>
              <a:t> </a:t>
            </a:r>
            <a:r>
              <a:rPr lang="en-US" sz="2000" dirty="0" err="1"/>
              <a:t>của</a:t>
            </a:r>
            <a:r>
              <a:rPr lang="en-US" sz="2000" dirty="0"/>
              <a:t> </a:t>
            </a:r>
            <a:r>
              <a:rPr lang="en-US" sz="2000" dirty="0" err="1"/>
              <a:t>học</a:t>
            </a:r>
            <a:r>
              <a:rPr lang="en-US" sz="2000" dirty="0"/>
              <a:t> </a:t>
            </a:r>
            <a:r>
              <a:rPr lang="en-US" sz="2000" dirty="0" err="1"/>
              <a:t>thuyết</a:t>
            </a:r>
            <a:r>
              <a:rPr lang="en-US" sz="2000" dirty="0"/>
              <a:t> </a:t>
            </a:r>
            <a:r>
              <a:rPr lang="en-US" sz="2000" dirty="0" err="1"/>
              <a:t>hình</a:t>
            </a:r>
            <a:r>
              <a:rPr lang="en-US" sz="2000" dirty="0"/>
              <a:t> </a:t>
            </a:r>
            <a:r>
              <a:rPr lang="en-US" sz="2000" dirty="0" err="1"/>
              <a:t>thái</a:t>
            </a:r>
            <a:r>
              <a:rPr lang="en-US" sz="2000" dirty="0"/>
              <a:t> </a:t>
            </a:r>
            <a:r>
              <a:rPr lang="en-US" sz="2000" dirty="0" err="1"/>
              <a:t>kinh</a:t>
            </a:r>
            <a:r>
              <a:rPr lang="en-US" sz="2000" dirty="0"/>
              <a:t> </a:t>
            </a:r>
            <a:r>
              <a:rPr lang="en-US" sz="2000" dirty="0" err="1"/>
              <a:t>tế</a:t>
            </a:r>
            <a:r>
              <a:rPr lang="en-US" sz="2000" dirty="0"/>
              <a:t> - </a:t>
            </a:r>
            <a:r>
              <a:rPr lang="en-US" sz="2000" dirty="0" err="1"/>
              <a:t>xã</a:t>
            </a:r>
            <a:r>
              <a:rPr lang="en-US" sz="2000" dirty="0"/>
              <a:t> </a:t>
            </a:r>
            <a:r>
              <a:rPr lang="en-US" sz="2000" dirty="0" err="1"/>
              <a:t>hội</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8615415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45539</TotalTime>
  <Words>1278</Words>
  <Application>Microsoft Office PowerPoint</Application>
  <PresentationFormat>Trình chiếu Trên màn hình (4:3)</PresentationFormat>
  <Paragraphs>171</Paragraphs>
  <Slides>21</Slides>
  <Notes>4</Notes>
  <HiddenSlides>0</HiddenSlides>
  <MMClips>0</MMClips>
  <ScaleCrop>false</ScaleCrop>
  <HeadingPairs>
    <vt:vector size="6" baseType="variant">
      <vt:variant>
        <vt:lpstr>Phông được Dùng</vt:lpstr>
      </vt:variant>
      <vt:variant>
        <vt:i4>12</vt:i4>
      </vt:variant>
      <vt:variant>
        <vt:lpstr>Chủ đề</vt:lpstr>
      </vt:variant>
      <vt:variant>
        <vt:i4>7</vt:i4>
      </vt:variant>
      <vt:variant>
        <vt:lpstr>Tiêu đề Bản chiếu</vt:lpstr>
      </vt:variant>
      <vt:variant>
        <vt:i4>21</vt:i4>
      </vt:variant>
    </vt:vector>
  </HeadingPairs>
  <TitlesOfParts>
    <vt:vector size="40" baseType="lpstr">
      <vt:lpstr>.VnArial</vt:lpstr>
      <vt:lpstr>.VnArial Narrow</vt:lpstr>
      <vt:lpstr>Arial</vt:lpstr>
      <vt:lpstr>Arial Đen</vt:lpstr>
      <vt:lpstr>Calibri</vt:lpstr>
      <vt:lpstr>Franklin Gothic Book</vt:lpstr>
      <vt:lpstr>Perpetua</vt:lpstr>
      <vt:lpstr>Tahoma</vt:lpstr>
      <vt:lpstr>Times New Roman</vt:lpstr>
      <vt:lpstr>Verdana</vt:lpstr>
      <vt:lpstr>Wingdings</vt:lpstr>
      <vt:lpstr>Wingdings 2</vt:lpstr>
      <vt:lpstr>1_sample</vt:lpstr>
      <vt:lpstr>1_Equity</vt:lpstr>
      <vt:lpstr>sample</vt:lpstr>
      <vt:lpstr>2_sample</vt:lpstr>
      <vt:lpstr>3_sample</vt:lpstr>
      <vt:lpstr>2_Equity</vt:lpstr>
      <vt:lpstr>4_Equity</vt:lpstr>
      <vt:lpstr>Bản trình bày PowerPoint</vt:lpstr>
      <vt:lpstr>NỘI DUNG MÔN HỌC</vt:lpstr>
      <vt:lpstr>NỘI DUNG MÔN HỌC</vt:lpstr>
      <vt:lpstr>TÀI LIỆU HỌC TẬP  MÔN HỌC</vt:lpstr>
      <vt:lpstr>ĐÁNH GIÁ MÔN HỌC</vt:lpstr>
      <vt:lpstr>HỌC THUYẾT HÌNH THÁI KINH TẾ - XÃ HỘI</vt:lpstr>
      <vt:lpstr>Bản trình bày PowerPoint</vt:lpstr>
      <vt:lpstr>Bản trình bày PowerPoint</vt:lpstr>
      <vt:lpstr>2. Những nội dung cơ bản của học thuyết hình thái kinh tế - xã hội</vt:lpstr>
      <vt:lpstr>Bản trình bày PowerPoint</vt:lpstr>
      <vt:lpstr>Bản trình bày PowerPoint</vt:lpstr>
      <vt:lpstr>b. Biện chứng của sự phát triển LLSX và QHSX- quy luật cơ bản của sự vận động, phát triển các PTSX trong LS  </vt:lpstr>
      <vt:lpstr>Bản trình bày PowerPoint</vt:lpstr>
      <vt:lpstr>Bản trình bày PowerPoint</vt:lpstr>
      <vt:lpstr>Bản trình bày PowerPoint</vt:lpstr>
      <vt:lpstr>Bản trình bày PowerPoint</vt:lpstr>
      <vt:lpstr>Bản trình bày PowerPoint</vt:lpstr>
      <vt:lpstr>Bản trình bày PowerPoint</vt:lpstr>
      <vt:lpstr>Học thuyết HT KT-XH là cơ sở triết học đặc biệt quan trọng để xác lập lí luận về con đường đi lên CNXH</vt:lpstr>
      <vt:lpstr>b. Lí luận của CN ML về con đường đi lên CNXH  </vt:lpstr>
      <vt:lpstr>c. Vấn đề  con đường đi lên CNXH ở Việt Nam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Tri, nguyen(GE Healthcare)</cp:lastModifiedBy>
  <cp:revision>187</cp:revision>
  <dcterms:created xsi:type="dcterms:W3CDTF">2015-11-29T04:30:45Z</dcterms:created>
  <dcterms:modified xsi:type="dcterms:W3CDTF">2023-08-05T11:52:21Z</dcterms:modified>
</cp:coreProperties>
</file>