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2" r:id="rId2"/>
    <p:sldMasterId id="2147483784" r:id="rId3"/>
    <p:sldMasterId id="2147483796" r:id="rId4"/>
  </p:sldMasterIdLst>
  <p:notesMasterIdLst>
    <p:notesMasterId r:id="rId25"/>
  </p:notesMasterIdLst>
  <p:sldIdLst>
    <p:sldId id="280" r:id="rId5"/>
    <p:sldId id="281" r:id="rId6"/>
    <p:sldId id="268" r:id="rId7"/>
    <p:sldId id="269" r:id="rId8"/>
    <p:sldId id="277" r:id="rId9"/>
    <p:sldId id="278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0" r:id="rId21"/>
    <p:sldId id="272" r:id="rId22"/>
    <p:sldId id="274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443E5-F515-4501-B201-3A434B26F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68FC7-6CAE-4084-8D5A-9513D4D7D8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nl-NL" sz="3200" b="1" dirty="0"/>
            <a:t>Kinh tế thị trường định hướng xã hội chủ nghĩa ở Việt Nam 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62775-0A93-4E03-9CBC-7A8C7842CAE0}" type="parTrans" cxnId="{5CE7B879-DFBD-4EFD-80B6-452C13AC7EB6}">
      <dgm:prSet/>
      <dgm:spPr/>
      <dgm:t>
        <a:bodyPr/>
        <a:lstStyle/>
        <a:p>
          <a:endParaRPr lang="en-US"/>
        </a:p>
      </dgm:t>
    </dgm:pt>
    <dgm:pt modelId="{0F360431-8F7D-4257-85DA-79E09AAE1898}" type="sibTrans" cxnId="{5CE7B879-DFBD-4EFD-80B6-452C13AC7EB6}">
      <dgm:prSet/>
      <dgm:spPr/>
      <dgm:t>
        <a:bodyPr/>
        <a:lstStyle/>
        <a:p>
          <a:endParaRPr lang="en-US"/>
        </a:p>
      </dgm:t>
    </dgm:pt>
    <dgm:pt modelId="{43EF27E7-3554-44C9-904F-FC29F9329E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nl-NL" sz="3200" b="1" dirty="0"/>
            <a:t>Hoàn thiện thể chế kinh tế thị trường định hướng xã hội chủ nghĩa ở Việt Nam</a:t>
          </a:r>
          <a:endParaRPr lang="en-US" sz="3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01F3B-0EE5-45EF-A2E1-35004A9C5C54}" type="parTrans" cxnId="{271E4DC0-8CE4-49CF-907C-185013C64345}">
      <dgm:prSet/>
      <dgm:spPr/>
      <dgm:t>
        <a:bodyPr/>
        <a:lstStyle/>
        <a:p>
          <a:endParaRPr lang="en-US"/>
        </a:p>
      </dgm:t>
    </dgm:pt>
    <dgm:pt modelId="{7B2C1246-D560-4997-9EE6-32A618F20961}" type="sibTrans" cxnId="{271E4DC0-8CE4-49CF-907C-185013C64345}">
      <dgm:prSet/>
      <dgm:spPr/>
      <dgm:t>
        <a:bodyPr/>
        <a:lstStyle/>
        <a:p>
          <a:endParaRPr lang="en-US"/>
        </a:p>
      </dgm:t>
    </dgm:pt>
    <dgm:pt modelId="{E58B3043-4CAE-4803-AC3B-64E8BA6D427B}" type="pres">
      <dgm:prSet presAssocID="{9C2443E5-F515-4501-B201-3A434B26FCF1}" presName="Name0" presStyleCnt="0">
        <dgm:presLayoutVars>
          <dgm:chMax val="7"/>
          <dgm:chPref val="7"/>
          <dgm:dir/>
        </dgm:presLayoutVars>
      </dgm:prSet>
      <dgm:spPr/>
    </dgm:pt>
    <dgm:pt modelId="{2B586D0E-C993-4F97-AEAB-40027A2B6B57}" type="pres">
      <dgm:prSet presAssocID="{9C2443E5-F515-4501-B201-3A434B26FCF1}" presName="Name1" presStyleCnt="0"/>
      <dgm:spPr/>
    </dgm:pt>
    <dgm:pt modelId="{2087BD71-B953-46EB-8440-3EACAB4E8BE1}" type="pres">
      <dgm:prSet presAssocID="{9C2443E5-F515-4501-B201-3A434B26FCF1}" presName="cycle" presStyleCnt="0"/>
      <dgm:spPr/>
    </dgm:pt>
    <dgm:pt modelId="{47E3CCCD-3D0D-4205-8996-8FB4F0B625A3}" type="pres">
      <dgm:prSet presAssocID="{9C2443E5-F515-4501-B201-3A434B26FCF1}" presName="srcNode" presStyleLbl="node1" presStyleIdx="0" presStyleCnt="2"/>
      <dgm:spPr/>
    </dgm:pt>
    <dgm:pt modelId="{347BFC91-1736-4F27-B261-EC74F6A8C976}" type="pres">
      <dgm:prSet presAssocID="{9C2443E5-F515-4501-B201-3A434B26FCF1}" presName="conn" presStyleLbl="parChTrans1D2" presStyleIdx="0" presStyleCnt="1"/>
      <dgm:spPr/>
    </dgm:pt>
    <dgm:pt modelId="{C214DE82-8876-4BD9-BDC7-B734B36DF906}" type="pres">
      <dgm:prSet presAssocID="{9C2443E5-F515-4501-B201-3A434B26FCF1}" presName="extraNode" presStyleLbl="node1" presStyleIdx="0" presStyleCnt="2"/>
      <dgm:spPr/>
    </dgm:pt>
    <dgm:pt modelId="{DCD02F95-7C6E-4484-8782-C37D932915F2}" type="pres">
      <dgm:prSet presAssocID="{9C2443E5-F515-4501-B201-3A434B26FCF1}" presName="dstNode" presStyleLbl="node1" presStyleIdx="0" presStyleCnt="2"/>
      <dgm:spPr/>
    </dgm:pt>
    <dgm:pt modelId="{68B1C590-FA4C-4521-BA21-CDBA602483C1}" type="pres">
      <dgm:prSet presAssocID="{27968FC7-6CAE-4084-8D5A-9513D4D7D848}" presName="text_1" presStyleLbl="node1" presStyleIdx="0" presStyleCnt="2" custLinFactNeighborX="-1861" custLinFactNeighborY="256">
        <dgm:presLayoutVars>
          <dgm:bulletEnabled val="1"/>
        </dgm:presLayoutVars>
      </dgm:prSet>
      <dgm:spPr/>
    </dgm:pt>
    <dgm:pt modelId="{E92C7AA3-FD03-48AE-A429-C87CB62EA195}" type="pres">
      <dgm:prSet presAssocID="{27968FC7-6CAE-4084-8D5A-9513D4D7D848}" presName="accent_1" presStyleCnt="0"/>
      <dgm:spPr/>
    </dgm:pt>
    <dgm:pt modelId="{7BCC4E72-2343-4576-9F52-53C9BDC6C950}" type="pres">
      <dgm:prSet presAssocID="{27968FC7-6CAE-4084-8D5A-9513D4D7D848}" presName="accentRepeatNode" presStyleLbl="solidFgAcc1" presStyleIdx="0" presStyleCnt="2"/>
      <dgm:spPr/>
    </dgm:pt>
    <dgm:pt modelId="{BEA5D8E4-C348-4056-86BD-D367D7260C0D}" type="pres">
      <dgm:prSet presAssocID="{43EF27E7-3554-44C9-904F-FC29F9329E0A}" presName="text_2" presStyleLbl="node1" presStyleIdx="1" presStyleCnt="2">
        <dgm:presLayoutVars>
          <dgm:bulletEnabled val="1"/>
        </dgm:presLayoutVars>
      </dgm:prSet>
      <dgm:spPr/>
    </dgm:pt>
    <dgm:pt modelId="{B8792A63-59FA-44F6-BD9F-16E50993FB4F}" type="pres">
      <dgm:prSet presAssocID="{43EF27E7-3554-44C9-904F-FC29F9329E0A}" presName="accent_2" presStyleCnt="0"/>
      <dgm:spPr/>
    </dgm:pt>
    <dgm:pt modelId="{65E977BA-81D1-4B94-A176-DF1D02B96AAB}" type="pres">
      <dgm:prSet presAssocID="{43EF27E7-3554-44C9-904F-FC29F9329E0A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774C705-AC68-4266-95E2-72C1B5AECF57}" type="presOf" srcId="{0F360431-8F7D-4257-85DA-79E09AAE1898}" destId="{347BFC91-1736-4F27-B261-EC74F6A8C976}" srcOrd="0" destOrd="0" presId="urn:microsoft.com/office/officeart/2008/layout/VerticalCurvedList"/>
    <dgm:cxn modelId="{F26FBC22-A624-45A4-A2F9-C222DBE11495}" type="presOf" srcId="{9C2443E5-F515-4501-B201-3A434B26FCF1}" destId="{E58B3043-4CAE-4803-AC3B-64E8BA6D427B}" srcOrd="0" destOrd="0" presId="urn:microsoft.com/office/officeart/2008/layout/VerticalCurvedList"/>
    <dgm:cxn modelId="{5CE7B879-DFBD-4EFD-80B6-452C13AC7EB6}" srcId="{9C2443E5-F515-4501-B201-3A434B26FCF1}" destId="{27968FC7-6CAE-4084-8D5A-9513D4D7D848}" srcOrd="0" destOrd="0" parTransId="{E8762775-0A93-4E03-9CBC-7A8C7842CAE0}" sibTransId="{0F360431-8F7D-4257-85DA-79E09AAE1898}"/>
    <dgm:cxn modelId="{271E4DC0-8CE4-49CF-907C-185013C64345}" srcId="{9C2443E5-F515-4501-B201-3A434B26FCF1}" destId="{43EF27E7-3554-44C9-904F-FC29F9329E0A}" srcOrd="1" destOrd="0" parTransId="{8AA01F3B-0EE5-45EF-A2E1-35004A9C5C54}" sibTransId="{7B2C1246-D560-4997-9EE6-32A618F20961}"/>
    <dgm:cxn modelId="{E709A5FD-5B75-4705-923A-5FECA0D001DD}" type="presOf" srcId="{27968FC7-6CAE-4084-8D5A-9513D4D7D848}" destId="{68B1C590-FA4C-4521-BA21-CDBA602483C1}" srcOrd="0" destOrd="0" presId="urn:microsoft.com/office/officeart/2008/layout/VerticalCurvedList"/>
    <dgm:cxn modelId="{3596C8FD-DA1D-4C92-AB9F-138778612152}" type="presOf" srcId="{43EF27E7-3554-44C9-904F-FC29F9329E0A}" destId="{BEA5D8E4-C348-4056-86BD-D367D7260C0D}" srcOrd="0" destOrd="0" presId="urn:microsoft.com/office/officeart/2008/layout/VerticalCurvedList"/>
    <dgm:cxn modelId="{1E46043D-072F-47CE-872C-693A54CE7D6C}" type="presParOf" srcId="{E58B3043-4CAE-4803-AC3B-64E8BA6D427B}" destId="{2B586D0E-C993-4F97-AEAB-40027A2B6B57}" srcOrd="0" destOrd="0" presId="urn:microsoft.com/office/officeart/2008/layout/VerticalCurvedList"/>
    <dgm:cxn modelId="{4D259692-0C4D-4CE2-927B-9D28DB9076D0}" type="presParOf" srcId="{2B586D0E-C993-4F97-AEAB-40027A2B6B57}" destId="{2087BD71-B953-46EB-8440-3EACAB4E8BE1}" srcOrd="0" destOrd="0" presId="urn:microsoft.com/office/officeart/2008/layout/VerticalCurvedList"/>
    <dgm:cxn modelId="{6919253C-960E-41D1-BF36-7FB7E6C02512}" type="presParOf" srcId="{2087BD71-B953-46EB-8440-3EACAB4E8BE1}" destId="{47E3CCCD-3D0D-4205-8996-8FB4F0B625A3}" srcOrd="0" destOrd="0" presId="urn:microsoft.com/office/officeart/2008/layout/VerticalCurvedList"/>
    <dgm:cxn modelId="{14262CD8-919A-42CA-838C-E4B708984741}" type="presParOf" srcId="{2087BD71-B953-46EB-8440-3EACAB4E8BE1}" destId="{347BFC91-1736-4F27-B261-EC74F6A8C976}" srcOrd="1" destOrd="0" presId="urn:microsoft.com/office/officeart/2008/layout/VerticalCurvedList"/>
    <dgm:cxn modelId="{E58EA794-E2F5-45D5-A13D-AF93D64B8369}" type="presParOf" srcId="{2087BD71-B953-46EB-8440-3EACAB4E8BE1}" destId="{C214DE82-8876-4BD9-BDC7-B734B36DF906}" srcOrd="2" destOrd="0" presId="urn:microsoft.com/office/officeart/2008/layout/VerticalCurvedList"/>
    <dgm:cxn modelId="{38DAF314-7C88-4191-92DF-EE2EEF33B8D3}" type="presParOf" srcId="{2087BD71-B953-46EB-8440-3EACAB4E8BE1}" destId="{DCD02F95-7C6E-4484-8782-C37D932915F2}" srcOrd="3" destOrd="0" presId="urn:microsoft.com/office/officeart/2008/layout/VerticalCurvedList"/>
    <dgm:cxn modelId="{3D782FB1-53FB-487A-9134-F33F65FBA0ED}" type="presParOf" srcId="{2B586D0E-C993-4F97-AEAB-40027A2B6B57}" destId="{68B1C590-FA4C-4521-BA21-CDBA602483C1}" srcOrd="1" destOrd="0" presId="urn:microsoft.com/office/officeart/2008/layout/VerticalCurvedList"/>
    <dgm:cxn modelId="{45BFB344-3885-48FA-9F05-5B2E2253B1A2}" type="presParOf" srcId="{2B586D0E-C993-4F97-AEAB-40027A2B6B57}" destId="{E92C7AA3-FD03-48AE-A429-C87CB62EA195}" srcOrd="2" destOrd="0" presId="urn:microsoft.com/office/officeart/2008/layout/VerticalCurvedList"/>
    <dgm:cxn modelId="{8A3C207F-637C-4A75-9769-6FF410F8E71A}" type="presParOf" srcId="{E92C7AA3-FD03-48AE-A429-C87CB62EA195}" destId="{7BCC4E72-2343-4576-9F52-53C9BDC6C950}" srcOrd="0" destOrd="0" presId="urn:microsoft.com/office/officeart/2008/layout/VerticalCurvedList"/>
    <dgm:cxn modelId="{F3C06A45-6BD0-4C3C-86A9-E94DE2FE8777}" type="presParOf" srcId="{2B586D0E-C993-4F97-AEAB-40027A2B6B57}" destId="{BEA5D8E4-C348-4056-86BD-D367D7260C0D}" srcOrd="3" destOrd="0" presId="urn:microsoft.com/office/officeart/2008/layout/VerticalCurvedList"/>
    <dgm:cxn modelId="{7614760D-D5CF-4B45-9E1B-7250F23C0821}" type="presParOf" srcId="{2B586D0E-C993-4F97-AEAB-40027A2B6B57}" destId="{B8792A63-59FA-44F6-BD9F-16E50993FB4F}" srcOrd="4" destOrd="0" presId="urn:microsoft.com/office/officeart/2008/layout/VerticalCurvedList"/>
    <dgm:cxn modelId="{32870EC8-EA54-4AF3-A95B-4C06A77230E8}" type="presParOf" srcId="{B8792A63-59FA-44F6-BD9F-16E50993FB4F}" destId="{65E977BA-81D1-4B94-A176-DF1D02B96A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D1996-3AFB-48C1-A03E-D2BE326CD384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16B5F61-4668-413E-A69A-A056FBD93E1F}">
      <dgm:prSet phldrT="[Text]"/>
      <dgm:spPr/>
      <dgm:t>
        <a:bodyPr/>
        <a:lstStyle/>
        <a:p>
          <a:r>
            <a:rPr lang="en-US" i="1" dirty="0" err="1"/>
            <a:t>Phù</a:t>
          </a:r>
          <a:r>
            <a:rPr lang="en-US" i="1" dirty="0"/>
            <a:t> </a:t>
          </a:r>
          <a:r>
            <a:rPr lang="en-US" i="1" dirty="0" err="1"/>
            <a:t>hợp</a:t>
          </a:r>
          <a:r>
            <a:rPr lang="en-US" i="1" dirty="0"/>
            <a:t> </a:t>
          </a:r>
          <a:r>
            <a:rPr lang="en-US" i="1" dirty="0" err="1"/>
            <a:t>với</a:t>
          </a:r>
          <a:r>
            <a:rPr lang="en-US" i="1" dirty="0"/>
            <a:t> </a:t>
          </a:r>
          <a:r>
            <a:rPr lang="en-US" i="1" dirty="0" err="1"/>
            <a:t>quy</a:t>
          </a:r>
          <a:r>
            <a:rPr lang="en-US" i="1" dirty="0"/>
            <a:t> </a:t>
          </a:r>
          <a:r>
            <a:rPr lang="en-US" i="1" dirty="0" err="1"/>
            <a:t>luật</a:t>
          </a:r>
          <a:r>
            <a:rPr lang="en-US" i="1" dirty="0"/>
            <a:t> </a:t>
          </a:r>
          <a:r>
            <a:rPr lang="en-US" i="1" dirty="0" err="1"/>
            <a:t>phát</a:t>
          </a:r>
          <a:r>
            <a:rPr lang="en-US" i="1" dirty="0"/>
            <a:t> </a:t>
          </a:r>
          <a:r>
            <a:rPr lang="en-US" i="1" dirty="0" err="1"/>
            <a:t>triển</a:t>
          </a:r>
          <a:r>
            <a:rPr lang="en-US" i="1" dirty="0"/>
            <a:t> </a:t>
          </a:r>
          <a:r>
            <a:rPr lang="en-US" i="1" dirty="0" err="1"/>
            <a:t>khách</a:t>
          </a:r>
          <a:r>
            <a:rPr lang="en-US" i="1" dirty="0"/>
            <a:t> </a:t>
          </a:r>
          <a:r>
            <a:rPr lang="en-US" i="1" dirty="0" err="1"/>
            <a:t>quan</a:t>
          </a:r>
          <a:endParaRPr lang="en-US" dirty="0"/>
        </a:p>
      </dgm:t>
    </dgm:pt>
    <dgm:pt modelId="{E3EEE7C2-6D99-4741-9E38-B1B5A14B1F96}" type="parTrans" cxnId="{E16EB344-A47F-487D-8161-3FE064E2F798}">
      <dgm:prSet/>
      <dgm:spPr/>
      <dgm:t>
        <a:bodyPr/>
        <a:lstStyle/>
        <a:p>
          <a:endParaRPr lang="en-US"/>
        </a:p>
      </dgm:t>
    </dgm:pt>
    <dgm:pt modelId="{D765ED23-6B7E-4FB3-B5AA-8B5748076D29}" type="sibTrans" cxnId="{E16EB344-A47F-487D-8161-3FE064E2F798}">
      <dgm:prSet/>
      <dgm:spPr/>
      <dgm:t>
        <a:bodyPr/>
        <a:lstStyle/>
        <a:p>
          <a:endParaRPr lang="en-US"/>
        </a:p>
      </dgm:t>
    </dgm:pt>
    <dgm:pt modelId="{7F1EBC1E-FAF0-4969-A58D-08F4C4789495}">
      <dgm:prSet phldrT="[Text]"/>
      <dgm:spPr/>
      <dgm:t>
        <a:bodyPr/>
        <a:lstStyle/>
        <a:p>
          <a:r>
            <a:rPr lang="en-US" i="1" dirty="0" err="1"/>
            <a:t>Tính</a:t>
          </a:r>
          <a:r>
            <a:rPr lang="en-US" i="1" dirty="0"/>
            <a:t> </a:t>
          </a:r>
          <a:r>
            <a:rPr lang="en-US" i="1" dirty="0" err="1"/>
            <a:t>ưu</a:t>
          </a:r>
          <a:r>
            <a:rPr lang="en-US" i="1" dirty="0"/>
            <a:t> </a:t>
          </a:r>
          <a:r>
            <a:rPr lang="en-US" i="1" dirty="0" err="1"/>
            <a:t>việt</a:t>
          </a:r>
          <a:r>
            <a:rPr lang="en-US" i="1" dirty="0"/>
            <a:t> </a:t>
          </a:r>
          <a:r>
            <a:rPr lang="en-US" i="1" dirty="0" err="1"/>
            <a:t>của</a:t>
          </a:r>
          <a:r>
            <a:rPr lang="en-US" i="1" dirty="0"/>
            <a:t> </a:t>
          </a:r>
          <a:r>
            <a:rPr lang="en-US" i="1" dirty="0" err="1"/>
            <a:t>kinh</a:t>
          </a:r>
          <a:r>
            <a:rPr lang="en-US" i="1" dirty="0"/>
            <a:t> </a:t>
          </a:r>
          <a:r>
            <a:rPr lang="en-US" i="1" dirty="0" err="1"/>
            <a:t>tế</a:t>
          </a:r>
          <a:r>
            <a:rPr lang="en-US" i="1" dirty="0"/>
            <a:t> </a:t>
          </a:r>
          <a:r>
            <a:rPr lang="en-US" i="1" dirty="0" err="1"/>
            <a:t>thị</a:t>
          </a:r>
          <a:r>
            <a:rPr lang="en-US" i="1" dirty="0"/>
            <a:t> </a:t>
          </a:r>
          <a:r>
            <a:rPr lang="en-US" i="1" dirty="0" err="1"/>
            <a:t>trường</a:t>
          </a:r>
          <a:r>
            <a:rPr lang="en-US" i="1" dirty="0"/>
            <a:t> </a:t>
          </a:r>
          <a:r>
            <a:rPr lang="en-US" i="1" dirty="0" err="1"/>
            <a:t>định</a:t>
          </a:r>
          <a:r>
            <a:rPr lang="en-US" i="1" dirty="0"/>
            <a:t> </a:t>
          </a:r>
          <a:r>
            <a:rPr lang="en-US" i="1" dirty="0" err="1"/>
            <a:t>hướng</a:t>
          </a:r>
          <a:r>
            <a:rPr lang="en-US" i="1" dirty="0"/>
            <a:t> </a:t>
          </a:r>
          <a:r>
            <a:rPr lang="en-US" i="1" dirty="0" err="1"/>
            <a:t>trong</a:t>
          </a:r>
          <a:r>
            <a:rPr lang="en-US" i="1" dirty="0"/>
            <a:t> </a:t>
          </a:r>
          <a:r>
            <a:rPr lang="en-US" i="1" dirty="0" err="1"/>
            <a:t>thúc</a:t>
          </a:r>
          <a:r>
            <a:rPr lang="en-US" i="1" dirty="0"/>
            <a:t> </a:t>
          </a:r>
          <a:r>
            <a:rPr lang="en-US" i="1" dirty="0" err="1"/>
            <a:t>đẩy</a:t>
          </a:r>
          <a:r>
            <a:rPr lang="en-US" i="1" dirty="0"/>
            <a:t> </a:t>
          </a:r>
          <a:r>
            <a:rPr lang="en-US" i="1" dirty="0" err="1"/>
            <a:t>phát</a:t>
          </a:r>
          <a:r>
            <a:rPr lang="en-US" i="1" dirty="0"/>
            <a:t> </a:t>
          </a:r>
          <a:r>
            <a:rPr lang="en-US" i="1" dirty="0" err="1"/>
            <a:t>triển</a:t>
          </a:r>
          <a:endParaRPr lang="en-US" dirty="0"/>
        </a:p>
      </dgm:t>
    </dgm:pt>
    <dgm:pt modelId="{2240E6D8-B666-4BDE-B1D9-412E5AC5165C}" type="parTrans" cxnId="{904D3D3C-66E0-4599-953A-FE6F15478ECC}">
      <dgm:prSet/>
      <dgm:spPr/>
      <dgm:t>
        <a:bodyPr/>
        <a:lstStyle/>
        <a:p>
          <a:endParaRPr lang="en-US"/>
        </a:p>
      </dgm:t>
    </dgm:pt>
    <dgm:pt modelId="{440ADCB3-2573-4F12-A8AD-6E957BC5A58A}" type="sibTrans" cxnId="{904D3D3C-66E0-4599-953A-FE6F15478ECC}">
      <dgm:prSet/>
      <dgm:spPr/>
      <dgm:t>
        <a:bodyPr/>
        <a:lstStyle/>
        <a:p>
          <a:endParaRPr lang="en-US"/>
        </a:p>
      </dgm:t>
    </dgm:pt>
    <dgm:pt modelId="{39D3194C-28E8-4195-AC0D-99B68F520C80}">
      <dgm:prSet phldrT="[Text]"/>
      <dgm:spPr/>
      <dgm:t>
        <a:bodyPr/>
        <a:lstStyle/>
        <a:p>
          <a:r>
            <a:rPr lang="en-US" i="1" dirty="0" err="1"/>
            <a:t>Là</a:t>
          </a:r>
          <a:r>
            <a:rPr lang="en-US" i="1" dirty="0"/>
            <a:t> </a:t>
          </a:r>
          <a:r>
            <a:rPr lang="en-US" i="1" dirty="0" err="1"/>
            <a:t>mô</a:t>
          </a:r>
          <a:r>
            <a:rPr lang="en-US" i="1" dirty="0"/>
            <a:t> </a:t>
          </a:r>
          <a:r>
            <a:rPr lang="en-US" i="1" dirty="0" err="1"/>
            <a:t>hình</a:t>
          </a:r>
          <a:r>
            <a:rPr lang="en-US" i="1" dirty="0"/>
            <a:t> </a:t>
          </a:r>
          <a:r>
            <a:rPr lang="en-US" i="1" dirty="0" err="1"/>
            <a:t>kinh</a:t>
          </a:r>
          <a:r>
            <a:rPr lang="en-US" i="1" dirty="0"/>
            <a:t> </a:t>
          </a:r>
          <a:r>
            <a:rPr lang="en-US" i="1" dirty="0" err="1"/>
            <a:t>tế</a:t>
          </a:r>
          <a:r>
            <a:rPr lang="en-US" i="1" dirty="0"/>
            <a:t> </a:t>
          </a:r>
          <a:r>
            <a:rPr lang="en-US" i="1" dirty="0" err="1"/>
            <a:t>thị</a:t>
          </a:r>
          <a:r>
            <a:rPr lang="en-US" i="1" dirty="0"/>
            <a:t> </a:t>
          </a:r>
          <a:r>
            <a:rPr lang="en-US" i="1" dirty="0" err="1"/>
            <a:t>trường</a:t>
          </a:r>
          <a:r>
            <a:rPr lang="en-US" i="1" dirty="0"/>
            <a:t> </a:t>
          </a:r>
          <a:r>
            <a:rPr lang="en-US" i="1" dirty="0" err="1"/>
            <a:t>phù</a:t>
          </a:r>
          <a:r>
            <a:rPr lang="en-US" i="1" dirty="0"/>
            <a:t> </a:t>
          </a:r>
          <a:r>
            <a:rPr lang="en-US" i="1" dirty="0" err="1"/>
            <a:t>hợp</a:t>
          </a:r>
          <a:r>
            <a:rPr lang="en-US" i="1" dirty="0"/>
            <a:t> </a:t>
          </a:r>
          <a:r>
            <a:rPr lang="en-US" i="1" dirty="0" err="1"/>
            <a:t>với</a:t>
          </a:r>
          <a:r>
            <a:rPr lang="en-US" i="1" dirty="0"/>
            <a:t> </a:t>
          </a:r>
          <a:r>
            <a:rPr lang="en-US" i="1" dirty="0" err="1"/>
            <a:t>nguyện</a:t>
          </a:r>
          <a:r>
            <a:rPr lang="en-US" i="1" dirty="0"/>
            <a:t> </a:t>
          </a:r>
          <a:r>
            <a:rPr lang="en-US" i="1" dirty="0" err="1"/>
            <a:t>vọng</a:t>
          </a:r>
          <a:r>
            <a:rPr lang="en-US" i="1" dirty="0"/>
            <a:t> </a:t>
          </a:r>
          <a:r>
            <a:rPr lang="en-US" i="1" dirty="0" err="1"/>
            <a:t>của</a:t>
          </a:r>
          <a:r>
            <a:rPr lang="en-US" i="1" dirty="0"/>
            <a:t> </a:t>
          </a:r>
          <a:r>
            <a:rPr lang="en-US" i="1" dirty="0" err="1"/>
            <a:t>nhân</a:t>
          </a:r>
          <a:r>
            <a:rPr lang="en-US" i="1" dirty="0"/>
            <a:t> </a:t>
          </a:r>
          <a:r>
            <a:rPr lang="en-US" i="1" dirty="0" err="1"/>
            <a:t>dân</a:t>
          </a:r>
          <a:r>
            <a:rPr lang="en-US" i="1" dirty="0"/>
            <a:t> </a:t>
          </a:r>
          <a:r>
            <a:rPr lang="en-US" i="1" dirty="0" err="1"/>
            <a:t>mong</a:t>
          </a:r>
          <a:r>
            <a:rPr lang="en-US" i="1" dirty="0"/>
            <a:t> </a:t>
          </a:r>
          <a:r>
            <a:rPr lang="en-US" i="1" dirty="0" err="1"/>
            <a:t>muốn</a:t>
          </a:r>
          <a:r>
            <a:rPr lang="en-US" i="1" dirty="0"/>
            <a:t> </a:t>
          </a:r>
          <a:r>
            <a:rPr lang="en-US" i="1" dirty="0" err="1"/>
            <a:t>dân</a:t>
          </a:r>
          <a:r>
            <a:rPr lang="en-US" i="1" dirty="0"/>
            <a:t> </a:t>
          </a:r>
          <a:r>
            <a:rPr lang="en-US" i="1" dirty="0" err="1"/>
            <a:t>giàu</a:t>
          </a:r>
          <a:r>
            <a:rPr lang="en-US" i="1" dirty="0"/>
            <a:t>, </a:t>
          </a:r>
          <a:r>
            <a:rPr lang="en-US" i="1" dirty="0" err="1"/>
            <a:t>nước</a:t>
          </a:r>
          <a:r>
            <a:rPr lang="en-US" i="1" dirty="0"/>
            <a:t> </a:t>
          </a:r>
          <a:r>
            <a:rPr lang="en-US" i="1" dirty="0" err="1"/>
            <a:t>mạnh</a:t>
          </a:r>
          <a:r>
            <a:rPr lang="en-US" i="1" dirty="0"/>
            <a:t>, </a:t>
          </a:r>
          <a:r>
            <a:rPr lang="en-US" i="1" dirty="0" err="1"/>
            <a:t>dân</a:t>
          </a:r>
          <a:r>
            <a:rPr lang="en-US" i="1" dirty="0"/>
            <a:t> </a:t>
          </a:r>
          <a:r>
            <a:rPr lang="en-US" i="1" dirty="0" err="1"/>
            <a:t>chủ</a:t>
          </a:r>
          <a:r>
            <a:rPr lang="en-US" i="1" dirty="0"/>
            <a:t>, </a:t>
          </a:r>
          <a:r>
            <a:rPr lang="en-US" i="1" dirty="0" err="1"/>
            <a:t>công</a:t>
          </a:r>
          <a:r>
            <a:rPr lang="en-US" i="1" dirty="0"/>
            <a:t> </a:t>
          </a:r>
          <a:r>
            <a:rPr lang="en-US" i="1" dirty="0" err="1"/>
            <a:t>bằng</a:t>
          </a:r>
          <a:r>
            <a:rPr lang="en-US" i="1" dirty="0"/>
            <a:t>, </a:t>
          </a:r>
          <a:r>
            <a:rPr lang="en-US" i="1" dirty="0" err="1"/>
            <a:t>văn</a:t>
          </a:r>
          <a:r>
            <a:rPr lang="en-US" i="1" dirty="0"/>
            <a:t> </a:t>
          </a:r>
          <a:r>
            <a:rPr lang="en-US" i="1" dirty="0" err="1"/>
            <a:t>minh</a:t>
          </a:r>
          <a:endParaRPr lang="en-US" dirty="0"/>
        </a:p>
      </dgm:t>
    </dgm:pt>
    <dgm:pt modelId="{2B3E8808-2692-440D-AEB8-6E7830210206}" type="parTrans" cxnId="{6C5E7079-EC6D-436A-80A6-824CE26EE2E8}">
      <dgm:prSet/>
      <dgm:spPr/>
      <dgm:t>
        <a:bodyPr/>
        <a:lstStyle/>
        <a:p>
          <a:endParaRPr lang="en-US"/>
        </a:p>
      </dgm:t>
    </dgm:pt>
    <dgm:pt modelId="{CD8D49E6-266E-449D-A465-DE4BC784582D}" type="sibTrans" cxnId="{6C5E7079-EC6D-436A-80A6-824CE26EE2E8}">
      <dgm:prSet/>
      <dgm:spPr/>
      <dgm:t>
        <a:bodyPr/>
        <a:lstStyle/>
        <a:p>
          <a:endParaRPr lang="en-US"/>
        </a:p>
      </dgm:t>
    </dgm:pt>
    <dgm:pt modelId="{A49EF66E-6A14-4642-B944-8E911A2AF7AD}" type="pres">
      <dgm:prSet presAssocID="{639D1996-3AFB-48C1-A03E-D2BE326CD384}" presName="Name0" presStyleCnt="0">
        <dgm:presLayoutVars>
          <dgm:chMax val="7"/>
          <dgm:chPref val="7"/>
          <dgm:dir/>
        </dgm:presLayoutVars>
      </dgm:prSet>
      <dgm:spPr/>
    </dgm:pt>
    <dgm:pt modelId="{8922EE75-E3F8-48FC-8B4C-EA5C50D88167}" type="pres">
      <dgm:prSet presAssocID="{639D1996-3AFB-48C1-A03E-D2BE326CD384}" presName="Name1" presStyleCnt="0"/>
      <dgm:spPr/>
    </dgm:pt>
    <dgm:pt modelId="{0423ACA6-CE94-479D-B213-78BC485CDA38}" type="pres">
      <dgm:prSet presAssocID="{639D1996-3AFB-48C1-A03E-D2BE326CD384}" presName="cycle" presStyleCnt="0"/>
      <dgm:spPr/>
    </dgm:pt>
    <dgm:pt modelId="{D09CAA0D-FA07-4E63-AB9D-16BE2902915D}" type="pres">
      <dgm:prSet presAssocID="{639D1996-3AFB-48C1-A03E-D2BE326CD384}" presName="srcNode" presStyleLbl="node1" presStyleIdx="0" presStyleCnt="3"/>
      <dgm:spPr/>
    </dgm:pt>
    <dgm:pt modelId="{F4946CAF-5823-4127-BB9B-16AEE0878DD6}" type="pres">
      <dgm:prSet presAssocID="{639D1996-3AFB-48C1-A03E-D2BE326CD384}" presName="conn" presStyleLbl="parChTrans1D2" presStyleIdx="0" presStyleCnt="1"/>
      <dgm:spPr/>
    </dgm:pt>
    <dgm:pt modelId="{5C1F3079-E7A7-4B21-93C2-A23CE1236658}" type="pres">
      <dgm:prSet presAssocID="{639D1996-3AFB-48C1-A03E-D2BE326CD384}" presName="extraNode" presStyleLbl="node1" presStyleIdx="0" presStyleCnt="3"/>
      <dgm:spPr/>
    </dgm:pt>
    <dgm:pt modelId="{2D7EB697-444A-49B3-9835-DE40AAD9A4DF}" type="pres">
      <dgm:prSet presAssocID="{639D1996-3AFB-48C1-A03E-D2BE326CD384}" presName="dstNode" presStyleLbl="node1" presStyleIdx="0" presStyleCnt="3"/>
      <dgm:spPr/>
    </dgm:pt>
    <dgm:pt modelId="{3F7BC2B6-4ECB-4744-891C-19530A7E97D3}" type="pres">
      <dgm:prSet presAssocID="{C16B5F61-4668-413E-A69A-A056FBD93E1F}" presName="text_1" presStyleLbl="node1" presStyleIdx="0" presStyleCnt="3">
        <dgm:presLayoutVars>
          <dgm:bulletEnabled val="1"/>
        </dgm:presLayoutVars>
      </dgm:prSet>
      <dgm:spPr/>
    </dgm:pt>
    <dgm:pt modelId="{95CD3154-4A98-4D99-8D30-7A1A07EB09A1}" type="pres">
      <dgm:prSet presAssocID="{C16B5F61-4668-413E-A69A-A056FBD93E1F}" presName="accent_1" presStyleCnt="0"/>
      <dgm:spPr/>
    </dgm:pt>
    <dgm:pt modelId="{039C9DD7-09DD-4BA3-806B-B00699A03880}" type="pres">
      <dgm:prSet presAssocID="{C16B5F61-4668-413E-A69A-A056FBD93E1F}" presName="accentRepeatNode" presStyleLbl="solidFgAcc1" presStyleIdx="0" presStyleCnt="3" custScaleX="66438" custScaleY="80000"/>
      <dgm:spPr/>
    </dgm:pt>
    <dgm:pt modelId="{E648DC95-DDC0-45A4-9DD7-57715ACE49EC}" type="pres">
      <dgm:prSet presAssocID="{7F1EBC1E-FAF0-4969-A58D-08F4C4789495}" presName="text_2" presStyleLbl="node1" presStyleIdx="1" presStyleCnt="3">
        <dgm:presLayoutVars>
          <dgm:bulletEnabled val="1"/>
        </dgm:presLayoutVars>
      </dgm:prSet>
      <dgm:spPr/>
    </dgm:pt>
    <dgm:pt modelId="{D3E0EC81-5F97-4AFC-9BAD-2C719E899466}" type="pres">
      <dgm:prSet presAssocID="{7F1EBC1E-FAF0-4969-A58D-08F4C4789495}" presName="accent_2" presStyleCnt="0"/>
      <dgm:spPr/>
    </dgm:pt>
    <dgm:pt modelId="{167424D9-92C6-41C6-8F7C-26BC5731D6CD}" type="pres">
      <dgm:prSet presAssocID="{7F1EBC1E-FAF0-4969-A58D-08F4C4789495}" presName="accentRepeatNode" presStyleLbl="solidFgAcc1" presStyleIdx="1" presStyleCnt="3" custScaleX="66438" custScaleY="80000"/>
      <dgm:spPr/>
    </dgm:pt>
    <dgm:pt modelId="{B77D50F8-FA37-4FE5-8D47-0D5CE543BAB4}" type="pres">
      <dgm:prSet presAssocID="{39D3194C-28E8-4195-AC0D-99B68F520C80}" presName="text_3" presStyleLbl="node1" presStyleIdx="2" presStyleCnt="3">
        <dgm:presLayoutVars>
          <dgm:bulletEnabled val="1"/>
        </dgm:presLayoutVars>
      </dgm:prSet>
      <dgm:spPr/>
    </dgm:pt>
    <dgm:pt modelId="{C32B6071-008A-4103-8D77-8CD4F4DA6988}" type="pres">
      <dgm:prSet presAssocID="{39D3194C-28E8-4195-AC0D-99B68F520C80}" presName="accent_3" presStyleCnt="0"/>
      <dgm:spPr/>
    </dgm:pt>
    <dgm:pt modelId="{604BDA0E-E4E4-4764-BEEB-B7171AD6EAF1}" type="pres">
      <dgm:prSet presAssocID="{39D3194C-28E8-4195-AC0D-99B68F520C80}" presName="accentRepeatNode" presStyleLbl="solidFgAcc1" presStyleIdx="2" presStyleCnt="3" custScaleX="66438" custScaleY="80000"/>
      <dgm:spPr/>
    </dgm:pt>
  </dgm:ptLst>
  <dgm:cxnLst>
    <dgm:cxn modelId="{904D3D3C-66E0-4599-953A-FE6F15478ECC}" srcId="{639D1996-3AFB-48C1-A03E-D2BE326CD384}" destId="{7F1EBC1E-FAF0-4969-A58D-08F4C4789495}" srcOrd="1" destOrd="0" parTransId="{2240E6D8-B666-4BDE-B1D9-412E5AC5165C}" sibTransId="{440ADCB3-2573-4F12-A8AD-6E957BC5A58A}"/>
    <dgm:cxn modelId="{99BD385C-37E6-472D-9B60-5E7C9608C351}" type="presOf" srcId="{C16B5F61-4668-413E-A69A-A056FBD93E1F}" destId="{3F7BC2B6-4ECB-4744-891C-19530A7E97D3}" srcOrd="0" destOrd="0" presId="urn:microsoft.com/office/officeart/2008/layout/VerticalCurvedList"/>
    <dgm:cxn modelId="{292C6B44-CCCF-46CC-A863-AA39432F950E}" type="presOf" srcId="{D765ED23-6B7E-4FB3-B5AA-8B5748076D29}" destId="{F4946CAF-5823-4127-BB9B-16AEE0878DD6}" srcOrd="0" destOrd="0" presId="urn:microsoft.com/office/officeart/2008/layout/VerticalCurvedList"/>
    <dgm:cxn modelId="{E16EB344-A47F-487D-8161-3FE064E2F798}" srcId="{639D1996-3AFB-48C1-A03E-D2BE326CD384}" destId="{C16B5F61-4668-413E-A69A-A056FBD93E1F}" srcOrd="0" destOrd="0" parTransId="{E3EEE7C2-6D99-4741-9E38-B1B5A14B1F96}" sibTransId="{D765ED23-6B7E-4FB3-B5AA-8B5748076D29}"/>
    <dgm:cxn modelId="{440E9076-E22E-4810-B0B8-62A8AC81A19A}" type="presOf" srcId="{639D1996-3AFB-48C1-A03E-D2BE326CD384}" destId="{A49EF66E-6A14-4642-B944-8E911A2AF7AD}" srcOrd="0" destOrd="0" presId="urn:microsoft.com/office/officeart/2008/layout/VerticalCurvedList"/>
    <dgm:cxn modelId="{27A0F258-FC7E-4448-81EB-0BAC2C56DAF0}" type="presOf" srcId="{7F1EBC1E-FAF0-4969-A58D-08F4C4789495}" destId="{E648DC95-DDC0-45A4-9DD7-57715ACE49EC}" srcOrd="0" destOrd="0" presId="urn:microsoft.com/office/officeart/2008/layout/VerticalCurvedList"/>
    <dgm:cxn modelId="{6C5E7079-EC6D-436A-80A6-824CE26EE2E8}" srcId="{639D1996-3AFB-48C1-A03E-D2BE326CD384}" destId="{39D3194C-28E8-4195-AC0D-99B68F520C80}" srcOrd="2" destOrd="0" parTransId="{2B3E8808-2692-440D-AEB8-6E7830210206}" sibTransId="{CD8D49E6-266E-449D-A465-DE4BC784582D}"/>
    <dgm:cxn modelId="{C6F29DD5-EAC8-4F6D-8522-54EBCF06C61D}" type="presOf" srcId="{39D3194C-28E8-4195-AC0D-99B68F520C80}" destId="{B77D50F8-FA37-4FE5-8D47-0D5CE543BAB4}" srcOrd="0" destOrd="0" presId="urn:microsoft.com/office/officeart/2008/layout/VerticalCurvedList"/>
    <dgm:cxn modelId="{4C461904-7235-4FF2-A97B-6079DC920DE4}" type="presParOf" srcId="{A49EF66E-6A14-4642-B944-8E911A2AF7AD}" destId="{8922EE75-E3F8-48FC-8B4C-EA5C50D88167}" srcOrd="0" destOrd="0" presId="urn:microsoft.com/office/officeart/2008/layout/VerticalCurvedList"/>
    <dgm:cxn modelId="{F3FB7E45-E64C-42D2-B0DF-8BB82A80E422}" type="presParOf" srcId="{8922EE75-E3F8-48FC-8B4C-EA5C50D88167}" destId="{0423ACA6-CE94-479D-B213-78BC485CDA38}" srcOrd="0" destOrd="0" presId="urn:microsoft.com/office/officeart/2008/layout/VerticalCurvedList"/>
    <dgm:cxn modelId="{354AC815-0AE9-4708-A33A-B1A5714B869E}" type="presParOf" srcId="{0423ACA6-CE94-479D-B213-78BC485CDA38}" destId="{D09CAA0D-FA07-4E63-AB9D-16BE2902915D}" srcOrd="0" destOrd="0" presId="urn:microsoft.com/office/officeart/2008/layout/VerticalCurvedList"/>
    <dgm:cxn modelId="{E0D34B2C-93E5-46C8-992E-F937F86F6744}" type="presParOf" srcId="{0423ACA6-CE94-479D-B213-78BC485CDA38}" destId="{F4946CAF-5823-4127-BB9B-16AEE0878DD6}" srcOrd="1" destOrd="0" presId="urn:microsoft.com/office/officeart/2008/layout/VerticalCurvedList"/>
    <dgm:cxn modelId="{DD909C7B-D320-48A2-854A-54DA94770CF1}" type="presParOf" srcId="{0423ACA6-CE94-479D-B213-78BC485CDA38}" destId="{5C1F3079-E7A7-4B21-93C2-A23CE1236658}" srcOrd="2" destOrd="0" presId="urn:microsoft.com/office/officeart/2008/layout/VerticalCurvedList"/>
    <dgm:cxn modelId="{4AE3803F-BC82-4D6B-BA7F-C029917D44FD}" type="presParOf" srcId="{0423ACA6-CE94-479D-B213-78BC485CDA38}" destId="{2D7EB697-444A-49B3-9835-DE40AAD9A4DF}" srcOrd="3" destOrd="0" presId="urn:microsoft.com/office/officeart/2008/layout/VerticalCurvedList"/>
    <dgm:cxn modelId="{5D07243D-9CF2-4434-845E-628E7E16DCEB}" type="presParOf" srcId="{8922EE75-E3F8-48FC-8B4C-EA5C50D88167}" destId="{3F7BC2B6-4ECB-4744-891C-19530A7E97D3}" srcOrd="1" destOrd="0" presId="urn:microsoft.com/office/officeart/2008/layout/VerticalCurvedList"/>
    <dgm:cxn modelId="{6E3899C5-BA53-411B-88A7-0E96CBB6701A}" type="presParOf" srcId="{8922EE75-E3F8-48FC-8B4C-EA5C50D88167}" destId="{95CD3154-4A98-4D99-8D30-7A1A07EB09A1}" srcOrd="2" destOrd="0" presId="urn:microsoft.com/office/officeart/2008/layout/VerticalCurvedList"/>
    <dgm:cxn modelId="{F17366A4-28B4-408E-AF07-737B9AB5050E}" type="presParOf" srcId="{95CD3154-4A98-4D99-8D30-7A1A07EB09A1}" destId="{039C9DD7-09DD-4BA3-806B-B00699A03880}" srcOrd="0" destOrd="0" presId="urn:microsoft.com/office/officeart/2008/layout/VerticalCurvedList"/>
    <dgm:cxn modelId="{82D7C9A7-AB45-49C3-9C25-598EAD727E79}" type="presParOf" srcId="{8922EE75-E3F8-48FC-8B4C-EA5C50D88167}" destId="{E648DC95-DDC0-45A4-9DD7-57715ACE49EC}" srcOrd="3" destOrd="0" presId="urn:microsoft.com/office/officeart/2008/layout/VerticalCurvedList"/>
    <dgm:cxn modelId="{CE543CE2-98BB-49AE-A35B-52ADEE882B3A}" type="presParOf" srcId="{8922EE75-E3F8-48FC-8B4C-EA5C50D88167}" destId="{D3E0EC81-5F97-4AFC-9BAD-2C719E899466}" srcOrd="4" destOrd="0" presId="urn:microsoft.com/office/officeart/2008/layout/VerticalCurvedList"/>
    <dgm:cxn modelId="{6F41BE61-DD59-400D-AE8B-A4DCC60B3452}" type="presParOf" srcId="{D3E0EC81-5F97-4AFC-9BAD-2C719E899466}" destId="{167424D9-92C6-41C6-8F7C-26BC5731D6CD}" srcOrd="0" destOrd="0" presId="urn:microsoft.com/office/officeart/2008/layout/VerticalCurvedList"/>
    <dgm:cxn modelId="{625FBB62-7882-42F2-B326-02B9A003FAFA}" type="presParOf" srcId="{8922EE75-E3F8-48FC-8B4C-EA5C50D88167}" destId="{B77D50F8-FA37-4FE5-8D47-0D5CE543BAB4}" srcOrd="5" destOrd="0" presId="urn:microsoft.com/office/officeart/2008/layout/VerticalCurvedList"/>
    <dgm:cxn modelId="{17B1955F-C4B6-4599-B036-521FE8635C49}" type="presParOf" srcId="{8922EE75-E3F8-48FC-8B4C-EA5C50D88167}" destId="{C32B6071-008A-4103-8D77-8CD4F4DA6988}" srcOrd="6" destOrd="0" presId="urn:microsoft.com/office/officeart/2008/layout/VerticalCurvedList"/>
    <dgm:cxn modelId="{B07BE924-5EAA-4601-A653-F3FB67729587}" type="presParOf" srcId="{C32B6071-008A-4103-8D77-8CD4F4DA6988}" destId="{604BDA0E-E4E4-4764-BEEB-B7171AD6EA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824CD-8AB5-4CBA-8E2F-F15191B20FD5}" type="doc">
      <dgm:prSet loTypeId="urn:microsoft.com/office/officeart/2005/8/layout/h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938B9217-B21C-427D-B862-8E6C5971CB3C}">
      <dgm:prSet phldrT="[Text]" custT="1"/>
      <dgm:spPr/>
      <dgm:t>
        <a:bodyPr/>
        <a:lstStyle/>
        <a:p>
          <a:r>
            <a:rPr lang="en-US" sz="2800" b="1" dirty="0" err="1"/>
            <a:t>Thể</a:t>
          </a:r>
          <a:r>
            <a:rPr lang="en-US" sz="2800" b="1" dirty="0"/>
            <a:t> </a:t>
          </a:r>
          <a:r>
            <a:rPr lang="en-US" sz="2800" b="1" dirty="0" err="1"/>
            <a:t>chế</a:t>
          </a:r>
          <a:r>
            <a:rPr lang="en-US" sz="2800" b="1" dirty="0"/>
            <a:t> </a:t>
          </a:r>
          <a:r>
            <a:rPr lang="en-US" sz="2800" b="1" dirty="0" err="1"/>
            <a:t>kinh</a:t>
          </a:r>
          <a:r>
            <a:rPr lang="en-US" sz="2800" b="1" dirty="0"/>
            <a:t> </a:t>
          </a:r>
          <a:r>
            <a:rPr lang="en-US" sz="2800" b="1" dirty="0" err="1"/>
            <a:t>tế</a:t>
          </a:r>
          <a:r>
            <a:rPr lang="en-US" sz="2800" b="1" dirty="0"/>
            <a:t> </a:t>
          </a:r>
          <a:r>
            <a:rPr lang="en-US" sz="2800" b="1" dirty="0" err="1"/>
            <a:t>thị</a:t>
          </a:r>
          <a:r>
            <a:rPr lang="en-US" sz="2800" b="1" dirty="0"/>
            <a:t> </a:t>
          </a:r>
          <a:r>
            <a:rPr lang="en-US" sz="2800" b="1" dirty="0" err="1"/>
            <a:t>trường</a:t>
          </a:r>
          <a:r>
            <a:rPr lang="en-US" sz="2800" b="1" dirty="0"/>
            <a:t> </a:t>
          </a:r>
        </a:p>
      </dgm:t>
    </dgm:pt>
    <dgm:pt modelId="{0C6E816B-484A-4A84-861F-5B10AD7BB80E}" type="parTrans" cxnId="{DE277A93-A4BA-4166-8F8A-9E53E9CB98BD}">
      <dgm:prSet/>
      <dgm:spPr/>
      <dgm:t>
        <a:bodyPr/>
        <a:lstStyle/>
        <a:p>
          <a:endParaRPr lang="en-US"/>
        </a:p>
      </dgm:t>
    </dgm:pt>
    <dgm:pt modelId="{367AE6A0-C74B-44F3-843E-75B9BEF6B782}" type="sibTrans" cxnId="{DE277A93-A4BA-4166-8F8A-9E53E9CB98BD}">
      <dgm:prSet/>
      <dgm:spPr/>
      <dgm:t>
        <a:bodyPr/>
        <a:lstStyle/>
        <a:p>
          <a:endParaRPr lang="en-US"/>
        </a:p>
      </dgm:t>
    </dgm:pt>
    <dgm:pt modelId="{220041F2-483B-43E8-AA63-5E9E01898C2C}">
      <dgm:prSet phldrT="[Text]" custT="1"/>
      <dgm:spPr/>
      <dgm:t>
        <a:bodyPr/>
        <a:lstStyle/>
        <a:p>
          <a:pPr algn="l"/>
          <a:r>
            <a:rPr lang="en-US" sz="2400" dirty="0" err="1"/>
            <a:t>Hệ</a:t>
          </a:r>
          <a:r>
            <a:rPr lang="en-US" sz="2400" dirty="0"/>
            <a:t> </a:t>
          </a:r>
          <a:r>
            <a:rPr lang="en-US" sz="2400" dirty="0" err="1"/>
            <a:t>thống</a:t>
          </a:r>
          <a:r>
            <a:rPr lang="en-US" sz="2400" dirty="0"/>
            <a:t> </a:t>
          </a:r>
          <a:r>
            <a:rPr lang="en-US" sz="2400" dirty="0" err="1"/>
            <a:t>đường</a:t>
          </a:r>
          <a:r>
            <a:rPr lang="en-US" sz="2400" dirty="0"/>
            <a:t> </a:t>
          </a:r>
          <a:r>
            <a:rPr lang="en-US" sz="2400" dirty="0" err="1"/>
            <a:t>lối</a:t>
          </a:r>
          <a:r>
            <a:rPr lang="en-US" sz="2400" dirty="0"/>
            <a:t>, </a:t>
          </a:r>
          <a:r>
            <a:rPr lang="en-US" sz="2400" dirty="0" err="1"/>
            <a:t>chủ</a:t>
          </a:r>
          <a:r>
            <a:rPr lang="en-US" sz="2400" dirty="0"/>
            <a:t> </a:t>
          </a:r>
          <a:r>
            <a:rPr lang="en-US" sz="2400" dirty="0" err="1"/>
            <a:t>trương</a:t>
          </a:r>
          <a:r>
            <a:rPr lang="en-US" sz="2400" dirty="0"/>
            <a:t> </a:t>
          </a:r>
          <a:r>
            <a:rPr lang="en-US" sz="2400" dirty="0" err="1"/>
            <a:t>chiến</a:t>
          </a:r>
          <a:r>
            <a:rPr lang="en-US" sz="2400" dirty="0"/>
            <a:t> </a:t>
          </a:r>
          <a:r>
            <a:rPr lang="en-US" sz="2400" dirty="0" err="1"/>
            <a:t>lược</a:t>
          </a:r>
          <a:r>
            <a:rPr lang="en-US" sz="2400" dirty="0"/>
            <a:t>, </a:t>
          </a:r>
          <a:r>
            <a:rPr lang="en-US" sz="2400" dirty="0" err="1"/>
            <a:t>hệ</a:t>
          </a:r>
          <a:r>
            <a:rPr lang="en-US" sz="2400" dirty="0"/>
            <a:t> </a:t>
          </a:r>
          <a:r>
            <a:rPr lang="en-US" sz="2400" dirty="0" err="1"/>
            <a:t>thống</a:t>
          </a:r>
          <a:r>
            <a:rPr lang="en-US" sz="2400" dirty="0"/>
            <a:t> </a:t>
          </a:r>
          <a:r>
            <a:rPr lang="en-US" sz="2400" dirty="0" err="1"/>
            <a:t>luật</a:t>
          </a:r>
          <a:r>
            <a:rPr lang="en-US" sz="2400" dirty="0"/>
            <a:t> </a:t>
          </a:r>
          <a:r>
            <a:rPr lang="en-US" sz="2400" dirty="0" err="1"/>
            <a:t>pháp</a:t>
          </a:r>
          <a:r>
            <a:rPr lang="en-US" sz="2400" dirty="0"/>
            <a:t>, </a:t>
          </a:r>
          <a:r>
            <a:rPr lang="en-US" sz="2400" dirty="0" err="1"/>
            <a:t>chính</a:t>
          </a:r>
          <a:r>
            <a:rPr lang="en-US" sz="2400" dirty="0"/>
            <a:t> </a:t>
          </a:r>
          <a:r>
            <a:rPr lang="en-US" sz="2400" dirty="0" err="1"/>
            <a:t>sách</a:t>
          </a:r>
          <a:endParaRPr lang="en-US" sz="2400" dirty="0"/>
        </a:p>
      </dgm:t>
    </dgm:pt>
    <dgm:pt modelId="{F39B90FC-B27C-4367-9405-230B4A5FCB36}" type="parTrans" cxnId="{29382738-21BE-4033-8DEA-8449CDF35194}">
      <dgm:prSet/>
      <dgm:spPr/>
      <dgm:t>
        <a:bodyPr/>
        <a:lstStyle/>
        <a:p>
          <a:endParaRPr lang="en-US"/>
        </a:p>
      </dgm:t>
    </dgm:pt>
    <dgm:pt modelId="{FEC6800A-E177-4659-BAFA-9D088A57575A}" type="sibTrans" cxnId="{29382738-21BE-4033-8DEA-8449CDF35194}">
      <dgm:prSet/>
      <dgm:spPr/>
      <dgm:t>
        <a:bodyPr/>
        <a:lstStyle/>
        <a:p>
          <a:endParaRPr lang="en-US"/>
        </a:p>
      </dgm:t>
    </dgm:pt>
    <dgm:pt modelId="{10FEE00C-FBAD-42FE-B7DC-081724661617}">
      <dgm:prSet phldrT="[Text]" custT="1"/>
      <dgm:spPr/>
      <dgm:t>
        <a:bodyPr/>
        <a:lstStyle/>
        <a:p>
          <a:pPr algn="l"/>
          <a:r>
            <a:rPr lang="en-US" sz="2400" dirty="0" err="1"/>
            <a:t>Quy</a:t>
          </a:r>
          <a:r>
            <a:rPr lang="en-US" sz="2400" dirty="0"/>
            <a:t> </a:t>
          </a:r>
          <a:r>
            <a:rPr lang="en-US" sz="2400" dirty="0" err="1"/>
            <a:t>định</a:t>
          </a:r>
          <a:r>
            <a:rPr lang="en-US" sz="2400" dirty="0"/>
            <a:t> </a:t>
          </a:r>
          <a:r>
            <a:rPr lang="en-US" sz="2400" dirty="0" err="1"/>
            <a:t>cơ</a:t>
          </a:r>
          <a:r>
            <a:rPr lang="en-US" sz="2400" dirty="0"/>
            <a:t> </a:t>
          </a:r>
          <a:r>
            <a:rPr lang="en-US" sz="2400" dirty="0" err="1"/>
            <a:t>chế</a:t>
          </a:r>
          <a:r>
            <a:rPr lang="en-US" sz="2400" dirty="0"/>
            <a:t> </a:t>
          </a:r>
          <a:r>
            <a:rPr lang="en-US" sz="2400" dirty="0" err="1"/>
            <a:t>vận</a:t>
          </a:r>
          <a:r>
            <a:rPr lang="en-US" sz="2400" dirty="0"/>
            <a:t> </a:t>
          </a:r>
          <a:r>
            <a:rPr lang="en-US" sz="2400" dirty="0" err="1"/>
            <a:t>hành</a:t>
          </a:r>
          <a:r>
            <a:rPr lang="en-US" sz="2400" dirty="0"/>
            <a:t>, </a:t>
          </a:r>
          <a:r>
            <a:rPr lang="en-US" sz="2400" dirty="0" err="1"/>
            <a:t>điều</a:t>
          </a:r>
          <a:r>
            <a:rPr lang="en-US" sz="2400" dirty="0"/>
            <a:t> </a:t>
          </a:r>
          <a:r>
            <a:rPr lang="en-US" sz="2400" dirty="0" err="1"/>
            <a:t>chỉnh</a:t>
          </a:r>
          <a:r>
            <a:rPr lang="en-US" sz="2400" dirty="0"/>
            <a:t> </a:t>
          </a:r>
          <a:r>
            <a:rPr lang="en-US" sz="2400" dirty="0" err="1"/>
            <a:t>chức</a:t>
          </a:r>
          <a:r>
            <a:rPr lang="en-US" sz="2400" dirty="0"/>
            <a:t> </a:t>
          </a:r>
          <a:r>
            <a:rPr lang="en-US" sz="2400" dirty="0" err="1"/>
            <a:t>năng</a:t>
          </a:r>
          <a:r>
            <a:rPr lang="en-US" sz="2400" dirty="0"/>
            <a:t>, </a:t>
          </a:r>
          <a:r>
            <a:rPr lang="en-US" sz="2400" dirty="0" err="1"/>
            <a:t>hoạt</a:t>
          </a:r>
          <a:r>
            <a:rPr lang="en-US" sz="2400" dirty="0"/>
            <a:t> </a:t>
          </a:r>
          <a:r>
            <a:rPr lang="en-US" sz="2400" dirty="0" err="1"/>
            <a:t>động</a:t>
          </a:r>
          <a:r>
            <a:rPr lang="en-US" sz="2400" dirty="0"/>
            <a:t>, </a:t>
          </a:r>
          <a:r>
            <a:rPr lang="en-US" sz="2400" dirty="0" err="1"/>
            <a:t>mục</a:t>
          </a:r>
          <a:r>
            <a:rPr lang="en-US" sz="2400" dirty="0"/>
            <a:t> </a:t>
          </a:r>
          <a:r>
            <a:rPr lang="en-US" sz="2400" dirty="0" err="1"/>
            <a:t>tiêu</a:t>
          </a:r>
          <a:r>
            <a:rPr lang="en-US" sz="2400" dirty="0"/>
            <a:t>, </a:t>
          </a:r>
          <a:r>
            <a:rPr lang="en-US" sz="2400" dirty="0" err="1"/>
            <a:t>phương</a:t>
          </a:r>
          <a:r>
            <a:rPr lang="en-US" sz="2400" dirty="0"/>
            <a:t> </a:t>
          </a:r>
          <a:r>
            <a:rPr lang="en-US" sz="2400" dirty="0" err="1"/>
            <a:t>thức</a:t>
          </a:r>
          <a:r>
            <a:rPr lang="en-US" sz="2400" dirty="0"/>
            <a:t> </a:t>
          </a:r>
          <a:r>
            <a:rPr lang="en-US" sz="2400" dirty="0" err="1"/>
            <a:t>hoạt</a:t>
          </a:r>
          <a:r>
            <a:rPr lang="en-US" sz="2400" dirty="0"/>
            <a:t> </a:t>
          </a:r>
          <a:r>
            <a:rPr lang="en-US" sz="2400" dirty="0" err="1"/>
            <a:t>động</a:t>
          </a:r>
          <a:r>
            <a:rPr lang="en-US" sz="2400" dirty="0"/>
            <a:t>, </a:t>
          </a:r>
          <a:r>
            <a:rPr lang="en-US" sz="2400" dirty="0" err="1"/>
            <a:t>quan</a:t>
          </a:r>
          <a:r>
            <a:rPr lang="en-US" sz="2400" dirty="0"/>
            <a:t> </a:t>
          </a:r>
          <a:r>
            <a:rPr lang="en-US" sz="2400" dirty="0" err="1"/>
            <a:t>hệ</a:t>
          </a:r>
          <a:r>
            <a:rPr lang="en-US" sz="2400" dirty="0"/>
            <a:t> </a:t>
          </a:r>
          <a:r>
            <a:rPr lang="en-US" sz="2400" dirty="0" err="1"/>
            <a:t>lợi</a:t>
          </a:r>
          <a:r>
            <a:rPr lang="en-US" sz="2400" dirty="0"/>
            <a:t> </a:t>
          </a:r>
          <a:r>
            <a:rPr lang="en-US" sz="2400" dirty="0" err="1"/>
            <a:t>ích</a:t>
          </a:r>
          <a:r>
            <a:rPr lang="en-US" sz="2400" dirty="0"/>
            <a:t> </a:t>
          </a:r>
          <a:r>
            <a:rPr lang="en-US" sz="2400" dirty="0" err="1"/>
            <a:t>của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chủ</a:t>
          </a:r>
          <a:r>
            <a:rPr lang="en-US" sz="2400" dirty="0"/>
            <a:t> </a:t>
          </a:r>
          <a:r>
            <a:rPr lang="en-US" sz="2400" dirty="0" err="1"/>
            <a:t>thể</a:t>
          </a:r>
          <a:r>
            <a:rPr lang="en-US" sz="2400" dirty="0"/>
            <a:t> </a:t>
          </a:r>
          <a:r>
            <a:rPr lang="en-US" sz="2400" dirty="0" err="1"/>
            <a:t>kinh</a:t>
          </a:r>
          <a:r>
            <a:rPr lang="en-US" sz="2400" dirty="0"/>
            <a:t> </a:t>
          </a:r>
          <a:r>
            <a:rPr lang="en-US" sz="2400" dirty="0" err="1"/>
            <a:t>tế</a:t>
          </a:r>
          <a:endParaRPr lang="en-US" sz="2400" dirty="0"/>
        </a:p>
      </dgm:t>
    </dgm:pt>
    <dgm:pt modelId="{7670BAE3-F94A-4A6C-894B-CB623A1116CF}" type="parTrans" cxnId="{3803EC15-3F4E-4828-9470-9F6AD3DE7ECE}">
      <dgm:prSet/>
      <dgm:spPr/>
      <dgm:t>
        <a:bodyPr/>
        <a:lstStyle/>
        <a:p>
          <a:endParaRPr lang="en-US"/>
        </a:p>
      </dgm:t>
    </dgm:pt>
    <dgm:pt modelId="{28D3C3F6-6B4A-4986-B077-CA02818304B8}" type="sibTrans" cxnId="{3803EC15-3F4E-4828-9470-9F6AD3DE7ECE}">
      <dgm:prSet/>
      <dgm:spPr/>
      <dgm:t>
        <a:bodyPr/>
        <a:lstStyle/>
        <a:p>
          <a:endParaRPr lang="en-US"/>
        </a:p>
      </dgm:t>
    </dgm:pt>
    <dgm:pt modelId="{C3D63792-765A-422B-BB38-920904380B15}">
      <dgm:prSet phldrT="[Text]" custT="1"/>
      <dgm:spPr/>
      <dgm:t>
        <a:bodyPr/>
        <a:lstStyle/>
        <a:p>
          <a:pPr algn="l"/>
          <a:r>
            <a:rPr lang="en-US" sz="2400" dirty="0" err="1"/>
            <a:t>Tiến</a:t>
          </a:r>
          <a:r>
            <a:rPr lang="en-US" sz="2400" dirty="0"/>
            <a:t> </a:t>
          </a:r>
          <a:r>
            <a:rPr lang="en-US" sz="2400" dirty="0" err="1"/>
            <a:t>tới</a:t>
          </a:r>
          <a:r>
            <a:rPr lang="en-US" sz="2400" dirty="0"/>
            <a:t> </a:t>
          </a:r>
          <a:r>
            <a:rPr lang="en-US" sz="2400" dirty="0" err="1"/>
            <a:t>xác</a:t>
          </a:r>
          <a:r>
            <a:rPr lang="en-US" sz="2400" dirty="0"/>
            <a:t> </a:t>
          </a:r>
          <a:r>
            <a:rPr lang="en-US" sz="2400" dirty="0" err="1"/>
            <a:t>lập</a:t>
          </a:r>
          <a:r>
            <a:rPr lang="en-US" sz="2400" dirty="0"/>
            <a:t> </a:t>
          </a:r>
          <a:r>
            <a:rPr lang="en-US" sz="2400" dirty="0" err="1"/>
            <a:t>đồng</a:t>
          </a:r>
          <a:r>
            <a:rPr lang="en-US" sz="2400" dirty="0"/>
            <a:t> </a:t>
          </a:r>
          <a:r>
            <a:rPr lang="en-US" sz="2400" dirty="0" err="1"/>
            <a:t>bộ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yếu</a:t>
          </a:r>
          <a:r>
            <a:rPr lang="en-US" sz="2400" dirty="0"/>
            <a:t> </a:t>
          </a:r>
          <a:r>
            <a:rPr lang="en-US" sz="2400" dirty="0" err="1"/>
            <a:t>tố</a:t>
          </a:r>
          <a:r>
            <a:rPr lang="en-US" sz="2400" dirty="0"/>
            <a:t> </a:t>
          </a:r>
          <a:r>
            <a:rPr lang="en-US" sz="2400" dirty="0" err="1"/>
            <a:t>thị</a:t>
          </a:r>
          <a:r>
            <a:rPr lang="en-US" sz="2400" dirty="0"/>
            <a:t> </a:t>
          </a:r>
          <a:r>
            <a:rPr lang="en-US" sz="2400" dirty="0" err="1"/>
            <a:t>trường</a:t>
          </a:r>
          <a:r>
            <a:rPr lang="en-US" sz="2400" dirty="0"/>
            <a:t>, </a:t>
          </a:r>
          <a:r>
            <a:rPr lang="en-US" sz="2400" dirty="0" err="1"/>
            <a:t>các</a:t>
          </a:r>
          <a:r>
            <a:rPr lang="en-US" sz="2400" dirty="0"/>
            <a:t> </a:t>
          </a:r>
          <a:r>
            <a:rPr lang="en-US" sz="2400" dirty="0" err="1"/>
            <a:t>loại</a:t>
          </a:r>
          <a:r>
            <a:rPr lang="en-US" sz="2400" dirty="0"/>
            <a:t> </a:t>
          </a:r>
          <a:r>
            <a:rPr lang="en-US" sz="2400" dirty="0" err="1"/>
            <a:t>thị</a:t>
          </a:r>
          <a:r>
            <a:rPr lang="en-US" sz="2400" dirty="0"/>
            <a:t> </a:t>
          </a:r>
          <a:r>
            <a:rPr lang="en-US" sz="2400" dirty="0" err="1"/>
            <a:t>trường</a:t>
          </a:r>
          <a:r>
            <a:rPr lang="en-US" sz="2400" dirty="0"/>
            <a:t> </a:t>
          </a:r>
          <a:r>
            <a:rPr lang="en-US" sz="2400" dirty="0" err="1"/>
            <a:t>hiện</a:t>
          </a:r>
          <a:r>
            <a:rPr lang="en-US" sz="2400" dirty="0"/>
            <a:t> </a:t>
          </a:r>
          <a:r>
            <a:rPr lang="en-US" sz="2400" dirty="0" err="1"/>
            <a:t>đại</a:t>
          </a:r>
          <a:endParaRPr lang="en-US" sz="2400" dirty="0"/>
        </a:p>
      </dgm:t>
    </dgm:pt>
    <dgm:pt modelId="{0867BCB8-F148-4631-A318-A97122293D48}" type="parTrans" cxnId="{5A50F3B2-97B4-497F-BF36-85E87EA73277}">
      <dgm:prSet/>
      <dgm:spPr/>
      <dgm:t>
        <a:bodyPr/>
        <a:lstStyle/>
        <a:p>
          <a:endParaRPr lang="en-US"/>
        </a:p>
      </dgm:t>
    </dgm:pt>
    <dgm:pt modelId="{00A88811-CEC9-4E62-9042-6A3718B3F2EF}" type="sibTrans" cxnId="{5A50F3B2-97B4-497F-BF36-85E87EA73277}">
      <dgm:prSet/>
      <dgm:spPr/>
      <dgm:t>
        <a:bodyPr/>
        <a:lstStyle/>
        <a:p>
          <a:endParaRPr lang="en-US"/>
        </a:p>
      </dgm:t>
    </dgm:pt>
    <dgm:pt modelId="{6A29C35F-2C47-4831-BACE-52C7F75C08C2}">
      <dgm:prSet phldrT="[Text]" custT="1"/>
      <dgm:spPr/>
      <dgm:t>
        <a:bodyPr/>
        <a:lstStyle/>
        <a:p>
          <a:pPr algn="l"/>
          <a:r>
            <a:rPr lang="en-US" sz="2400" dirty="0" err="1"/>
            <a:t>Góp</a:t>
          </a:r>
          <a:r>
            <a:rPr lang="en-US" sz="2400" dirty="0"/>
            <a:t> </a:t>
          </a:r>
          <a:r>
            <a:rPr lang="en-US" sz="2400" dirty="0" err="1"/>
            <a:t>phần</a:t>
          </a:r>
          <a:r>
            <a:rPr lang="en-US" sz="2400" dirty="0"/>
            <a:t> </a:t>
          </a:r>
          <a:r>
            <a:rPr lang="en-US" sz="2400" dirty="0" err="1"/>
            <a:t>thúc</a:t>
          </a:r>
          <a:r>
            <a:rPr lang="en-US" sz="2400" dirty="0"/>
            <a:t> </a:t>
          </a:r>
          <a:r>
            <a:rPr lang="en-US" sz="2400" dirty="0" err="1"/>
            <a:t>đẩy</a:t>
          </a:r>
          <a:r>
            <a:rPr lang="en-US" sz="2400" dirty="0"/>
            <a:t> </a:t>
          </a:r>
          <a:r>
            <a:rPr lang="en-US" sz="2400" dirty="0" err="1"/>
            <a:t>dân</a:t>
          </a:r>
          <a:r>
            <a:rPr lang="en-US" sz="2400" dirty="0"/>
            <a:t> </a:t>
          </a:r>
          <a:r>
            <a:rPr lang="en-US" sz="2400" dirty="0" err="1"/>
            <a:t>giàu</a:t>
          </a:r>
          <a:r>
            <a:rPr lang="en-US" sz="2400" dirty="0"/>
            <a:t>, </a:t>
          </a:r>
          <a:r>
            <a:rPr lang="en-US" sz="2400" dirty="0" err="1"/>
            <a:t>nước</a:t>
          </a:r>
          <a:r>
            <a:rPr lang="en-US" sz="2400" dirty="0"/>
            <a:t> </a:t>
          </a:r>
          <a:r>
            <a:rPr lang="en-US" sz="2400" dirty="0" err="1"/>
            <a:t>mạnh</a:t>
          </a:r>
          <a:r>
            <a:rPr lang="en-US" sz="2400" dirty="0"/>
            <a:t>, </a:t>
          </a:r>
          <a:r>
            <a:rPr lang="en-US" sz="2400" dirty="0" err="1"/>
            <a:t>dân</a:t>
          </a:r>
          <a:r>
            <a:rPr lang="en-US" sz="2400" dirty="0"/>
            <a:t> </a:t>
          </a:r>
          <a:r>
            <a:rPr lang="en-US" sz="2400" dirty="0" err="1"/>
            <a:t>chủ</a:t>
          </a:r>
          <a:r>
            <a:rPr lang="en-US" sz="2400" dirty="0"/>
            <a:t>, </a:t>
          </a:r>
          <a:r>
            <a:rPr lang="en-US" sz="2400" dirty="0" err="1"/>
            <a:t>công</a:t>
          </a:r>
          <a:r>
            <a:rPr lang="en-US" sz="2400" dirty="0"/>
            <a:t> </a:t>
          </a:r>
          <a:r>
            <a:rPr lang="en-US" sz="2400" dirty="0" err="1"/>
            <a:t>bằng</a:t>
          </a:r>
          <a:r>
            <a:rPr lang="en-US" sz="2400" dirty="0"/>
            <a:t>, </a:t>
          </a:r>
          <a:r>
            <a:rPr lang="en-US" sz="2400" dirty="0" err="1"/>
            <a:t>văn</a:t>
          </a:r>
          <a:r>
            <a:rPr lang="en-US" sz="2400" dirty="0"/>
            <a:t> </a:t>
          </a:r>
          <a:r>
            <a:rPr lang="en-US" sz="2400" dirty="0" err="1"/>
            <a:t>minh</a:t>
          </a:r>
          <a:r>
            <a:rPr lang="en-US" sz="2400" dirty="0"/>
            <a:t>.</a:t>
          </a:r>
        </a:p>
      </dgm:t>
    </dgm:pt>
    <dgm:pt modelId="{64A92F69-1F9F-440B-95CF-B5741922283B}" type="parTrans" cxnId="{4B561598-0CA1-4EC8-8CEE-750CDCDDB849}">
      <dgm:prSet/>
      <dgm:spPr/>
      <dgm:t>
        <a:bodyPr/>
        <a:lstStyle/>
        <a:p>
          <a:endParaRPr lang="en-US"/>
        </a:p>
      </dgm:t>
    </dgm:pt>
    <dgm:pt modelId="{B0411774-B93A-41CA-870F-B17E95796839}" type="sibTrans" cxnId="{4B561598-0CA1-4EC8-8CEE-750CDCDDB849}">
      <dgm:prSet/>
      <dgm:spPr/>
      <dgm:t>
        <a:bodyPr/>
        <a:lstStyle/>
        <a:p>
          <a:endParaRPr lang="en-US"/>
        </a:p>
      </dgm:t>
    </dgm:pt>
    <dgm:pt modelId="{5685AF22-74B6-41B7-9380-AD44662CCE30}" type="pres">
      <dgm:prSet presAssocID="{3DB824CD-8AB5-4CBA-8E2F-F15191B20FD5}" presName="composite" presStyleCnt="0">
        <dgm:presLayoutVars>
          <dgm:chMax val="1"/>
          <dgm:dir/>
          <dgm:resizeHandles val="exact"/>
        </dgm:presLayoutVars>
      </dgm:prSet>
      <dgm:spPr/>
    </dgm:pt>
    <dgm:pt modelId="{DCF46ADD-EF4E-499A-A025-0A787DFF35B9}" type="pres">
      <dgm:prSet presAssocID="{938B9217-B21C-427D-B862-8E6C5971CB3C}" presName="roof" presStyleLbl="dkBgShp" presStyleIdx="0" presStyleCnt="2" custScaleY="51189" custLinFactNeighborY="-4361"/>
      <dgm:spPr/>
    </dgm:pt>
    <dgm:pt modelId="{6EE5B265-04E2-4DAD-ADAD-277886BB4CF0}" type="pres">
      <dgm:prSet presAssocID="{938B9217-B21C-427D-B862-8E6C5971CB3C}" presName="pillars" presStyleCnt="0"/>
      <dgm:spPr/>
    </dgm:pt>
    <dgm:pt modelId="{B3432A33-5821-4E87-ABB8-2D51210E6117}" type="pres">
      <dgm:prSet presAssocID="{938B9217-B21C-427D-B862-8E6C5971CB3C}" presName="pillar1" presStyleLbl="node1" presStyleIdx="0" presStyleCnt="4" custScaleY="128189">
        <dgm:presLayoutVars>
          <dgm:bulletEnabled val="1"/>
        </dgm:presLayoutVars>
      </dgm:prSet>
      <dgm:spPr/>
    </dgm:pt>
    <dgm:pt modelId="{388D8DBC-2B0D-43AC-BD69-C5A3FED86824}" type="pres">
      <dgm:prSet presAssocID="{10FEE00C-FBAD-42FE-B7DC-081724661617}" presName="pillarX" presStyleLbl="node1" presStyleIdx="1" presStyleCnt="4" custScaleY="126853">
        <dgm:presLayoutVars>
          <dgm:bulletEnabled val="1"/>
        </dgm:presLayoutVars>
      </dgm:prSet>
      <dgm:spPr/>
    </dgm:pt>
    <dgm:pt modelId="{97CF703B-E3E1-40F5-A164-56E3F98532A6}" type="pres">
      <dgm:prSet presAssocID="{C3D63792-765A-422B-BB38-920904380B15}" presName="pillarX" presStyleLbl="node1" presStyleIdx="2" presStyleCnt="4" custScaleY="126853">
        <dgm:presLayoutVars>
          <dgm:bulletEnabled val="1"/>
        </dgm:presLayoutVars>
      </dgm:prSet>
      <dgm:spPr/>
    </dgm:pt>
    <dgm:pt modelId="{0183A846-456A-49B0-9789-47354EE58B10}" type="pres">
      <dgm:prSet presAssocID="{6A29C35F-2C47-4831-BACE-52C7F75C08C2}" presName="pillarX" presStyleLbl="node1" presStyleIdx="3" presStyleCnt="4" custScaleY="126853">
        <dgm:presLayoutVars>
          <dgm:bulletEnabled val="1"/>
        </dgm:presLayoutVars>
      </dgm:prSet>
      <dgm:spPr/>
    </dgm:pt>
    <dgm:pt modelId="{2BABEF73-6D26-44E6-9B47-07F94EC8BA02}" type="pres">
      <dgm:prSet presAssocID="{938B9217-B21C-427D-B862-8E6C5971CB3C}" presName="base" presStyleLbl="dkBgShp" presStyleIdx="1" presStyleCnt="2" custLinFactNeighborY="96849"/>
      <dgm:spPr/>
    </dgm:pt>
  </dgm:ptLst>
  <dgm:cxnLst>
    <dgm:cxn modelId="{3803EC15-3F4E-4828-9470-9F6AD3DE7ECE}" srcId="{938B9217-B21C-427D-B862-8E6C5971CB3C}" destId="{10FEE00C-FBAD-42FE-B7DC-081724661617}" srcOrd="1" destOrd="0" parTransId="{7670BAE3-F94A-4A6C-894B-CB623A1116CF}" sibTransId="{28D3C3F6-6B4A-4986-B077-CA02818304B8}"/>
    <dgm:cxn modelId="{DAAE4231-6434-49A6-9D03-EBFA56B5D304}" type="presOf" srcId="{6A29C35F-2C47-4831-BACE-52C7F75C08C2}" destId="{0183A846-456A-49B0-9789-47354EE58B10}" srcOrd="0" destOrd="0" presId="urn:microsoft.com/office/officeart/2005/8/layout/hList3"/>
    <dgm:cxn modelId="{29382738-21BE-4033-8DEA-8449CDF35194}" srcId="{938B9217-B21C-427D-B862-8E6C5971CB3C}" destId="{220041F2-483B-43E8-AA63-5E9E01898C2C}" srcOrd="0" destOrd="0" parTransId="{F39B90FC-B27C-4367-9405-230B4A5FCB36}" sibTransId="{FEC6800A-E177-4659-BAFA-9D088A57575A}"/>
    <dgm:cxn modelId="{3025733B-4635-44E1-BFAB-26B908ED827B}" type="presOf" srcId="{3DB824CD-8AB5-4CBA-8E2F-F15191B20FD5}" destId="{5685AF22-74B6-41B7-9380-AD44662CCE30}" srcOrd="0" destOrd="0" presId="urn:microsoft.com/office/officeart/2005/8/layout/hList3"/>
    <dgm:cxn modelId="{A76CF45C-985B-44A0-846D-67FBE5D3094A}" type="presOf" srcId="{938B9217-B21C-427D-B862-8E6C5971CB3C}" destId="{DCF46ADD-EF4E-499A-A025-0A787DFF35B9}" srcOrd="0" destOrd="0" presId="urn:microsoft.com/office/officeart/2005/8/layout/hList3"/>
    <dgm:cxn modelId="{CD8DA881-EA28-44A3-833C-958F8F457A4F}" type="presOf" srcId="{C3D63792-765A-422B-BB38-920904380B15}" destId="{97CF703B-E3E1-40F5-A164-56E3F98532A6}" srcOrd="0" destOrd="0" presId="urn:microsoft.com/office/officeart/2005/8/layout/hList3"/>
    <dgm:cxn modelId="{DE277A93-A4BA-4166-8F8A-9E53E9CB98BD}" srcId="{3DB824CD-8AB5-4CBA-8E2F-F15191B20FD5}" destId="{938B9217-B21C-427D-B862-8E6C5971CB3C}" srcOrd="0" destOrd="0" parTransId="{0C6E816B-484A-4A84-861F-5B10AD7BB80E}" sibTransId="{367AE6A0-C74B-44F3-843E-75B9BEF6B782}"/>
    <dgm:cxn modelId="{4B561598-0CA1-4EC8-8CEE-750CDCDDB849}" srcId="{938B9217-B21C-427D-B862-8E6C5971CB3C}" destId="{6A29C35F-2C47-4831-BACE-52C7F75C08C2}" srcOrd="3" destOrd="0" parTransId="{64A92F69-1F9F-440B-95CF-B5741922283B}" sibTransId="{B0411774-B93A-41CA-870F-B17E95796839}"/>
    <dgm:cxn modelId="{19A275A9-3374-4D55-A16A-483C0272AF70}" type="presOf" srcId="{10FEE00C-FBAD-42FE-B7DC-081724661617}" destId="{388D8DBC-2B0D-43AC-BD69-C5A3FED86824}" srcOrd="0" destOrd="0" presId="urn:microsoft.com/office/officeart/2005/8/layout/hList3"/>
    <dgm:cxn modelId="{5A50F3B2-97B4-497F-BF36-85E87EA73277}" srcId="{938B9217-B21C-427D-B862-8E6C5971CB3C}" destId="{C3D63792-765A-422B-BB38-920904380B15}" srcOrd="2" destOrd="0" parTransId="{0867BCB8-F148-4631-A318-A97122293D48}" sibTransId="{00A88811-CEC9-4E62-9042-6A3718B3F2EF}"/>
    <dgm:cxn modelId="{7668BACC-EB4C-4382-9F93-8D77BB429EE6}" type="presOf" srcId="{220041F2-483B-43E8-AA63-5E9E01898C2C}" destId="{B3432A33-5821-4E87-ABB8-2D51210E6117}" srcOrd="0" destOrd="0" presId="urn:microsoft.com/office/officeart/2005/8/layout/hList3"/>
    <dgm:cxn modelId="{8B1C51EF-E4AF-4E63-BC78-087808122128}" type="presParOf" srcId="{5685AF22-74B6-41B7-9380-AD44662CCE30}" destId="{DCF46ADD-EF4E-499A-A025-0A787DFF35B9}" srcOrd="0" destOrd="0" presId="urn:microsoft.com/office/officeart/2005/8/layout/hList3"/>
    <dgm:cxn modelId="{F9E59153-7FB2-47E1-8D0D-E62EACB9BA9D}" type="presParOf" srcId="{5685AF22-74B6-41B7-9380-AD44662CCE30}" destId="{6EE5B265-04E2-4DAD-ADAD-277886BB4CF0}" srcOrd="1" destOrd="0" presId="urn:microsoft.com/office/officeart/2005/8/layout/hList3"/>
    <dgm:cxn modelId="{3D59F37C-3E7F-43EB-9824-ACE370256092}" type="presParOf" srcId="{6EE5B265-04E2-4DAD-ADAD-277886BB4CF0}" destId="{B3432A33-5821-4E87-ABB8-2D51210E6117}" srcOrd="0" destOrd="0" presId="urn:microsoft.com/office/officeart/2005/8/layout/hList3"/>
    <dgm:cxn modelId="{46BE12CD-F69F-49D3-9BB8-5E4BF3AEBE7C}" type="presParOf" srcId="{6EE5B265-04E2-4DAD-ADAD-277886BB4CF0}" destId="{388D8DBC-2B0D-43AC-BD69-C5A3FED86824}" srcOrd="1" destOrd="0" presId="urn:microsoft.com/office/officeart/2005/8/layout/hList3"/>
    <dgm:cxn modelId="{FA46A088-1422-4009-A049-B45A76345932}" type="presParOf" srcId="{6EE5B265-04E2-4DAD-ADAD-277886BB4CF0}" destId="{97CF703B-E3E1-40F5-A164-56E3F98532A6}" srcOrd="2" destOrd="0" presId="urn:microsoft.com/office/officeart/2005/8/layout/hList3"/>
    <dgm:cxn modelId="{B6DC366A-5D1F-4184-9630-79877684B541}" type="presParOf" srcId="{6EE5B265-04E2-4DAD-ADAD-277886BB4CF0}" destId="{0183A846-456A-49B0-9789-47354EE58B10}" srcOrd="3" destOrd="0" presId="urn:microsoft.com/office/officeart/2005/8/layout/hList3"/>
    <dgm:cxn modelId="{E50AD5C1-2300-41E7-984D-DB675F150E93}" type="presParOf" srcId="{5685AF22-74B6-41B7-9380-AD44662CCE30}" destId="{2BABEF73-6D26-44E6-9B47-07F94EC8BA0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9B3EEB-960E-4901-9095-B88446DCC7BD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EA6E5E-A7DD-4E01-BD33-C22DBA5C84F7}">
      <dgm:prSet phldrT="[Text]" custT="1"/>
      <dgm:spPr/>
      <dgm:t>
        <a:bodyPr/>
        <a:lstStyle/>
        <a:p>
          <a:pPr algn="just"/>
          <a:r>
            <a:rPr lang="en-US" sz="2600" b="1" dirty="0"/>
            <a:t>1. </a:t>
          </a:r>
          <a:r>
            <a:rPr lang="en-US" sz="2600" b="1" dirty="0" err="1"/>
            <a:t>Thể</a:t>
          </a:r>
          <a:r>
            <a:rPr lang="en-US" sz="2600" b="1" dirty="0"/>
            <a:t> </a:t>
          </a:r>
          <a:r>
            <a:rPr lang="en-US" sz="2600" b="1" dirty="0" err="1"/>
            <a:t>chế</a:t>
          </a:r>
          <a:r>
            <a:rPr lang="en-US" sz="2600" b="1" dirty="0"/>
            <a:t> </a:t>
          </a:r>
          <a:r>
            <a:rPr lang="en-US" sz="2600" b="1" dirty="0" err="1"/>
            <a:t>kinh</a:t>
          </a:r>
          <a:r>
            <a:rPr lang="en-US" sz="2600" b="1" dirty="0"/>
            <a:t> </a:t>
          </a:r>
          <a:r>
            <a:rPr lang="en-US" sz="2600" b="1" dirty="0" err="1"/>
            <a:t>tế</a:t>
          </a:r>
          <a:r>
            <a:rPr lang="en-US" sz="2600" b="1" dirty="0"/>
            <a:t> </a:t>
          </a:r>
          <a:r>
            <a:rPr lang="en-US" sz="2600" b="1" dirty="0" err="1"/>
            <a:t>thị</a:t>
          </a:r>
          <a:r>
            <a:rPr lang="en-US" sz="2600" b="1" dirty="0"/>
            <a:t> </a:t>
          </a:r>
          <a:r>
            <a:rPr lang="en-US" sz="2600" b="1" dirty="0" err="1"/>
            <a:t>trường</a:t>
          </a:r>
          <a:r>
            <a:rPr lang="en-US" sz="2600" b="1" dirty="0"/>
            <a:t> </a:t>
          </a:r>
          <a:r>
            <a:rPr lang="en-US" sz="2600" b="1" dirty="0" err="1"/>
            <a:t>định</a:t>
          </a:r>
          <a:r>
            <a:rPr lang="en-US" sz="2600" b="1" dirty="0"/>
            <a:t> </a:t>
          </a:r>
          <a:r>
            <a:rPr lang="en-US" sz="2600" b="1" dirty="0" err="1"/>
            <a:t>hướng</a:t>
          </a:r>
          <a:r>
            <a:rPr lang="en-US" sz="2600" b="1" dirty="0"/>
            <a:t> </a:t>
          </a:r>
          <a:r>
            <a:rPr lang="en-US" sz="2600" b="1" dirty="0" err="1"/>
            <a:t>xã</a:t>
          </a:r>
          <a:r>
            <a:rPr lang="en-US" sz="2600" b="1" dirty="0"/>
            <a:t> </a:t>
          </a:r>
          <a:r>
            <a:rPr lang="en-US" sz="2600" b="1" dirty="0" err="1"/>
            <a:t>hội</a:t>
          </a:r>
          <a:r>
            <a:rPr lang="en-US" sz="2600" b="1" dirty="0"/>
            <a:t> </a:t>
          </a:r>
          <a:r>
            <a:rPr lang="en-US" sz="2600" b="1" dirty="0" err="1"/>
            <a:t>chủ</a:t>
          </a:r>
          <a:r>
            <a:rPr lang="en-US" sz="2600" b="1" dirty="0"/>
            <a:t> </a:t>
          </a:r>
          <a:r>
            <a:rPr lang="en-US" sz="2600" b="1" dirty="0" err="1"/>
            <a:t>nghĩa</a:t>
          </a:r>
          <a:r>
            <a:rPr lang="en-US" sz="2600" b="1" dirty="0"/>
            <a:t> </a:t>
          </a:r>
          <a:r>
            <a:rPr lang="en-US" sz="2600" b="1" dirty="0" err="1"/>
            <a:t>chưa</a:t>
          </a:r>
          <a:r>
            <a:rPr lang="en-US" sz="2600" b="1" dirty="0"/>
            <a:t> </a:t>
          </a:r>
          <a:r>
            <a:rPr lang="en-US" sz="2600" b="1" dirty="0" err="1"/>
            <a:t>đồng</a:t>
          </a:r>
          <a:r>
            <a:rPr lang="en-US" sz="2600" b="1" dirty="0"/>
            <a:t> </a:t>
          </a:r>
          <a:r>
            <a:rPr lang="en-US" sz="2600" b="1" dirty="0" err="1"/>
            <a:t>bộ</a:t>
          </a:r>
          <a:endParaRPr lang="en-US" sz="2600" b="1" dirty="0"/>
        </a:p>
      </dgm:t>
    </dgm:pt>
    <dgm:pt modelId="{EBC3E125-1A83-4FAF-8AFB-99BBFEE2F8BC}" type="parTrans" cxnId="{53D554BB-ECAD-4CCE-939C-C172FECB3207}">
      <dgm:prSet/>
      <dgm:spPr/>
      <dgm:t>
        <a:bodyPr/>
        <a:lstStyle/>
        <a:p>
          <a:pPr algn="just"/>
          <a:endParaRPr lang="en-US" sz="2600"/>
        </a:p>
      </dgm:t>
    </dgm:pt>
    <dgm:pt modelId="{47BDE95E-23AD-4906-A1C3-EDE383D7EB33}" type="sibTrans" cxnId="{53D554BB-ECAD-4CCE-939C-C172FECB3207}">
      <dgm:prSet/>
      <dgm:spPr/>
      <dgm:t>
        <a:bodyPr/>
        <a:lstStyle/>
        <a:p>
          <a:pPr algn="just"/>
          <a:endParaRPr lang="en-US" sz="2600"/>
        </a:p>
      </dgm:t>
    </dgm:pt>
    <dgm:pt modelId="{AEC0D69E-6A67-4B61-841D-D4CD83C3E88B}">
      <dgm:prSet phldrT="[Text]" custT="1"/>
      <dgm:spPr/>
      <dgm:t>
        <a:bodyPr/>
        <a:lstStyle/>
        <a:p>
          <a:pPr algn="just"/>
          <a:r>
            <a:rPr lang="en-US" sz="2600" b="1" dirty="0"/>
            <a:t>2. </a:t>
          </a:r>
          <a:r>
            <a:rPr lang="en-US" sz="2600" b="1" dirty="0" err="1"/>
            <a:t>Hệ</a:t>
          </a:r>
          <a:r>
            <a:rPr lang="en-US" sz="2600" b="1" dirty="0"/>
            <a:t> </a:t>
          </a:r>
          <a:r>
            <a:rPr lang="en-US" sz="2600" b="1" dirty="0" err="1"/>
            <a:t>thống</a:t>
          </a:r>
          <a:r>
            <a:rPr lang="en-US" sz="2600" b="1" dirty="0"/>
            <a:t> </a:t>
          </a:r>
          <a:r>
            <a:rPr lang="en-US" sz="2600" b="1" dirty="0" err="1"/>
            <a:t>thể</a:t>
          </a:r>
          <a:r>
            <a:rPr lang="en-US" sz="2600" b="1" dirty="0"/>
            <a:t> </a:t>
          </a:r>
          <a:r>
            <a:rPr lang="en-US" sz="2600" b="1" dirty="0" err="1"/>
            <a:t>chế</a:t>
          </a:r>
          <a:r>
            <a:rPr lang="en-US" sz="2600" b="1" dirty="0"/>
            <a:t> </a:t>
          </a:r>
          <a:r>
            <a:rPr lang="en-US" sz="2600" b="1" dirty="0" err="1"/>
            <a:t>còn</a:t>
          </a:r>
          <a:r>
            <a:rPr lang="en-US" sz="2600" b="1" dirty="0"/>
            <a:t> </a:t>
          </a:r>
          <a:r>
            <a:rPr lang="en-US" sz="2600" b="1" dirty="0" err="1"/>
            <a:t>chưa</a:t>
          </a:r>
          <a:r>
            <a:rPr lang="en-US" sz="2600" b="1" dirty="0"/>
            <a:t> </a:t>
          </a:r>
          <a:r>
            <a:rPr lang="en-US" sz="2600" b="1" dirty="0" err="1"/>
            <a:t>đầy</a:t>
          </a:r>
          <a:r>
            <a:rPr lang="en-US" sz="2600" b="1" dirty="0"/>
            <a:t> </a:t>
          </a:r>
          <a:r>
            <a:rPr lang="en-US" sz="2600" b="1" dirty="0" err="1"/>
            <a:t>đủ</a:t>
          </a:r>
          <a:endParaRPr lang="en-US" sz="2600" b="1" dirty="0"/>
        </a:p>
      </dgm:t>
    </dgm:pt>
    <dgm:pt modelId="{8F9C338E-1643-4567-B5A6-AAA1FD6AB260}" type="parTrans" cxnId="{24523E30-199F-4066-8B6E-5A72E3EE93F8}">
      <dgm:prSet/>
      <dgm:spPr/>
      <dgm:t>
        <a:bodyPr/>
        <a:lstStyle/>
        <a:p>
          <a:pPr algn="just"/>
          <a:endParaRPr lang="en-US" sz="2600"/>
        </a:p>
      </dgm:t>
    </dgm:pt>
    <dgm:pt modelId="{96729BC5-16A6-48BF-868C-E5C122D16DAB}" type="sibTrans" cxnId="{24523E30-199F-4066-8B6E-5A72E3EE93F8}">
      <dgm:prSet/>
      <dgm:spPr/>
      <dgm:t>
        <a:bodyPr/>
        <a:lstStyle/>
        <a:p>
          <a:pPr algn="just"/>
          <a:endParaRPr lang="en-US" sz="2600"/>
        </a:p>
      </dgm:t>
    </dgm:pt>
    <dgm:pt modelId="{1F62B2BE-9F34-4A70-AB5B-A14720EF141E}">
      <dgm:prSet phldrT="[Text]" custT="1"/>
      <dgm:spPr/>
      <dgm:t>
        <a:bodyPr/>
        <a:lstStyle/>
        <a:p>
          <a:pPr algn="just"/>
          <a:r>
            <a:rPr lang="en-US" sz="2600" b="1" dirty="0"/>
            <a:t>3. </a:t>
          </a:r>
          <a:r>
            <a:rPr lang="en-US" sz="2600" b="1" dirty="0" err="1"/>
            <a:t>Hệ</a:t>
          </a:r>
          <a:r>
            <a:rPr lang="en-US" sz="2600" b="1" dirty="0"/>
            <a:t> </a:t>
          </a:r>
          <a:r>
            <a:rPr lang="en-US" sz="2600" b="1" dirty="0" err="1"/>
            <a:t>thống</a:t>
          </a:r>
          <a:r>
            <a:rPr lang="en-US" sz="2600" b="1" dirty="0"/>
            <a:t> </a:t>
          </a:r>
          <a:r>
            <a:rPr lang="en-US" sz="2600" b="1" dirty="0" err="1"/>
            <a:t>thể</a:t>
          </a:r>
          <a:r>
            <a:rPr lang="en-US" sz="2600" b="1" dirty="0"/>
            <a:t> </a:t>
          </a:r>
          <a:r>
            <a:rPr lang="en-US" sz="2600" b="1" dirty="0" err="1"/>
            <a:t>chế</a:t>
          </a:r>
          <a:r>
            <a:rPr lang="en-US" sz="2600" b="1" dirty="0"/>
            <a:t> </a:t>
          </a:r>
          <a:r>
            <a:rPr lang="en-US" sz="2600" b="1" dirty="0" err="1"/>
            <a:t>còn</a:t>
          </a:r>
          <a:r>
            <a:rPr lang="en-US" sz="2600" b="1" dirty="0"/>
            <a:t> </a:t>
          </a:r>
          <a:r>
            <a:rPr lang="en-US" sz="2600" b="1" dirty="0" err="1"/>
            <a:t>kém</a:t>
          </a:r>
          <a:r>
            <a:rPr lang="en-US" sz="2600" b="1" dirty="0"/>
            <a:t> </a:t>
          </a:r>
          <a:r>
            <a:rPr lang="en-US" sz="2600" b="1" dirty="0" err="1"/>
            <a:t>hiệu</a:t>
          </a:r>
          <a:r>
            <a:rPr lang="en-US" sz="2600" b="1" dirty="0"/>
            <a:t> </a:t>
          </a:r>
          <a:r>
            <a:rPr lang="en-US" sz="2600" b="1" dirty="0" err="1"/>
            <a:t>lực</a:t>
          </a:r>
          <a:r>
            <a:rPr lang="en-US" sz="2600" b="1" dirty="0"/>
            <a:t>, </a:t>
          </a:r>
          <a:r>
            <a:rPr lang="en-US" sz="2600" b="1" dirty="0" err="1"/>
            <a:t>hiệu</a:t>
          </a:r>
          <a:r>
            <a:rPr lang="en-US" sz="2600" b="1" dirty="0"/>
            <a:t> </a:t>
          </a:r>
          <a:r>
            <a:rPr lang="en-US" sz="2600" b="1" dirty="0" err="1"/>
            <a:t>quả</a:t>
          </a:r>
          <a:r>
            <a:rPr lang="en-US" sz="2600" b="1" dirty="0"/>
            <a:t>, </a:t>
          </a:r>
          <a:r>
            <a:rPr lang="en-US" sz="2600" b="1" dirty="0" err="1"/>
            <a:t>các</a:t>
          </a:r>
          <a:r>
            <a:rPr lang="en-US" sz="2600" b="1" dirty="0"/>
            <a:t> </a:t>
          </a:r>
          <a:r>
            <a:rPr lang="en-US" sz="2600" b="1" dirty="0" err="1"/>
            <a:t>yếu</a:t>
          </a:r>
          <a:r>
            <a:rPr lang="en-US" sz="2600" b="1" dirty="0"/>
            <a:t> </a:t>
          </a:r>
          <a:r>
            <a:rPr lang="en-US" sz="2600" b="1" dirty="0" err="1"/>
            <a:t>tố</a:t>
          </a:r>
          <a:r>
            <a:rPr lang="en-US" sz="2600" b="1" dirty="0"/>
            <a:t> </a:t>
          </a:r>
          <a:r>
            <a:rPr lang="en-US" sz="2600" b="1" dirty="0" err="1"/>
            <a:t>thị</a:t>
          </a:r>
          <a:r>
            <a:rPr lang="en-US" sz="2600" b="1" dirty="0"/>
            <a:t> </a:t>
          </a:r>
          <a:r>
            <a:rPr lang="en-US" sz="2600" b="1" dirty="0" err="1"/>
            <a:t>trường</a:t>
          </a:r>
          <a:r>
            <a:rPr lang="en-US" sz="2600" b="1" dirty="0"/>
            <a:t> </a:t>
          </a:r>
          <a:r>
            <a:rPr lang="en-US" sz="2600" b="1" dirty="0" err="1"/>
            <a:t>chưa</a:t>
          </a:r>
          <a:r>
            <a:rPr lang="en-US" sz="2600" b="1" dirty="0"/>
            <a:t> </a:t>
          </a:r>
          <a:r>
            <a:rPr lang="en-US" sz="2600" b="1" dirty="0" err="1"/>
            <a:t>đầy</a:t>
          </a:r>
          <a:r>
            <a:rPr lang="en-US" sz="2600" b="1" dirty="0"/>
            <a:t> </a:t>
          </a:r>
          <a:r>
            <a:rPr lang="en-US" sz="2600" b="1" dirty="0" err="1"/>
            <a:t>đủ</a:t>
          </a:r>
          <a:endParaRPr lang="en-US" sz="2600" b="1" dirty="0"/>
        </a:p>
      </dgm:t>
    </dgm:pt>
    <dgm:pt modelId="{D35EE151-5937-4DB5-A39D-4E1363FA2E6E}" type="parTrans" cxnId="{D0D235F0-87B8-407E-9582-FCDC311F148E}">
      <dgm:prSet/>
      <dgm:spPr/>
      <dgm:t>
        <a:bodyPr/>
        <a:lstStyle/>
        <a:p>
          <a:pPr algn="just"/>
          <a:endParaRPr lang="en-US" sz="2600"/>
        </a:p>
      </dgm:t>
    </dgm:pt>
    <dgm:pt modelId="{3D2E7E22-A09C-4338-B324-5C6A246B1C64}" type="sibTrans" cxnId="{D0D235F0-87B8-407E-9582-FCDC311F148E}">
      <dgm:prSet/>
      <dgm:spPr/>
      <dgm:t>
        <a:bodyPr/>
        <a:lstStyle/>
        <a:p>
          <a:pPr algn="just"/>
          <a:endParaRPr lang="en-US" sz="2600"/>
        </a:p>
      </dgm:t>
    </dgm:pt>
    <dgm:pt modelId="{463DD83B-D9A0-4438-B0B9-D13E67D3BD74}" type="pres">
      <dgm:prSet presAssocID="{119B3EEB-960E-4901-9095-B88446DCC7BD}" presName="linear" presStyleCnt="0">
        <dgm:presLayoutVars>
          <dgm:dir/>
          <dgm:animLvl val="lvl"/>
          <dgm:resizeHandles val="exact"/>
        </dgm:presLayoutVars>
      </dgm:prSet>
      <dgm:spPr/>
    </dgm:pt>
    <dgm:pt modelId="{E6EDB3C6-8077-48F6-A2EF-81177B4D9B1B}" type="pres">
      <dgm:prSet presAssocID="{DDEA6E5E-A7DD-4E01-BD33-C22DBA5C84F7}" presName="parentLin" presStyleCnt="0"/>
      <dgm:spPr/>
    </dgm:pt>
    <dgm:pt modelId="{BFE636D8-D94C-4074-A2C6-3D4D121A2858}" type="pres">
      <dgm:prSet presAssocID="{DDEA6E5E-A7DD-4E01-BD33-C22DBA5C84F7}" presName="parentLeftMargin" presStyleLbl="node1" presStyleIdx="0" presStyleCnt="3"/>
      <dgm:spPr/>
    </dgm:pt>
    <dgm:pt modelId="{40728068-1453-47A4-BC94-7A4305FA1077}" type="pres">
      <dgm:prSet presAssocID="{DDEA6E5E-A7DD-4E01-BD33-C22DBA5C84F7}" presName="parentText" presStyleLbl="node1" presStyleIdx="0" presStyleCnt="3" custScaleX="120587" custScaleY="259582">
        <dgm:presLayoutVars>
          <dgm:chMax val="0"/>
          <dgm:bulletEnabled val="1"/>
        </dgm:presLayoutVars>
      </dgm:prSet>
      <dgm:spPr/>
    </dgm:pt>
    <dgm:pt modelId="{5A209824-4FB8-459E-9AB6-9F98FEB8E0C9}" type="pres">
      <dgm:prSet presAssocID="{DDEA6E5E-A7DD-4E01-BD33-C22DBA5C84F7}" presName="negativeSpace" presStyleCnt="0"/>
      <dgm:spPr/>
    </dgm:pt>
    <dgm:pt modelId="{72CE99B0-D481-482C-8224-3E02E3F69474}" type="pres">
      <dgm:prSet presAssocID="{DDEA6E5E-A7DD-4E01-BD33-C22DBA5C84F7}" presName="childText" presStyleLbl="conFgAcc1" presStyleIdx="0" presStyleCnt="3">
        <dgm:presLayoutVars>
          <dgm:bulletEnabled val="1"/>
        </dgm:presLayoutVars>
      </dgm:prSet>
      <dgm:spPr/>
    </dgm:pt>
    <dgm:pt modelId="{02A1B51F-2371-4DC6-BD88-B3BE49419FAA}" type="pres">
      <dgm:prSet presAssocID="{47BDE95E-23AD-4906-A1C3-EDE383D7EB33}" presName="spaceBetweenRectangles" presStyleCnt="0"/>
      <dgm:spPr/>
    </dgm:pt>
    <dgm:pt modelId="{81981DF4-3838-4690-AA22-0337DA004130}" type="pres">
      <dgm:prSet presAssocID="{AEC0D69E-6A67-4B61-841D-D4CD83C3E88B}" presName="parentLin" presStyleCnt="0"/>
      <dgm:spPr/>
    </dgm:pt>
    <dgm:pt modelId="{5CE6AA3C-5676-4D04-A3B9-210A7159CEE1}" type="pres">
      <dgm:prSet presAssocID="{AEC0D69E-6A67-4B61-841D-D4CD83C3E88B}" presName="parentLeftMargin" presStyleLbl="node1" presStyleIdx="0" presStyleCnt="3"/>
      <dgm:spPr/>
    </dgm:pt>
    <dgm:pt modelId="{D2BD6B75-6F05-4D64-9C0C-06655E98C41F}" type="pres">
      <dgm:prSet presAssocID="{AEC0D69E-6A67-4B61-841D-D4CD83C3E88B}" presName="parentText" presStyleLbl="node1" presStyleIdx="1" presStyleCnt="3" custScaleX="120587" custScaleY="201583">
        <dgm:presLayoutVars>
          <dgm:chMax val="0"/>
          <dgm:bulletEnabled val="1"/>
        </dgm:presLayoutVars>
      </dgm:prSet>
      <dgm:spPr/>
    </dgm:pt>
    <dgm:pt modelId="{045CC257-FB1C-42E2-9BC1-1EB0768C2BF4}" type="pres">
      <dgm:prSet presAssocID="{AEC0D69E-6A67-4B61-841D-D4CD83C3E88B}" presName="negativeSpace" presStyleCnt="0"/>
      <dgm:spPr/>
    </dgm:pt>
    <dgm:pt modelId="{63E91872-8C1A-4A76-ACD6-361970426DD7}" type="pres">
      <dgm:prSet presAssocID="{AEC0D69E-6A67-4B61-841D-D4CD83C3E88B}" presName="childText" presStyleLbl="conFgAcc1" presStyleIdx="1" presStyleCnt="3">
        <dgm:presLayoutVars>
          <dgm:bulletEnabled val="1"/>
        </dgm:presLayoutVars>
      </dgm:prSet>
      <dgm:spPr/>
    </dgm:pt>
    <dgm:pt modelId="{1A212836-EBEF-4245-92F5-9AA899B19DF0}" type="pres">
      <dgm:prSet presAssocID="{96729BC5-16A6-48BF-868C-E5C122D16DAB}" presName="spaceBetweenRectangles" presStyleCnt="0"/>
      <dgm:spPr/>
    </dgm:pt>
    <dgm:pt modelId="{C5300FED-224A-47E8-9542-23C6CB5DD52A}" type="pres">
      <dgm:prSet presAssocID="{1F62B2BE-9F34-4A70-AB5B-A14720EF141E}" presName="parentLin" presStyleCnt="0"/>
      <dgm:spPr/>
    </dgm:pt>
    <dgm:pt modelId="{3EFABF6D-66E3-4B40-B3A4-BA5291C16F78}" type="pres">
      <dgm:prSet presAssocID="{1F62B2BE-9F34-4A70-AB5B-A14720EF141E}" presName="parentLeftMargin" presStyleLbl="node1" presStyleIdx="1" presStyleCnt="3"/>
      <dgm:spPr/>
    </dgm:pt>
    <dgm:pt modelId="{83AF834E-7843-4F02-BD35-9DEC54A23CAE}" type="pres">
      <dgm:prSet presAssocID="{1F62B2BE-9F34-4A70-AB5B-A14720EF141E}" presName="parentText" presStyleLbl="node1" presStyleIdx="2" presStyleCnt="3" custScaleX="120587" custScaleY="218821">
        <dgm:presLayoutVars>
          <dgm:chMax val="0"/>
          <dgm:bulletEnabled val="1"/>
        </dgm:presLayoutVars>
      </dgm:prSet>
      <dgm:spPr/>
    </dgm:pt>
    <dgm:pt modelId="{2C4F0C5D-2548-4243-8335-E0E4D9A9D298}" type="pres">
      <dgm:prSet presAssocID="{1F62B2BE-9F34-4A70-AB5B-A14720EF141E}" presName="negativeSpace" presStyleCnt="0"/>
      <dgm:spPr/>
    </dgm:pt>
    <dgm:pt modelId="{38DD7BF2-A0DC-4777-B2CA-E91FC5D9B7B1}" type="pres">
      <dgm:prSet presAssocID="{1F62B2BE-9F34-4A70-AB5B-A14720EF14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9C740E-91D7-451E-BA17-3E1C0D732DB2}" type="presOf" srcId="{DDEA6E5E-A7DD-4E01-BD33-C22DBA5C84F7}" destId="{40728068-1453-47A4-BC94-7A4305FA1077}" srcOrd="1" destOrd="0" presId="urn:microsoft.com/office/officeart/2005/8/layout/list1"/>
    <dgm:cxn modelId="{4E714D2A-7E84-47A4-994C-D7A9D4F0D5BB}" type="presOf" srcId="{1F62B2BE-9F34-4A70-AB5B-A14720EF141E}" destId="{3EFABF6D-66E3-4B40-B3A4-BA5291C16F78}" srcOrd="0" destOrd="0" presId="urn:microsoft.com/office/officeart/2005/8/layout/list1"/>
    <dgm:cxn modelId="{24523E30-199F-4066-8B6E-5A72E3EE93F8}" srcId="{119B3EEB-960E-4901-9095-B88446DCC7BD}" destId="{AEC0D69E-6A67-4B61-841D-D4CD83C3E88B}" srcOrd="1" destOrd="0" parTransId="{8F9C338E-1643-4567-B5A6-AAA1FD6AB260}" sibTransId="{96729BC5-16A6-48BF-868C-E5C122D16DAB}"/>
    <dgm:cxn modelId="{F7A38175-C83F-449F-B601-8B04AC2901B1}" type="presOf" srcId="{119B3EEB-960E-4901-9095-B88446DCC7BD}" destId="{463DD83B-D9A0-4438-B0B9-D13E67D3BD74}" srcOrd="0" destOrd="0" presId="urn:microsoft.com/office/officeart/2005/8/layout/list1"/>
    <dgm:cxn modelId="{85F162BA-2016-4AAA-989B-4A74F6BFF310}" type="presOf" srcId="{AEC0D69E-6A67-4B61-841D-D4CD83C3E88B}" destId="{5CE6AA3C-5676-4D04-A3B9-210A7159CEE1}" srcOrd="0" destOrd="0" presId="urn:microsoft.com/office/officeart/2005/8/layout/list1"/>
    <dgm:cxn modelId="{53D554BB-ECAD-4CCE-939C-C172FECB3207}" srcId="{119B3EEB-960E-4901-9095-B88446DCC7BD}" destId="{DDEA6E5E-A7DD-4E01-BD33-C22DBA5C84F7}" srcOrd="0" destOrd="0" parTransId="{EBC3E125-1A83-4FAF-8AFB-99BBFEE2F8BC}" sibTransId="{47BDE95E-23AD-4906-A1C3-EDE383D7EB33}"/>
    <dgm:cxn modelId="{4AB03DCD-CDCB-455B-9286-DEB794301A6C}" type="presOf" srcId="{AEC0D69E-6A67-4B61-841D-D4CD83C3E88B}" destId="{D2BD6B75-6F05-4D64-9C0C-06655E98C41F}" srcOrd="1" destOrd="0" presId="urn:microsoft.com/office/officeart/2005/8/layout/list1"/>
    <dgm:cxn modelId="{F24E26D8-E418-44E1-BAA2-2BD7F05234AB}" type="presOf" srcId="{DDEA6E5E-A7DD-4E01-BD33-C22DBA5C84F7}" destId="{BFE636D8-D94C-4074-A2C6-3D4D121A2858}" srcOrd="0" destOrd="0" presId="urn:microsoft.com/office/officeart/2005/8/layout/list1"/>
    <dgm:cxn modelId="{D0D235F0-87B8-407E-9582-FCDC311F148E}" srcId="{119B3EEB-960E-4901-9095-B88446DCC7BD}" destId="{1F62B2BE-9F34-4A70-AB5B-A14720EF141E}" srcOrd="2" destOrd="0" parTransId="{D35EE151-5937-4DB5-A39D-4E1363FA2E6E}" sibTransId="{3D2E7E22-A09C-4338-B324-5C6A246B1C64}"/>
    <dgm:cxn modelId="{EB6972F8-CA5B-481C-ADA6-30186B387709}" type="presOf" srcId="{1F62B2BE-9F34-4A70-AB5B-A14720EF141E}" destId="{83AF834E-7843-4F02-BD35-9DEC54A23CAE}" srcOrd="1" destOrd="0" presId="urn:microsoft.com/office/officeart/2005/8/layout/list1"/>
    <dgm:cxn modelId="{73B39136-CEFA-45C1-8D16-A49209278B57}" type="presParOf" srcId="{463DD83B-D9A0-4438-B0B9-D13E67D3BD74}" destId="{E6EDB3C6-8077-48F6-A2EF-81177B4D9B1B}" srcOrd="0" destOrd="0" presId="urn:microsoft.com/office/officeart/2005/8/layout/list1"/>
    <dgm:cxn modelId="{C9CE6268-0F1A-4439-B11F-60DBC3C0D77E}" type="presParOf" srcId="{E6EDB3C6-8077-48F6-A2EF-81177B4D9B1B}" destId="{BFE636D8-D94C-4074-A2C6-3D4D121A2858}" srcOrd="0" destOrd="0" presId="urn:microsoft.com/office/officeart/2005/8/layout/list1"/>
    <dgm:cxn modelId="{B92D348F-F8E8-477A-A187-608E40EDE923}" type="presParOf" srcId="{E6EDB3C6-8077-48F6-A2EF-81177B4D9B1B}" destId="{40728068-1453-47A4-BC94-7A4305FA1077}" srcOrd="1" destOrd="0" presId="urn:microsoft.com/office/officeart/2005/8/layout/list1"/>
    <dgm:cxn modelId="{54A91D72-9D2E-4F05-84D6-0A8033BBC39F}" type="presParOf" srcId="{463DD83B-D9A0-4438-B0B9-D13E67D3BD74}" destId="{5A209824-4FB8-459E-9AB6-9F98FEB8E0C9}" srcOrd="1" destOrd="0" presId="urn:microsoft.com/office/officeart/2005/8/layout/list1"/>
    <dgm:cxn modelId="{FBB067DF-0BBD-4F58-BCC0-C53616A57B4C}" type="presParOf" srcId="{463DD83B-D9A0-4438-B0B9-D13E67D3BD74}" destId="{72CE99B0-D481-482C-8224-3E02E3F69474}" srcOrd="2" destOrd="0" presId="urn:microsoft.com/office/officeart/2005/8/layout/list1"/>
    <dgm:cxn modelId="{9BAB9155-8F5B-42EF-B04F-BD51084B4A99}" type="presParOf" srcId="{463DD83B-D9A0-4438-B0B9-D13E67D3BD74}" destId="{02A1B51F-2371-4DC6-BD88-B3BE49419FAA}" srcOrd="3" destOrd="0" presId="urn:microsoft.com/office/officeart/2005/8/layout/list1"/>
    <dgm:cxn modelId="{DF85054F-E98D-481E-B3BD-16817914EA16}" type="presParOf" srcId="{463DD83B-D9A0-4438-B0B9-D13E67D3BD74}" destId="{81981DF4-3838-4690-AA22-0337DA004130}" srcOrd="4" destOrd="0" presId="urn:microsoft.com/office/officeart/2005/8/layout/list1"/>
    <dgm:cxn modelId="{248715E2-9DF9-47BA-8C44-88B0C940AFDD}" type="presParOf" srcId="{81981DF4-3838-4690-AA22-0337DA004130}" destId="{5CE6AA3C-5676-4D04-A3B9-210A7159CEE1}" srcOrd="0" destOrd="0" presId="urn:microsoft.com/office/officeart/2005/8/layout/list1"/>
    <dgm:cxn modelId="{8392683B-FB0B-4E0B-9178-2B6BE2343425}" type="presParOf" srcId="{81981DF4-3838-4690-AA22-0337DA004130}" destId="{D2BD6B75-6F05-4D64-9C0C-06655E98C41F}" srcOrd="1" destOrd="0" presId="urn:microsoft.com/office/officeart/2005/8/layout/list1"/>
    <dgm:cxn modelId="{C0C1C054-06A3-419D-B232-6B89DC2317C0}" type="presParOf" srcId="{463DD83B-D9A0-4438-B0B9-D13E67D3BD74}" destId="{045CC257-FB1C-42E2-9BC1-1EB0768C2BF4}" srcOrd="5" destOrd="0" presId="urn:microsoft.com/office/officeart/2005/8/layout/list1"/>
    <dgm:cxn modelId="{57E9F24C-8BE7-4B75-B7FC-9F5C3AD8C014}" type="presParOf" srcId="{463DD83B-D9A0-4438-B0B9-D13E67D3BD74}" destId="{63E91872-8C1A-4A76-ACD6-361970426DD7}" srcOrd="6" destOrd="0" presId="urn:microsoft.com/office/officeart/2005/8/layout/list1"/>
    <dgm:cxn modelId="{FDAF82B9-D843-4ADA-AB8D-C7F3CD26BEF0}" type="presParOf" srcId="{463DD83B-D9A0-4438-B0B9-D13E67D3BD74}" destId="{1A212836-EBEF-4245-92F5-9AA899B19DF0}" srcOrd="7" destOrd="0" presId="urn:microsoft.com/office/officeart/2005/8/layout/list1"/>
    <dgm:cxn modelId="{9205ACC1-84B1-44DF-9549-87034C6CE9F7}" type="presParOf" srcId="{463DD83B-D9A0-4438-B0B9-D13E67D3BD74}" destId="{C5300FED-224A-47E8-9542-23C6CB5DD52A}" srcOrd="8" destOrd="0" presId="urn:microsoft.com/office/officeart/2005/8/layout/list1"/>
    <dgm:cxn modelId="{AB964DB9-0A14-408E-A6A1-924E7FA41FE4}" type="presParOf" srcId="{C5300FED-224A-47E8-9542-23C6CB5DD52A}" destId="{3EFABF6D-66E3-4B40-B3A4-BA5291C16F78}" srcOrd="0" destOrd="0" presId="urn:microsoft.com/office/officeart/2005/8/layout/list1"/>
    <dgm:cxn modelId="{899864C2-4DED-4792-BBEF-A30F1C52DC5C}" type="presParOf" srcId="{C5300FED-224A-47E8-9542-23C6CB5DD52A}" destId="{83AF834E-7843-4F02-BD35-9DEC54A23CAE}" srcOrd="1" destOrd="0" presId="urn:microsoft.com/office/officeart/2005/8/layout/list1"/>
    <dgm:cxn modelId="{8726491A-9BC1-41A8-9C16-612222E86361}" type="presParOf" srcId="{463DD83B-D9A0-4438-B0B9-D13E67D3BD74}" destId="{2C4F0C5D-2548-4243-8335-E0E4D9A9D298}" srcOrd="9" destOrd="0" presId="urn:microsoft.com/office/officeart/2005/8/layout/list1"/>
    <dgm:cxn modelId="{3C974D46-B6FD-4A0A-92B6-1CCC923465FF}" type="presParOf" srcId="{463DD83B-D9A0-4438-B0B9-D13E67D3BD74}" destId="{38DD7BF2-A0DC-4777-B2CA-E91FC5D9B7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2CD7F4-58A8-4F36-A84D-50D55F516DB2}" type="doc">
      <dgm:prSet loTypeId="urn:microsoft.com/office/officeart/2005/8/layout/cycle3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B61427A-14B6-4C24-B4F4-2B0369B18C89}">
      <dgm:prSet phldrT="[Text]" custT="1"/>
      <dgm:spPr/>
      <dgm:t>
        <a:bodyPr/>
        <a:lstStyle/>
        <a:p>
          <a:r>
            <a:rPr lang="en-US" sz="2400" dirty="0" err="1"/>
            <a:t>Sở</a:t>
          </a:r>
          <a:r>
            <a:rPr lang="en-US" sz="2400" dirty="0"/>
            <a:t> </a:t>
          </a:r>
          <a:r>
            <a:rPr lang="en-US" sz="2400" dirty="0" err="1"/>
            <a:t>hữu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các</a:t>
          </a:r>
          <a:r>
            <a:rPr lang="en-US" sz="2400" dirty="0"/>
            <a:t> TPKT</a:t>
          </a:r>
        </a:p>
      </dgm:t>
    </dgm:pt>
    <dgm:pt modelId="{24149574-F083-4104-9FBF-18120018C648}" type="parTrans" cxnId="{0195CBA2-5F1D-4A83-9A05-E3CD094D37C3}">
      <dgm:prSet/>
      <dgm:spPr/>
      <dgm:t>
        <a:bodyPr/>
        <a:lstStyle/>
        <a:p>
          <a:endParaRPr lang="en-US" sz="3200"/>
        </a:p>
      </dgm:t>
    </dgm:pt>
    <dgm:pt modelId="{B237D0FE-F5AE-4135-B175-A7AA890387AD}" type="sibTrans" cxnId="{0195CBA2-5F1D-4A83-9A05-E3CD094D37C3}">
      <dgm:prSet/>
      <dgm:spPr/>
      <dgm:t>
        <a:bodyPr/>
        <a:lstStyle/>
        <a:p>
          <a:endParaRPr lang="en-US" sz="3200"/>
        </a:p>
      </dgm:t>
    </dgm:pt>
    <dgm:pt modelId="{075F7D73-E51D-4269-AE80-7E8274CC9D0B}">
      <dgm:prSet phldrT="[Text]" custT="1"/>
      <dgm:spPr/>
      <dgm:t>
        <a:bodyPr/>
        <a:lstStyle/>
        <a:p>
          <a:pPr algn="just"/>
          <a:r>
            <a:rPr lang="en-US" sz="2400" b="0" i="0" dirty="0" err="1"/>
            <a:t>Phát</a:t>
          </a:r>
          <a:r>
            <a:rPr lang="en-US" sz="2400" b="0" i="0" dirty="0"/>
            <a:t> </a:t>
          </a:r>
          <a:r>
            <a:rPr lang="en-US" sz="2400" b="0" i="0" dirty="0" err="1"/>
            <a:t>triển</a:t>
          </a:r>
          <a:r>
            <a:rPr lang="en-US" sz="2400" b="0" i="0" dirty="0"/>
            <a:t> </a:t>
          </a:r>
          <a:r>
            <a:rPr lang="en-US" sz="2400" b="0" i="0" dirty="0" err="1"/>
            <a:t>đồng</a:t>
          </a:r>
          <a:r>
            <a:rPr lang="en-US" sz="2400" b="0" i="0" dirty="0"/>
            <a:t> </a:t>
          </a:r>
          <a:r>
            <a:rPr lang="en-US" sz="2400" b="0" i="0" dirty="0" err="1"/>
            <a:t>bộ</a:t>
          </a:r>
          <a:r>
            <a:rPr lang="en-US" sz="2400" b="0" i="0" dirty="0"/>
            <a:t> </a:t>
          </a:r>
          <a:r>
            <a:rPr lang="en-US" sz="2400" b="0" i="0" dirty="0" err="1"/>
            <a:t>các</a:t>
          </a:r>
          <a:r>
            <a:rPr lang="en-US" sz="2400" b="0" i="0" dirty="0"/>
            <a:t> </a:t>
          </a:r>
          <a:r>
            <a:rPr lang="en-US" sz="2400" b="0" i="0" dirty="0" err="1"/>
            <a:t>yếu</a:t>
          </a:r>
          <a:r>
            <a:rPr lang="en-US" sz="2400" b="0" i="0" dirty="0"/>
            <a:t> </a:t>
          </a:r>
          <a:r>
            <a:rPr lang="en-US" sz="2400" b="0" i="0" dirty="0" err="1"/>
            <a:t>tố</a:t>
          </a:r>
          <a:r>
            <a:rPr lang="en-US" sz="2400" b="0" i="0" dirty="0"/>
            <a:t> </a:t>
          </a:r>
          <a:r>
            <a:rPr lang="en-US" sz="2400" b="0" i="0" dirty="0" err="1"/>
            <a:t>và</a:t>
          </a:r>
          <a:r>
            <a:rPr lang="en-US" sz="2400" b="0" i="0" dirty="0"/>
            <a:t> </a:t>
          </a:r>
          <a:r>
            <a:rPr lang="en-US" sz="2400" b="0" i="0" dirty="0" err="1"/>
            <a:t>các</a:t>
          </a:r>
          <a:r>
            <a:rPr lang="en-US" sz="2400" b="0" i="0" dirty="0"/>
            <a:t> </a:t>
          </a:r>
          <a:r>
            <a:rPr lang="en-US" sz="2400" b="0" i="0" dirty="0" err="1"/>
            <a:t>loại</a:t>
          </a:r>
          <a:r>
            <a:rPr lang="en-US" sz="2400" b="0" i="0" dirty="0"/>
            <a:t> </a:t>
          </a:r>
          <a:r>
            <a:rPr lang="en-US" sz="2400" b="0" i="0" dirty="0" err="1"/>
            <a:t>thị</a:t>
          </a:r>
          <a:r>
            <a:rPr lang="en-US" sz="2400" b="0" i="0" dirty="0"/>
            <a:t> </a:t>
          </a:r>
          <a:r>
            <a:rPr lang="en-US" sz="2400" b="0" i="0" dirty="0" err="1"/>
            <a:t>trường</a:t>
          </a:r>
          <a:endParaRPr lang="en-US" sz="2400" b="0" i="0" dirty="0"/>
        </a:p>
      </dgm:t>
    </dgm:pt>
    <dgm:pt modelId="{F02373F2-F00E-4BE0-B287-8C0C95EB395E}" type="parTrans" cxnId="{657F2BF6-4A4E-4CAB-A1B2-8BBD0163BEA7}">
      <dgm:prSet/>
      <dgm:spPr/>
      <dgm:t>
        <a:bodyPr/>
        <a:lstStyle/>
        <a:p>
          <a:endParaRPr lang="en-US" sz="3200"/>
        </a:p>
      </dgm:t>
    </dgm:pt>
    <dgm:pt modelId="{E44C47F3-55D0-436E-B761-125A250711C1}" type="sibTrans" cxnId="{657F2BF6-4A4E-4CAB-A1B2-8BBD0163BEA7}">
      <dgm:prSet/>
      <dgm:spPr/>
      <dgm:t>
        <a:bodyPr/>
        <a:lstStyle/>
        <a:p>
          <a:endParaRPr lang="en-US" sz="3200"/>
        </a:p>
      </dgm:t>
    </dgm:pt>
    <dgm:pt modelId="{DD152DEA-F2BE-470F-B55B-602C0857DB84}">
      <dgm:prSet phldrT="[Text]" custT="1"/>
      <dgm:spPr/>
      <dgm:t>
        <a:bodyPr/>
        <a:lstStyle/>
        <a:p>
          <a:r>
            <a:rPr lang="en-US" sz="2400" dirty="0" err="1"/>
            <a:t>Gắn</a:t>
          </a:r>
          <a:r>
            <a:rPr lang="en-US" sz="2400" dirty="0"/>
            <a:t> TTKT </a:t>
          </a:r>
          <a:r>
            <a:rPr lang="en-US" sz="2400" dirty="0" err="1"/>
            <a:t>với</a:t>
          </a:r>
          <a:r>
            <a:rPr lang="en-US" sz="2400" dirty="0"/>
            <a:t> </a:t>
          </a:r>
          <a:r>
            <a:rPr lang="en-US" sz="2400" dirty="0" err="1"/>
            <a:t>tiến</a:t>
          </a:r>
          <a:r>
            <a:rPr lang="en-US" sz="2400" dirty="0"/>
            <a:t> </a:t>
          </a:r>
          <a:r>
            <a:rPr lang="en-US" sz="2400" dirty="0" err="1"/>
            <a:t>bộ</a:t>
          </a:r>
          <a:r>
            <a:rPr lang="en-US" sz="2400" dirty="0"/>
            <a:t>, </a:t>
          </a:r>
          <a:r>
            <a:rPr lang="en-US" sz="2400" dirty="0" err="1"/>
            <a:t>công</a:t>
          </a:r>
          <a:r>
            <a:rPr lang="en-US" sz="2400" dirty="0"/>
            <a:t> </a:t>
          </a:r>
          <a:r>
            <a:rPr lang="en-US" sz="2400" dirty="0" err="1"/>
            <a:t>bằng</a:t>
          </a:r>
          <a:r>
            <a:rPr lang="en-US" sz="2400" dirty="0"/>
            <a:t> XH</a:t>
          </a:r>
        </a:p>
      </dgm:t>
    </dgm:pt>
    <dgm:pt modelId="{4CA7DE53-A9D3-4B24-AC80-19DDC7D7723C}" type="parTrans" cxnId="{DA194D74-59D8-40D1-8999-AA46E6B43D81}">
      <dgm:prSet/>
      <dgm:spPr/>
      <dgm:t>
        <a:bodyPr/>
        <a:lstStyle/>
        <a:p>
          <a:endParaRPr lang="en-US" sz="3200"/>
        </a:p>
      </dgm:t>
    </dgm:pt>
    <dgm:pt modelId="{3CD634A8-DD4D-4D28-8DDC-221C32BDBDA5}" type="sibTrans" cxnId="{DA194D74-59D8-40D1-8999-AA46E6B43D81}">
      <dgm:prSet/>
      <dgm:spPr/>
      <dgm:t>
        <a:bodyPr/>
        <a:lstStyle/>
        <a:p>
          <a:endParaRPr lang="en-US" sz="3200"/>
        </a:p>
      </dgm:t>
    </dgm:pt>
    <dgm:pt modelId="{C82E6149-6E13-40B4-B9DE-BFEDB6ADE973}">
      <dgm:prSet phldrT="[Text]" custT="1"/>
      <dgm:spPr/>
      <dgm:t>
        <a:bodyPr/>
        <a:lstStyle/>
        <a:p>
          <a:r>
            <a:rPr lang="en-US" sz="2400" dirty="0" err="1"/>
            <a:t>Hội</a:t>
          </a:r>
          <a:r>
            <a:rPr lang="en-US" sz="2400" dirty="0"/>
            <a:t> </a:t>
          </a:r>
          <a:r>
            <a:rPr lang="en-US" sz="2400" dirty="0" err="1"/>
            <a:t>nhập</a:t>
          </a:r>
          <a:r>
            <a:rPr lang="en-US" sz="2400" dirty="0"/>
            <a:t> </a:t>
          </a:r>
          <a:r>
            <a:rPr lang="en-US" sz="2400" dirty="0" err="1"/>
            <a:t>kinh</a:t>
          </a:r>
          <a:r>
            <a:rPr lang="en-US" sz="2400" dirty="0"/>
            <a:t> </a:t>
          </a:r>
          <a:r>
            <a:rPr lang="en-US" sz="2400" dirty="0" err="1"/>
            <a:t>tế</a:t>
          </a:r>
          <a:r>
            <a:rPr lang="en-US" sz="2400" dirty="0"/>
            <a:t> </a:t>
          </a:r>
          <a:r>
            <a:rPr lang="en-US" sz="2400" dirty="0" err="1"/>
            <a:t>quốc</a:t>
          </a:r>
          <a:r>
            <a:rPr lang="en-US" sz="2400" dirty="0"/>
            <a:t> </a:t>
          </a:r>
          <a:r>
            <a:rPr lang="en-US" sz="2400" dirty="0" err="1"/>
            <a:t>tế</a:t>
          </a:r>
          <a:endParaRPr lang="en-US" sz="2400" dirty="0"/>
        </a:p>
      </dgm:t>
    </dgm:pt>
    <dgm:pt modelId="{D39AC1C7-09B7-4442-A314-64291ED869DC}" type="parTrans" cxnId="{EE0BD3B2-6E95-4DFF-9C48-7C9E98DCE78D}">
      <dgm:prSet/>
      <dgm:spPr/>
      <dgm:t>
        <a:bodyPr/>
        <a:lstStyle/>
        <a:p>
          <a:endParaRPr lang="en-US" sz="3200"/>
        </a:p>
      </dgm:t>
    </dgm:pt>
    <dgm:pt modelId="{D5B52B64-08A1-4F35-B6A6-6ED0A8739B9F}" type="sibTrans" cxnId="{EE0BD3B2-6E95-4DFF-9C48-7C9E98DCE78D}">
      <dgm:prSet/>
      <dgm:spPr/>
      <dgm:t>
        <a:bodyPr/>
        <a:lstStyle/>
        <a:p>
          <a:endParaRPr lang="en-US" sz="3200"/>
        </a:p>
      </dgm:t>
    </dgm:pt>
    <dgm:pt modelId="{0CB20449-3DEB-4974-9A04-DC460E807CBF}">
      <dgm:prSet phldrT="[Text]" custT="1"/>
      <dgm:spPr/>
      <dgm:t>
        <a:bodyPr/>
        <a:lstStyle/>
        <a:p>
          <a:r>
            <a:rPr lang="en-US" sz="2400" dirty="0" err="1"/>
            <a:t>Nâng</a:t>
          </a:r>
          <a:r>
            <a:rPr lang="en-US" sz="2400" dirty="0"/>
            <a:t> </a:t>
          </a:r>
          <a:r>
            <a:rPr lang="en-US" sz="2400" dirty="0" err="1"/>
            <a:t>cao</a:t>
          </a:r>
          <a:r>
            <a:rPr lang="en-US" sz="2400" dirty="0"/>
            <a:t> </a:t>
          </a:r>
          <a:r>
            <a:rPr lang="en-US" sz="2400" dirty="0" err="1"/>
            <a:t>năng</a:t>
          </a:r>
          <a:r>
            <a:rPr lang="en-US" sz="2400" dirty="0"/>
            <a:t> </a:t>
          </a:r>
          <a:r>
            <a:rPr lang="en-US" sz="2400" dirty="0" err="1"/>
            <a:t>lực</a:t>
          </a:r>
          <a:r>
            <a:rPr lang="en-US" sz="2400" dirty="0"/>
            <a:t> </a:t>
          </a:r>
          <a:r>
            <a:rPr lang="en-US" sz="2400" dirty="0" err="1"/>
            <a:t>chính</a:t>
          </a:r>
          <a:r>
            <a:rPr lang="en-US" sz="2400" dirty="0"/>
            <a:t> </a:t>
          </a:r>
          <a:r>
            <a:rPr lang="en-US" sz="2400" dirty="0" err="1"/>
            <a:t>trị</a:t>
          </a:r>
          <a:endParaRPr lang="en-US" sz="2400" dirty="0"/>
        </a:p>
      </dgm:t>
    </dgm:pt>
    <dgm:pt modelId="{70748D8B-3F6F-40CA-91C2-76883EA4BEB6}" type="parTrans" cxnId="{733E1536-21B3-40E1-BB5D-B8FFC4CEE1A7}">
      <dgm:prSet/>
      <dgm:spPr/>
      <dgm:t>
        <a:bodyPr/>
        <a:lstStyle/>
        <a:p>
          <a:endParaRPr lang="en-US" sz="3200"/>
        </a:p>
      </dgm:t>
    </dgm:pt>
    <dgm:pt modelId="{9C001FE6-3984-4BB5-B2A6-CF03A7965B41}" type="sibTrans" cxnId="{733E1536-21B3-40E1-BB5D-B8FFC4CEE1A7}">
      <dgm:prSet/>
      <dgm:spPr/>
      <dgm:t>
        <a:bodyPr/>
        <a:lstStyle/>
        <a:p>
          <a:endParaRPr lang="en-US" sz="3200"/>
        </a:p>
      </dgm:t>
    </dgm:pt>
    <dgm:pt modelId="{DBAFCE99-2E4A-4D0F-A6C8-F4D304AB047B}" type="pres">
      <dgm:prSet presAssocID="{522CD7F4-58A8-4F36-A84D-50D55F516DB2}" presName="Name0" presStyleCnt="0">
        <dgm:presLayoutVars>
          <dgm:dir/>
          <dgm:resizeHandles val="exact"/>
        </dgm:presLayoutVars>
      </dgm:prSet>
      <dgm:spPr/>
    </dgm:pt>
    <dgm:pt modelId="{38996FCB-6762-4267-8B5C-796AE41DD186}" type="pres">
      <dgm:prSet presAssocID="{522CD7F4-58A8-4F36-A84D-50D55F516DB2}" presName="cycle" presStyleCnt="0"/>
      <dgm:spPr/>
    </dgm:pt>
    <dgm:pt modelId="{A32361BF-5010-4BFC-92BF-8D6ECA9CB427}" type="pres">
      <dgm:prSet presAssocID="{8B61427A-14B6-4C24-B4F4-2B0369B18C89}" presName="nodeFirstNode" presStyleLbl="node1" presStyleIdx="0" presStyleCnt="5" custRadScaleRad="101615" custRadScaleInc="-17051">
        <dgm:presLayoutVars>
          <dgm:bulletEnabled val="1"/>
        </dgm:presLayoutVars>
      </dgm:prSet>
      <dgm:spPr/>
    </dgm:pt>
    <dgm:pt modelId="{2868E976-5F2C-40BE-942E-CA01419907EB}" type="pres">
      <dgm:prSet presAssocID="{B237D0FE-F5AE-4135-B175-A7AA890387AD}" presName="sibTransFirstNode" presStyleLbl="bgShp" presStyleIdx="0" presStyleCnt="1"/>
      <dgm:spPr/>
    </dgm:pt>
    <dgm:pt modelId="{3F9F102B-2665-4FE7-8ACA-9B83708C0D46}" type="pres">
      <dgm:prSet presAssocID="{075F7D73-E51D-4269-AE80-7E8274CC9D0B}" presName="nodeFollowingNodes" presStyleLbl="node1" presStyleIdx="1" presStyleCnt="5" custScaleX="132375" custScaleY="142197">
        <dgm:presLayoutVars>
          <dgm:bulletEnabled val="1"/>
        </dgm:presLayoutVars>
      </dgm:prSet>
      <dgm:spPr/>
    </dgm:pt>
    <dgm:pt modelId="{264A3FBA-815D-48E0-B6D4-7781C61F533D}" type="pres">
      <dgm:prSet presAssocID="{DD152DEA-F2BE-470F-B55B-602C0857DB84}" presName="nodeFollowingNodes" presStyleLbl="node1" presStyleIdx="2" presStyleCnt="5" custScaleX="109157" custScaleY="121820" custRadScaleRad="96449" custRadScaleInc="-15596">
        <dgm:presLayoutVars>
          <dgm:bulletEnabled val="1"/>
        </dgm:presLayoutVars>
      </dgm:prSet>
      <dgm:spPr/>
    </dgm:pt>
    <dgm:pt modelId="{AFE403D8-DDC8-47EA-BF60-B09F98F34D70}" type="pres">
      <dgm:prSet presAssocID="{C82E6149-6E13-40B4-B9DE-BFEDB6ADE973}" presName="nodeFollowingNodes" presStyleLbl="node1" presStyleIdx="3" presStyleCnt="5" custRadScaleRad="114772" custRadScaleInc="27117">
        <dgm:presLayoutVars>
          <dgm:bulletEnabled val="1"/>
        </dgm:presLayoutVars>
      </dgm:prSet>
      <dgm:spPr/>
    </dgm:pt>
    <dgm:pt modelId="{1582C128-A875-4FED-BD2A-E49E43C432FD}" type="pres">
      <dgm:prSet presAssocID="{0CB20449-3DEB-4974-9A04-DC460E807CBF}" presName="nodeFollowingNodes" presStyleLbl="node1" presStyleIdx="4" presStyleCnt="5" custScaleX="120802" custScaleY="100916">
        <dgm:presLayoutVars>
          <dgm:bulletEnabled val="1"/>
        </dgm:presLayoutVars>
      </dgm:prSet>
      <dgm:spPr/>
    </dgm:pt>
  </dgm:ptLst>
  <dgm:cxnLst>
    <dgm:cxn modelId="{733E1536-21B3-40E1-BB5D-B8FFC4CEE1A7}" srcId="{522CD7F4-58A8-4F36-A84D-50D55F516DB2}" destId="{0CB20449-3DEB-4974-9A04-DC460E807CBF}" srcOrd="4" destOrd="0" parTransId="{70748D8B-3F6F-40CA-91C2-76883EA4BEB6}" sibTransId="{9C001FE6-3984-4BB5-B2A6-CF03A7965B41}"/>
    <dgm:cxn modelId="{DA194D74-59D8-40D1-8999-AA46E6B43D81}" srcId="{522CD7F4-58A8-4F36-A84D-50D55F516DB2}" destId="{DD152DEA-F2BE-470F-B55B-602C0857DB84}" srcOrd="2" destOrd="0" parTransId="{4CA7DE53-A9D3-4B24-AC80-19DDC7D7723C}" sibTransId="{3CD634A8-DD4D-4D28-8DDC-221C32BDBDA5}"/>
    <dgm:cxn modelId="{0C505983-3376-4529-8808-D555467EDD5E}" type="presOf" srcId="{075F7D73-E51D-4269-AE80-7E8274CC9D0B}" destId="{3F9F102B-2665-4FE7-8ACA-9B83708C0D46}" srcOrd="0" destOrd="0" presId="urn:microsoft.com/office/officeart/2005/8/layout/cycle3"/>
    <dgm:cxn modelId="{0195CBA2-5F1D-4A83-9A05-E3CD094D37C3}" srcId="{522CD7F4-58A8-4F36-A84D-50D55F516DB2}" destId="{8B61427A-14B6-4C24-B4F4-2B0369B18C89}" srcOrd="0" destOrd="0" parTransId="{24149574-F083-4104-9FBF-18120018C648}" sibTransId="{B237D0FE-F5AE-4135-B175-A7AA890387AD}"/>
    <dgm:cxn modelId="{29AD29A8-A774-47A8-B27A-13D6471D9F38}" type="presOf" srcId="{522CD7F4-58A8-4F36-A84D-50D55F516DB2}" destId="{DBAFCE99-2E4A-4D0F-A6C8-F4D304AB047B}" srcOrd="0" destOrd="0" presId="urn:microsoft.com/office/officeart/2005/8/layout/cycle3"/>
    <dgm:cxn modelId="{EE0BD3B2-6E95-4DFF-9C48-7C9E98DCE78D}" srcId="{522CD7F4-58A8-4F36-A84D-50D55F516DB2}" destId="{C82E6149-6E13-40B4-B9DE-BFEDB6ADE973}" srcOrd="3" destOrd="0" parTransId="{D39AC1C7-09B7-4442-A314-64291ED869DC}" sibTransId="{D5B52B64-08A1-4F35-B6A6-6ED0A8739B9F}"/>
    <dgm:cxn modelId="{D6D5FBB3-C09F-4F8E-9EF7-4200570F8B6D}" type="presOf" srcId="{C82E6149-6E13-40B4-B9DE-BFEDB6ADE973}" destId="{AFE403D8-DDC8-47EA-BF60-B09F98F34D70}" srcOrd="0" destOrd="0" presId="urn:microsoft.com/office/officeart/2005/8/layout/cycle3"/>
    <dgm:cxn modelId="{B93A7BBB-12DF-4BE4-A54B-C65D3EB8F35A}" type="presOf" srcId="{B237D0FE-F5AE-4135-B175-A7AA890387AD}" destId="{2868E976-5F2C-40BE-942E-CA01419907EB}" srcOrd="0" destOrd="0" presId="urn:microsoft.com/office/officeart/2005/8/layout/cycle3"/>
    <dgm:cxn modelId="{897D62BE-A327-41D5-9196-B66255C0651B}" type="presOf" srcId="{8B61427A-14B6-4C24-B4F4-2B0369B18C89}" destId="{A32361BF-5010-4BFC-92BF-8D6ECA9CB427}" srcOrd="0" destOrd="0" presId="urn:microsoft.com/office/officeart/2005/8/layout/cycle3"/>
    <dgm:cxn modelId="{657F2BF6-4A4E-4CAB-A1B2-8BBD0163BEA7}" srcId="{522CD7F4-58A8-4F36-A84D-50D55F516DB2}" destId="{075F7D73-E51D-4269-AE80-7E8274CC9D0B}" srcOrd="1" destOrd="0" parTransId="{F02373F2-F00E-4BE0-B287-8C0C95EB395E}" sibTransId="{E44C47F3-55D0-436E-B761-125A250711C1}"/>
    <dgm:cxn modelId="{7EFDDFFB-6E73-4902-864A-46D5840851D3}" type="presOf" srcId="{0CB20449-3DEB-4974-9A04-DC460E807CBF}" destId="{1582C128-A875-4FED-BD2A-E49E43C432FD}" srcOrd="0" destOrd="0" presId="urn:microsoft.com/office/officeart/2005/8/layout/cycle3"/>
    <dgm:cxn modelId="{D0AE68FF-DB93-47C3-A3ED-5E115A6715D4}" type="presOf" srcId="{DD152DEA-F2BE-470F-B55B-602C0857DB84}" destId="{264A3FBA-815D-48E0-B6D4-7781C61F533D}" srcOrd="0" destOrd="0" presId="urn:microsoft.com/office/officeart/2005/8/layout/cycle3"/>
    <dgm:cxn modelId="{9AC08B78-F425-4FA8-9B0A-6F5630F7AAC3}" type="presParOf" srcId="{DBAFCE99-2E4A-4D0F-A6C8-F4D304AB047B}" destId="{38996FCB-6762-4267-8B5C-796AE41DD186}" srcOrd="0" destOrd="0" presId="urn:microsoft.com/office/officeart/2005/8/layout/cycle3"/>
    <dgm:cxn modelId="{5F0B6ED7-2D74-4975-800E-AB640C85207D}" type="presParOf" srcId="{38996FCB-6762-4267-8B5C-796AE41DD186}" destId="{A32361BF-5010-4BFC-92BF-8D6ECA9CB427}" srcOrd="0" destOrd="0" presId="urn:microsoft.com/office/officeart/2005/8/layout/cycle3"/>
    <dgm:cxn modelId="{4470FFAE-DFB7-4513-ABF7-E02D39ABA16C}" type="presParOf" srcId="{38996FCB-6762-4267-8B5C-796AE41DD186}" destId="{2868E976-5F2C-40BE-942E-CA01419907EB}" srcOrd="1" destOrd="0" presId="urn:microsoft.com/office/officeart/2005/8/layout/cycle3"/>
    <dgm:cxn modelId="{FDFCD90A-C3EA-4996-A639-208798B9C996}" type="presParOf" srcId="{38996FCB-6762-4267-8B5C-796AE41DD186}" destId="{3F9F102B-2665-4FE7-8ACA-9B83708C0D46}" srcOrd="2" destOrd="0" presId="urn:microsoft.com/office/officeart/2005/8/layout/cycle3"/>
    <dgm:cxn modelId="{AD6DFA0B-D5C7-4521-A0E3-1410F3A13BD3}" type="presParOf" srcId="{38996FCB-6762-4267-8B5C-796AE41DD186}" destId="{264A3FBA-815D-48E0-B6D4-7781C61F533D}" srcOrd="3" destOrd="0" presId="urn:microsoft.com/office/officeart/2005/8/layout/cycle3"/>
    <dgm:cxn modelId="{76B25D36-296D-448B-8685-61F2840A81E8}" type="presParOf" srcId="{38996FCB-6762-4267-8B5C-796AE41DD186}" destId="{AFE403D8-DDC8-47EA-BF60-B09F98F34D70}" srcOrd="4" destOrd="0" presId="urn:microsoft.com/office/officeart/2005/8/layout/cycle3"/>
    <dgm:cxn modelId="{6CF25FFF-AF28-4F07-866C-F06B3FBC8990}" type="presParOf" srcId="{38996FCB-6762-4267-8B5C-796AE41DD186}" destId="{1582C128-A875-4FED-BD2A-E49E43C432F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C20142-BECB-414A-887B-D0F44EC192D4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DA0E6812-2557-4037-B7B1-5712DF04ABD4}">
      <dgm:prSet phldrT="[Text]" custT="1"/>
      <dgm:spPr/>
      <dgm:t>
        <a:bodyPr/>
        <a:lstStyle/>
        <a:p>
          <a:r>
            <a:rPr lang="en-US" sz="2400" b="1" dirty="0" err="1"/>
            <a:t>Bảo</a:t>
          </a:r>
          <a:r>
            <a:rPr lang="en-US" sz="2400" b="1" dirty="0"/>
            <a:t> </a:t>
          </a:r>
          <a:r>
            <a:rPr lang="en-US" sz="2400" b="1" dirty="0" err="1"/>
            <a:t>vệ</a:t>
          </a:r>
          <a:r>
            <a:rPr lang="en-US" sz="2400" b="1" dirty="0"/>
            <a:t> </a:t>
          </a:r>
          <a:r>
            <a:rPr lang="en-US" sz="2400" b="1" dirty="0" err="1"/>
            <a:t>lợi</a:t>
          </a:r>
          <a:r>
            <a:rPr lang="en-US" sz="2400" b="1" dirty="0"/>
            <a:t> </a:t>
          </a:r>
          <a:r>
            <a:rPr lang="en-US" sz="2400" b="1" dirty="0" err="1"/>
            <a:t>ích</a:t>
          </a:r>
          <a:r>
            <a:rPr lang="en-US" sz="2400" b="1" dirty="0"/>
            <a:t> </a:t>
          </a:r>
          <a:r>
            <a:rPr lang="en-US" sz="2400" b="1" dirty="0" err="1"/>
            <a:t>hợp</a:t>
          </a:r>
          <a:r>
            <a:rPr lang="en-US" sz="2400" b="1" dirty="0"/>
            <a:t> </a:t>
          </a:r>
          <a:r>
            <a:rPr lang="en-US" sz="2400" b="1" dirty="0" err="1"/>
            <a:t>pháp</a:t>
          </a:r>
          <a:r>
            <a:rPr lang="en-US" sz="2400" b="1" dirty="0"/>
            <a:t>, </a:t>
          </a:r>
          <a:r>
            <a:rPr lang="en-US" sz="2400" b="1" dirty="0" err="1"/>
            <a:t>tạo</a:t>
          </a:r>
          <a:r>
            <a:rPr lang="en-US" sz="2400" b="1" dirty="0"/>
            <a:t> </a:t>
          </a:r>
          <a:r>
            <a:rPr lang="en-US" sz="2400" b="1" dirty="0" err="1"/>
            <a:t>môi</a:t>
          </a:r>
          <a:r>
            <a:rPr lang="en-US" sz="2400" b="1" dirty="0"/>
            <a:t> </a:t>
          </a:r>
          <a:r>
            <a:rPr lang="en-US" sz="2400" b="1" dirty="0" err="1"/>
            <a:t>trường</a:t>
          </a:r>
          <a:r>
            <a:rPr lang="en-US" sz="2400" b="1" dirty="0"/>
            <a:t> </a:t>
          </a:r>
          <a:r>
            <a:rPr lang="en-US" sz="2400" b="1" dirty="0" err="1"/>
            <a:t>thuận</a:t>
          </a:r>
          <a:r>
            <a:rPr lang="en-US" sz="2400" b="1" dirty="0"/>
            <a:t> </a:t>
          </a:r>
          <a:r>
            <a:rPr lang="en-US" sz="2400" b="1" dirty="0" err="1"/>
            <a:t>lợi</a:t>
          </a:r>
          <a:r>
            <a:rPr lang="en-US" sz="2400" b="1" dirty="0"/>
            <a:t> </a:t>
          </a:r>
          <a:r>
            <a:rPr lang="en-US" sz="2400" b="1" dirty="0" err="1"/>
            <a:t>cho</a:t>
          </a:r>
          <a:r>
            <a:rPr lang="en-US" sz="2400" b="1" dirty="0"/>
            <a:t> </a:t>
          </a:r>
          <a:r>
            <a:rPr lang="en-US" sz="2400" b="1" dirty="0" err="1"/>
            <a:t>hoạt</a:t>
          </a:r>
          <a:r>
            <a:rPr lang="en-US" sz="2400" b="1" dirty="0"/>
            <a:t> </a:t>
          </a:r>
          <a:r>
            <a:rPr lang="en-US" sz="2400" b="1" dirty="0" err="1"/>
            <a:t>động</a:t>
          </a:r>
          <a:r>
            <a:rPr lang="en-US" sz="2400" b="1" dirty="0"/>
            <a:t> </a:t>
          </a:r>
          <a:r>
            <a:rPr lang="en-US" sz="2400" b="1" dirty="0" err="1"/>
            <a:t>tìm</a:t>
          </a:r>
          <a:r>
            <a:rPr lang="en-US" sz="2400" b="1" dirty="0"/>
            <a:t> </a:t>
          </a:r>
          <a:r>
            <a:rPr lang="en-US" sz="2400" b="1" dirty="0" err="1"/>
            <a:t>kiếm</a:t>
          </a:r>
          <a:r>
            <a:rPr lang="en-US" sz="2400" b="1" dirty="0"/>
            <a:t> </a:t>
          </a:r>
          <a:r>
            <a:rPr lang="en-US" sz="2400" b="1" dirty="0" err="1"/>
            <a:t>lợi</a:t>
          </a:r>
          <a:r>
            <a:rPr lang="en-US" sz="2400" b="1" dirty="0"/>
            <a:t> </a:t>
          </a:r>
          <a:r>
            <a:rPr lang="en-US" sz="2400" b="1" dirty="0" err="1"/>
            <a:t>ích</a:t>
          </a:r>
          <a:r>
            <a:rPr lang="en-US" sz="2400" b="1" dirty="0"/>
            <a:t> </a:t>
          </a:r>
          <a:r>
            <a:rPr lang="en-US" sz="2400" b="1" dirty="0" err="1"/>
            <a:t>của</a:t>
          </a:r>
          <a:r>
            <a:rPr lang="en-US" sz="2400" b="1" dirty="0"/>
            <a:t> </a:t>
          </a:r>
          <a:r>
            <a:rPr lang="en-US" sz="2400" b="1" dirty="0" err="1"/>
            <a:t>các</a:t>
          </a:r>
          <a:r>
            <a:rPr lang="en-US" sz="2400" b="1" dirty="0"/>
            <a:t> </a:t>
          </a:r>
          <a:r>
            <a:rPr lang="en-US" sz="2400" b="1" dirty="0" err="1"/>
            <a:t>chủ</a:t>
          </a:r>
          <a:r>
            <a:rPr lang="en-US" sz="2400" b="1" dirty="0"/>
            <a:t> </a:t>
          </a:r>
          <a:r>
            <a:rPr lang="en-US" sz="2400" b="1" dirty="0" err="1"/>
            <a:t>thể</a:t>
          </a:r>
          <a:r>
            <a:rPr lang="en-US" sz="2400" b="1" dirty="0"/>
            <a:t> </a:t>
          </a:r>
          <a:r>
            <a:rPr lang="en-US" sz="2400" b="1" dirty="0" err="1"/>
            <a:t>kinh</a:t>
          </a:r>
          <a:r>
            <a:rPr lang="en-US" sz="2400" b="1" dirty="0"/>
            <a:t> </a:t>
          </a:r>
          <a:r>
            <a:rPr lang="en-US" sz="2400" b="1" dirty="0" err="1"/>
            <a:t>tế</a:t>
          </a:r>
          <a:endParaRPr lang="en-US" sz="2400" dirty="0"/>
        </a:p>
      </dgm:t>
    </dgm:pt>
    <dgm:pt modelId="{A22D5F6A-95CA-4EF0-88D1-E04D3B443532}" type="parTrans" cxnId="{7BDA5650-A538-4A39-9A13-059C442D890E}">
      <dgm:prSet/>
      <dgm:spPr/>
      <dgm:t>
        <a:bodyPr/>
        <a:lstStyle/>
        <a:p>
          <a:endParaRPr lang="en-US"/>
        </a:p>
      </dgm:t>
    </dgm:pt>
    <dgm:pt modelId="{3C23BBBE-40E7-488D-9DEE-C480C41A7CC4}" type="sibTrans" cxnId="{7BDA5650-A538-4A39-9A13-059C442D890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D518894-6AB3-4961-B829-9FECA4A34479}">
      <dgm:prSet phldrT="[Text]" custT="1"/>
      <dgm:spPr/>
      <dgm:t>
        <a:bodyPr/>
        <a:lstStyle/>
        <a:p>
          <a:r>
            <a:rPr lang="en-US" sz="2400" b="1" dirty="0" err="1"/>
            <a:t>Điều</a:t>
          </a:r>
          <a:r>
            <a:rPr lang="en-US" sz="2400" b="1" dirty="0"/>
            <a:t> </a:t>
          </a:r>
          <a:r>
            <a:rPr lang="en-US" sz="2400" b="1" dirty="0" err="1"/>
            <a:t>hòa</a:t>
          </a:r>
          <a:r>
            <a:rPr lang="en-US" sz="2400" b="1" dirty="0"/>
            <a:t> </a:t>
          </a:r>
          <a:r>
            <a:rPr lang="en-US" sz="2400" b="1" dirty="0" err="1"/>
            <a:t>lợi</a:t>
          </a:r>
          <a:r>
            <a:rPr lang="en-US" sz="2400" b="1" dirty="0"/>
            <a:t> </a:t>
          </a:r>
          <a:r>
            <a:rPr lang="en-US" sz="2400" b="1" dirty="0" err="1"/>
            <a:t>ích</a:t>
          </a:r>
          <a:r>
            <a:rPr lang="en-US" sz="2400" b="1" dirty="0"/>
            <a:t> </a:t>
          </a:r>
          <a:r>
            <a:rPr lang="en-US" sz="2400" b="1" dirty="0" err="1"/>
            <a:t>giữa</a:t>
          </a:r>
          <a:r>
            <a:rPr lang="en-US" sz="2400" b="1" dirty="0"/>
            <a:t> </a:t>
          </a:r>
          <a:r>
            <a:rPr lang="en-US" sz="2400" b="1" dirty="0" err="1"/>
            <a:t>cá</a:t>
          </a:r>
          <a:r>
            <a:rPr lang="en-US" sz="2400" b="1" dirty="0"/>
            <a:t> </a:t>
          </a:r>
          <a:r>
            <a:rPr lang="en-US" sz="2400" b="1" dirty="0" err="1"/>
            <a:t>nhân</a:t>
          </a:r>
          <a:r>
            <a:rPr lang="en-US" sz="2400" b="1" dirty="0"/>
            <a:t> – </a:t>
          </a:r>
          <a:r>
            <a:rPr lang="en-US" sz="2400" b="1" dirty="0" err="1"/>
            <a:t>doanh</a:t>
          </a:r>
          <a:r>
            <a:rPr lang="en-US" sz="2400" b="1" dirty="0"/>
            <a:t> </a:t>
          </a:r>
          <a:r>
            <a:rPr lang="en-US" sz="2400" b="1" dirty="0" err="1"/>
            <a:t>nghiệp</a:t>
          </a:r>
          <a:r>
            <a:rPr lang="en-US" sz="2400" b="1" dirty="0"/>
            <a:t> – </a:t>
          </a:r>
          <a:r>
            <a:rPr lang="en-US" sz="2400" b="1" dirty="0" err="1"/>
            <a:t>xã</a:t>
          </a:r>
          <a:r>
            <a:rPr lang="en-US" sz="2400" b="1" dirty="0"/>
            <a:t> </a:t>
          </a:r>
          <a:r>
            <a:rPr lang="en-US" sz="2400" b="1" dirty="0" err="1"/>
            <a:t>hội</a:t>
          </a:r>
          <a:endParaRPr lang="en-US" sz="2400" dirty="0"/>
        </a:p>
      </dgm:t>
    </dgm:pt>
    <dgm:pt modelId="{20C09467-3E85-4BD9-B3A9-B51D6E47822B}" type="parTrans" cxnId="{FA9A4D14-3275-49FA-AD1F-D556F2ADE8DD}">
      <dgm:prSet/>
      <dgm:spPr/>
      <dgm:t>
        <a:bodyPr/>
        <a:lstStyle/>
        <a:p>
          <a:endParaRPr lang="en-US"/>
        </a:p>
      </dgm:t>
    </dgm:pt>
    <dgm:pt modelId="{B4F39AAF-C335-4B9E-80D0-B516F098C2EB}" type="sibTrans" cxnId="{FA9A4D14-3275-49FA-AD1F-D556F2ADE8D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C32AC5E-7EA7-4A9F-AD74-949BE7B56272}">
      <dgm:prSet phldrT="[Text]" custT="1"/>
      <dgm:spPr/>
      <dgm:t>
        <a:bodyPr/>
        <a:lstStyle/>
        <a:p>
          <a:r>
            <a:rPr lang="en-US" sz="2400" b="1" dirty="0" err="1"/>
            <a:t>Kiểm</a:t>
          </a:r>
          <a:r>
            <a:rPr lang="en-US" sz="2400" b="1" dirty="0"/>
            <a:t> </a:t>
          </a:r>
          <a:r>
            <a:rPr lang="en-US" sz="2400" b="1" dirty="0" err="1"/>
            <a:t>soát</a:t>
          </a:r>
          <a:r>
            <a:rPr lang="en-US" sz="2400" b="1" dirty="0"/>
            <a:t>, </a:t>
          </a:r>
          <a:r>
            <a:rPr lang="en-US" sz="2400" b="1" dirty="0" err="1"/>
            <a:t>ngăn</a:t>
          </a:r>
          <a:r>
            <a:rPr lang="en-US" sz="2400" b="1" dirty="0"/>
            <a:t> </a:t>
          </a:r>
          <a:r>
            <a:rPr lang="en-US" sz="2400" b="1" dirty="0" err="1"/>
            <a:t>ngừa</a:t>
          </a:r>
          <a:r>
            <a:rPr lang="en-US" sz="2400" b="1" dirty="0"/>
            <a:t> </a:t>
          </a:r>
          <a:r>
            <a:rPr lang="en-US" sz="2400" b="1" dirty="0" err="1"/>
            <a:t>các</a:t>
          </a:r>
          <a:r>
            <a:rPr lang="en-US" sz="2400" b="1" dirty="0"/>
            <a:t> </a:t>
          </a:r>
          <a:r>
            <a:rPr lang="en-US" sz="2400" b="1" dirty="0" err="1"/>
            <a:t>quan</a:t>
          </a:r>
          <a:r>
            <a:rPr lang="en-US" sz="2400" b="1" dirty="0"/>
            <a:t> </a:t>
          </a:r>
          <a:r>
            <a:rPr lang="en-US" sz="2400" b="1" dirty="0" err="1"/>
            <a:t>hê</a:t>
          </a:r>
          <a:r>
            <a:rPr lang="en-US" sz="2400" b="1" dirty="0"/>
            <a:t> </a:t>
          </a:r>
          <a:r>
            <a:rPr lang="en-US" sz="2400" b="1" dirty="0" err="1"/>
            <a:t>lợi</a:t>
          </a:r>
          <a:r>
            <a:rPr lang="en-US" sz="2400" b="1" dirty="0"/>
            <a:t> </a:t>
          </a:r>
          <a:r>
            <a:rPr lang="en-US" sz="2400" b="1" dirty="0" err="1"/>
            <a:t>ích</a:t>
          </a:r>
          <a:r>
            <a:rPr lang="en-US" sz="2400" b="1" dirty="0"/>
            <a:t> </a:t>
          </a:r>
          <a:r>
            <a:rPr lang="en-US" sz="2400" b="1" dirty="0" err="1"/>
            <a:t>có</a:t>
          </a:r>
          <a:r>
            <a:rPr lang="en-US" sz="2400" b="1" dirty="0"/>
            <a:t> </a:t>
          </a:r>
          <a:r>
            <a:rPr lang="en-US" sz="2400" b="1" dirty="0" err="1"/>
            <a:t>ảnh</a:t>
          </a:r>
          <a:r>
            <a:rPr lang="en-US" sz="2400" b="1" dirty="0"/>
            <a:t> </a:t>
          </a:r>
          <a:r>
            <a:rPr lang="en-US" sz="2400" b="1" dirty="0" err="1"/>
            <a:t>hưởng</a:t>
          </a:r>
          <a:r>
            <a:rPr lang="en-US" sz="2400" b="1" dirty="0"/>
            <a:t> </a:t>
          </a:r>
          <a:r>
            <a:rPr lang="en-US" sz="2400" b="1" dirty="0" err="1"/>
            <a:t>tiêu</a:t>
          </a:r>
          <a:r>
            <a:rPr lang="en-US" sz="2400" b="1" dirty="0"/>
            <a:t> </a:t>
          </a:r>
          <a:r>
            <a:rPr lang="en-US" sz="2400" b="1" dirty="0" err="1"/>
            <a:t>cực</a:t>
          </a:r>
          <a:r>
            <a:rPr lang="en-US" sz="2400" b="1" dirty="0"/>
            <a:t> </a:t>
          </a:r>
          <a:r>
            <a:rPr lang="en-US" sz="2400" b="1" dirty="0" err="1"/>
            <a:t>đối</a:t>
          </a:r>
          <a:r>
            <a:rPr lang="en-US" sz="2400" b="1" dirty="0"/>
            <a:t> </a:t>
          </a:r>
          <a:r>
            <a:rPr lang="en-US" sz="2400" b="1" dirty="0" err="1"/>
            <a:t>với</a:t>
          </a:r>
          <a:r>
            <a:rPr lang="en-US" sz="2400" b="1" dirty="0"/>
            <a:t> </a:t>
          </a:r>
          <a:r>
            <a:rPr lang="en-US" sz="2400" b="1" dirty="0" err="1"/>
            <a:t>sự</a:t>
          </a:r>
          <a:r>
            <a:rPr lang="en-US" sz="2400" b="1" dirty="0"/>
            <a:t> </a:t>
          </a:r>
          <a:r>
            <a:rPr lang="en-US" sz="2400" b="1" dirty="0" err="1"/>
            <a:t>phát</a:t>
          </a:r>
          <a:r>
            <a:rPr lang="en-US" sz="2400" b="1" dirty="0"/>
            <a:t> </a:t>
          </a:r>
          <a:r>
            <a:rPr lang="en-US" sz="2400" b="1" dirty="0" err="1"/>
            <a:t>triển</a:t>
          </a:r>
          <a:r>
            <a:rPr lang="en-US" sz="2400" b="1" dirty="0"/>
            <a:t> </a:t>
          </a:r>
          <a:r>
            <a:rPr lang="en-US" sz="2400" b="1" dirty="0" err="1"/>
            <a:t>xã</a:t>
          </a:r>
          <a:r>
            <a:rPr lang="en-US" sz="2400" b="1" dirty="0"/>
            <a:t> </a:t>
          </a:r>
          <a:r>
            <a:rPr lang="en-US" sz="2400" b="1" dirty="0" err="1"/>
            <a:t>hội</a:t>
          </a:r>
          <a:endParaRPr lang="en-US" sz="2400" dirty="0"/>
        </a:p>
      </dgm:t>
    </dgm:pt>
    <dgm:pt modelId="{DE7EBACC-B810-4A87-8605-EC8086622234}" type="parTrans" cxnId="{41FFE968-FE0D-4F81-8707-9EF887EE50DE}">
      <dgm:prSet/>
      <dgm:spPr/>
      <dgm:t>
        <a:bodyPr/>
        <a:lstStyle/>
        <a:p>
          <a:endParaRPr lang="en-US"/>
        </a:p>
      </dgm:t>
    </dgm:pt>
    <dgm:pt modelId="{C4869E68-B3AD-4D31-ADD1-D0DD96143341}" type="sibTrans" cxnId="{41FFE968-FE0D-4F81-8707-9EF887EE50D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A02DF1E-28FC-44A7-98EE-A1BDDD045673}">
      <dgm:prSet phldrT="[Text]" custT="1"/>
      <dgm:spPr/>
      <dgm:t>
        <a:bodyPr/>
        <a:lstStyle/>
        <a:p>
          <a:r>
            <a:rPr lang="en-US" sz="2400" b="1" dirty="0" err="1"/>
            <a:t>Giải</a:t>
          </a:r>
          <a:r>
            <a:rPr lang="en-US" sz="2400" b="1" dirty="0"/>
            <a:t> </a:t>
          </a:r>
          <a:r>
            <a:rPr lang="en-US" sz="2400" b="1" dirty="0" err="1"/>
            <a:t>quyết</a:t>
          </a:r>
          <a:r>
            <a:rPr lang="en-US" sz="2400" b="1" dirty="0"/>
            <a:t> </a:t>
          </a:r>
          <a:r>
            <a:rPr lang="en-US" sz="2400" b="1" dirty="0" err="1"/>
            <a:t>những</a:t>
          </a:r>
          <a:r>
            <a:rPr lang="en-US" sz="2400" b="1" dirty="0"/>
            <a:t> </a:t>
          </a:r>
          <a:r>
            <a:rPr lang="en-US" sz="2400" b="1" dirty="0" err="1"/>
            <a:t>mâu</a:t>
          </a:r>
          <a:r>
            <a:rPr lang="en-US" sz="2400" b="1" dirty="0"/>
            <a:t> </a:t>
          </a:r>
          <a:r>
            <a:rPr lang="en-US" sz="2400" b="1" dirty="0" err="1"/>
            <a:t>thuẫn</a:t>
          </a:r>
          <a:r>
            <a:rPr lang="en-US" sz="2400" b="1" dirty="0"/>
            <a:t> </a:t>
          </a:r>
          <a:r>
            <a:rPr lang="en-US" sz="2400" b="1" dirty="0" err="1"/>
            <a:t>trong</a:t>
          </a:r>
          <a:r>
            <a:rPr lang="en-US" sz="2400" b="1" dirty="0"/>
            <a:t> </a:t>
          </a:r>
          <a:r>
            <a:rPr lang="en-US" sz="2400" b="1" dirty="0" err="1"/>
            <a:t>quan</a:t>
          </a:r>
          <a:r>
            <a:rPr lang="en-US" sz="2400" b="1" dirty="0"/>
            <a:t> </a:t>
          </a:r>
          <a:r>
            <a:rPr lang="en-US" sz="2400" b="1" dirty="0" err="1"/>
            <a:t>hệ</a:t>
          </a:r>
          <a:r>
            <a:rPr lang="en-US" sz="2400" b="1" dirty="0"/>
            <a:t> </a:t>
          </a:r>
          <a:r>
            <a:rPr lang="en-US" sz="2400" b="1" dirty="0" err="1"/>
            <a:t>lợi</a:t>
          </a:r>
          <a:r>
            <a:rPr lang="en-US" sz="2400" b="1" dirty="0"/>
            <a:t> </a:t>
          </a:r>
          <a:r>
            <a:rPr lang="en-US" sz="2400" b="1" dirty="0" err="1"/>
            <a:t>ích</a:t>
          </a:r>
          <a:r>
            <a:rPr lang="en-US" sz="2400" b="1" dirty="0"/>
            <a:t> </a:t>
          </a:r>
          <a:r>
            <a:rPr lang="en-US" sz="2400" b="1" dirty="0" err="1"/>
            <a:t>kinh</a:t>
          </a:r>
          <a:r>
            <a:rPr lang="en-US" sz="2400" b="1" dirty="0"/>
            <a:t> </a:t>
          </a:r>
          <a:r>
            <a:rPr lang="en-US" sz="2400" b="1" dirty="0" err="1"/>
            <a:t>tế</a:t>
          </a:r>
          <a:endParaRPr lang="en-US" sz="2400" dirty="0"/>
        </a:p>
      </dgm:t>
    </dgm:pt>
    <dgm:pt modelId="{90ADA1BA-40F0-4001-824C-0E5116789D29}" type="parTrans" cxnId="{648F3765-BBEF-420D-908D-94ACEFFB0C1F}">
      <dgm:prSet/>
      <dgm:spPr/>
      <dgm:t>
        <a:bodyPr/>
        <a:lstStyle/>
        <a:p>
          <a:endParaRPr lang="en-US"/>
        </a:p>
      </dgm:t>
    </dgm:pt>
    <dgm:pt modelId="{BDED9EC3-BF19-454F-B60A-396037C8648C}" type="sibTrans" cxnId="{648F3765-BBEF-420D-908D-94ACEFFB0C1F}">
      <dgm:prSet/>
      <dgm:spPr/>
      <dgm:t>
        <a:bodyPr/>
        <a:lstStyle/>
        <a:p>
          <a:endParaRPr lang="en-US"/>
        </a:p>
      </dgm:t>
    </dgm:pt>
    <dgm:pt modelId="{D0FDD13A-66B1-4299-832D-AD79BEF215B8}" type="pres">
      <dgm:prSet presAssocID="{A7C20142-BECB-414A-887B-D0F44EC192D4}" presName="Name0" presStyleCnt="0">
        <dgm:presLayoutVars>
          <dgm:dir/>
          <dgm:resizeHandles val="exact"/>
        </dgm:presLayoutVars>
      </dgm:prSet>
      <dgm:spPr/>
    </dgm:pt>
    <dgm:pt modelId="{CE83BD82-23A1-4573-9C06-BBEBC1575FAC}" type="pres">
      <dgm:prSet presAssocID="{DA0E6812-2557-4037-B7B1-5712DF04ABD4}" presName="node" presStyleLbl="node1" presStyleIdx="0" presStyleCnt="4" custScaleX="118654" custScaleY="300983">
        <dgm:presLayoutVars>
          <dgm:bulletEnabled val="1"/>
        </dgm:presLayoutVars>
      </dgm:prSet>
      <dgm:spPr/>
    </dgm:pt>
    <dgm:pt modelId="{F0894576-5899-46D2-A89A-B659DBE5386D}" type="pres">
      <dgm:prSet presAssocID="{3C23BBBE-40E7-488D-9DEE-C480C41A7CC4}" presName="sibTrans" presStyleLbl="sibTrans2D1" presStyleIdx="0" presStyleCnt="3"/>
      <dgm:spPr/>
    </dgm:pt>
    <dgm:pt modelId="{7C92CB34-A9DB-4E4C-B32B-A93F005DB763}" type="pres">
      <dgm:prSet presAssocID="{3C23BBBE-40E7-488D-9DEE-C480C41A7CC4}" presName="connectorText" presStyleLbl="sibTrans2D1" presStyleIdx="0" presStyleCnt="3"/>
      <dgm:spPr/>
    </dgm:pt>
    <dgm:pt modelId="{C2D85764-AF12-450C-9C0B-00CD61ACC5E2}" type="pres">
      <dgm:prSet presAssocID="{AD518894-6AB3-4961-B829-9FECA4A34479}" presName="node" presStyleLbl="node1" presStyleIdx="1" presStyleCnt="4" custScaleY="300983">
        <dgm:presLayoutVars>
          <dgm:bulletEnabled val="1"/>
        </dgm:presLayoutVars>
      </dgm:prSet>
      <dgm:spPr/>
    </dgm:pt>
    <dgm:pt modelId="{A669F65A-45A1-4674-AD10-0D81D53FE34F}" type="pres">
      <dgm:prSet presAssocID="{B4F39AAF-C335-4B9E-80D0-B516F098C2EB}" presName="sibTrans" presStyleLbl="sibTrans2D1" presStyleIdx="1" presStyleCnt="3"/>
      <dgm:spPr/>
    </dgm:pt>
    <dgm:pt modelId="{262396D3-9F02-4B71-9035-6EC7EAD29B9C}" type="pres">
      <dgm:prSet presAssocID="{B4F39AAF-C335-4B9E-80D0-B516F098C2EB}" presName="connectorText" presStyleLbl="sibTrans2D1" presStyleIdx="1" presStyleCnt="3"/>
      <dgm:spPr/>
    </dgm:pt>
    <dgm:pt modelId="{8EE924B7-28DB-4D88-A169-3F40AFAC27EA}" type="pres">
      <dgm:prSet presAssocID="{0C32AC5E-7EA7-4A9F-AD74-949BE7B56272}" presName="node" presStyleLbl="node1" presStyleIdx="2" presStyleCnt="4" custScaleY="300983">
        <dgm:presLayoutVars>
          <dgm:bulletEnabled val="1"/>
        </dgm:presLayoutVars>
      </dgm:prSet>
      <dgm:spPr/>
    </dgm:pt>
    <dgm:pt modelId="{9D306958-F3BF-4CD7-9999-DC04BE953004}" type="pres">
      <dgm:prSet presAssocID="{C4869E68-B3AD-4D31-ADD1-D0DD96143341}" presName="sibTrans" presStyleLbl="sibTrans2D1" presStyleIdx="2" presStyleCnt="3"/>
      <dgm:spPr/>
    </dgm:pt>
    <dgm:pt modelId="{326BA1D8-A6DB-41AA-AD86-C363513AA867}" type="pres">
      <dgm:prSet presAssocID="{C4869E68-B3AD-4D31-ADD1-D0DD96143341}" presName="connectorText" presStyleLbl="sibTrans2D1" presStyleIdx="2" presStyleCnt="3"/>
      <dgm:spPr/>
    </dgm:pt>
    <dgm:pt modelId="{7F03EFC9-01CD-4315-8CDA-26A053D30B37}" type="pres">
      <dgm:prSet presAssocID="{CA02DF1E-28FC-44A7-98EE-A1BDDD045673}" presName="node" presStyleLbl="node1" presStyleIdx="3" presStyleCnt="4" custScaleY="300983">
        <dgm:presLayoutVars>
          <dgm:bulletEnabled val="1"/>
        </dgm:presLayoutVars>
      </dgm:prSet>
      <dgm:spPr/>
    </dgm:pt>
  </dgm:ptLst>
  <dgm:cxnLst>
    <dgm:cxn modelId="{FA9A4D14-3275-49FA-AD1F-D556F2ADE8DD}" srcId="{A7C20142-BECB-414A-887B-D0F44EC192D4}" destId="{AD518894-6AB3-4961-B829-9FECA4A34479}" srcOrd="1" destOrd="0" parTransId="{20C09467-3E85-4BD9-B3A9-B51D6E47822B}" sibTransId="{B4F39AAF-C335-4B9E-80D0-B516F098C2EB}"/>
    <dgm:cxn modelId="{53DA3E26-136B-4C3A-B620-F5C7050FB125}" type="presOf" srcId="{B4F39AAF-C335-4B9E-80D0-B516F098C2EB}" destId="{262396D3-9F02-4B71-9035-6EC7EAD29B9C}" srcOrd="1" destOrd="0" presId="urn:microsoft.com/office/officeart/2005/8/layout/process1"/>
    <dgm:cxn modelId="{39789B62-C37A-4BCE-9F54-44413FDFFC3E}" type="presOf" srcId="{AD518894-6AB3-4961-B829-9FECA4A34479}" destId="{C2D85764-AF12-450C-9C0B-00CD61ACC5E2}" srcOrd="0" destOrd="0" presId="urn:microsoft.com/office/officeart/2005/8/layout/process1"/>
    <dgm:cxn modelId="{A6CEB663-1E14-478B-AD83-29682B2EBC8A}" type="presOf" srcId="{3C23BBBE-40E7-488D-9DEE-C480C41A7CC4}" destId="{F0894576-5899-46D2-A89A-B659DBE5386D}" srcOrd="0" destOrd="0" presId="urn:microsoft.com/office/officeart/2005/8/layout/process1"/>
    <dgm:cxn modelId="{648F3765-BBEF-420D-908D-94ACEFFB0C1F}" srcId="{A7C20142-BECB-414A-887B-D0F44EC192D4}" destId="{CA02DF1E-28FC-44A7-98EE-A1BDDD045673}" srcOrd="3" destOrd="0" parTransId="{90ADA1BA-40F0-4001-824C-0E5116789D29}" sibTransId="{BDED9EC3-BF19-454F-B60A-396037C8648C}"/>
    <dgm:cxn modelId="{41FFE968-FE0D-4F81-8707-9EF887EE50DE}" srcId="{A7C20142-BECB-414A-887B-D0F44EC192D4}" destId="{0C32AC5E-7EA7-4A9F-AD74-949BE7B56272}" srcOrd="2" destOrd="0" parTransId="{DE7EBACC-B810-4A87-8605-EC8086622234}" sibTransId="{C4869E68-B3AD-4D31-ADD1-D0DD96143341}"/>
    <dgm:cxn modelId="{191D2D4F-A4DB-4DA5-AA42-EBFBB07CA746}" type="presOf" srcId="{A7C20142-BECB-414A-887B-D0F44EC192D4}" destId="{D0FDD13A-66B1-4299-832D-AD79BEF215B8}" srcOrd="0" destOrd="0" presId="urn:microsoft.com/office/officeart/2005/8/layout/process1"/>
    <dgm:cxn modelId="{7BDA5650-A538-4A39-9A13-059C442D890E}" srcId="{A7C20142-BECB-414A-887B-D0F44EC192D4}" destId="{DA0E6812-2557-4037-B7B1-5712DF04ABD4}" srcOrd="0" destOrd="0" parTransId="{A22D5F6A-95CA-4EF0-88D1-E04D3B443532}" sibTransId="{3C23BBBE-40E7-488D-9DEE-C480C41A7CC4}"/>
    <dgm:cxn modelId="{87F2FF71-6E6F-4607-BC53-9363FDA1AFF5}" type="presOf" srcId="{3C23BBBE-40E7-488D-9DEE-C480C41A7CC4}" destId="{7C92CB34-A9DB-4E4C-B32B-A93F005DB763}" srcOrd="1" destOrd="0" presId="urn:microsoft.com/office/officeart/2005/8/layout/process1"/>
    <dgm:cxn modelId="{0E747481-DAB3-4691-AFD4-05C5C84EE64A}" type="presOf" srcId="{B4F39AAF-C335-4B9E-80D0-B516F098C2EB}" destId="{A669F65A-45A1-4674-AD10-0D81D53FE34F}" srcOrd="0" destOrd="0" presId="urn:microsoft.com/office/officeart/2005/8/layout/process1"/>
    <dgm:cxn modelId="{DAA7FC90-9D28-4EDB-A6B9-A5590AA8D98F}" type="presOf" srcId="{0C32AC5E-7EA7-4A9F-AD74-949BE7B56272}" destId="{8EE924B7-28DB-4D88-A169-3F40AFAC27EA}" srcOrd="0" destOrd="0" presId="urn:microsoft.com/office/officeart/2005/8/layout/process1"/>
    <dgm:cxn modelId="{57B4F0C3-7B90-4D74-A403-F18BF571A81A}" type="presOf" srcId="{CA02DF1E-28FC-44A7-98EE-A1BDDD045673}" destId="{7F03EFC9-01CD-4315-8CDA-26A053D30B37}" srcOrd="0" destOrd="0" presId="urn:microsoft.com/office/officeart/2005/8/layout/process1"/>
    <dgm:cxn modelId="{AE0540D5-BFA4-450D-968C-C6451ADAEB2D}" type="presOf" srcId="{C4869E68-B3AD-4D31-ADD1-D0DD96143341}" destId="{326BA1D8-A6DB-41AA-AD86-C363513AA867}" srcOrd="1" destOrd="0" presId="urn:microsoft.com/office/officeart/2005/8/layout/process1"/>
    <dgm:cxn modelId="{243D12D9-930E-4860-B6F9-A5292EB8101E}" type="presOf" srcId="{C4869E68-B3AD-4D31-ADD1-D0DD96143341}" destId="{9D306958-F3BF-4CD7-9999-DC04BE953004}" srcOrd="0" destOrd="0" presId="urn:microsoft.com/office/officeart/2005/8/layout/process1"/>
    <dgm:cxn modelId="{97E988EB-3B96-42AB-B9CD-D8F2F7AEC511}" type="presOf" srcId="{DA0E6812-2557-4037-B7B1-5712DF04ABD4}" destId="{CE83BD82-23A1-4573-9C06-BBEBC1575FAC}" srcOrd="0" destOrd="0" presId="urn:microsoft.com/office/officeart/2005/8/layout/process1"/>
    <dgm:cxn modelId="{76F6595D-8CD7-4E4D-82EC-6FFA7CBF2979}" type="presParOf" srcId="{D0FDD13A-66B1-4299-832D-AD79BEF215B8}" destId="{CE83BD82-23A1-4573-9C06-BBEBC1575FAC}" srcOrd="0" destOrd="0" presId="urn:microsoft.com/office/officeart/2005/8/layout/process1"/>
    <dgm:cxn modelId="{43871351-B343-4CF0-9500-F357D78F9D41}" type="presParOf" srcId="{D0FDD13A-66B1-4299-832D-AD79BEF215B8}" destId="{F0894576-5899-46D2-A89A-B659DBE5386D}" srcOrd="1" destOrd="0" presId="urn:microsoft.com/office/officeart/2005/8/layout/process1"/>
    <dgm:cxn modelId="{DEBC4582-52DE-4774-847A-E434C5967DA3}" type="presParOf" srcId="{F0894576-5899-46D2-A89A-B659DBE5386D}" destId="{7C92CB34-A9DB-4E4C-B32B-A93F005DB763}" srcOrd="0" destOrd="0" presId="urn:microsoft.com/office/officeart/2005/8/layout/process1"/>
    <dgm:cxn modelId="{E12A5D69-118E-450C-8018-D7F31A44E10C}" type="presParOf" srcId="{D0FDD13A-66B1-4299-832D-AD79BEF215B8}" destId="{C2D85764-AF12-450C-9C0B-00CD61ACC5E2}" srcOrd="2" destOrd="0" presId="urn:microsoft.com/office/officeart/2005/8/layout/process1"/>
    <dgm:cxn modelId="{DBD078B1-A478-4FC4-8A90-5D5C9253C237}" type="presParOf" srcId="{D0FDD13A-66B1-4299-832D-AD79BEF215B8}" destId="{A669F65A-45A1-4674-AD10-0D81D53FE34F}" srcOrd="3" destOrd="0" presId="urn:microsoft.com/office/officeart/2005/8/layout/process1"/>
    <dgm:cxn modelId="{928E5F40-0BB2-43FA-B599-93BE718CD13A}" type="presParOf" srcId="{A669F65A-45A1-4674-AD10-0D81D53FE34F}" destId="{262396D3-9F02-4B71-9035-6EC7EAD29B9C}" srcOrd="0" destOrd="0" presId="urn:microsoft.com/office/officeart/2005/8/layout/process1"/>
    <dgm:cxn modelId="{DD0E89AB-985E-44B3-ADF5-8CC35A5A0766}" type="presParOf" srcId="{D0FDD13A-66B1-4299-832D-AD79BEF215B8}" destId="{8EE924B7-28DB-4D88-A169-3F40AFAC27EA}" srcOrd="4" destOrd="0" presId="urn:microsoft.com/office/officeart/2005/8/layout/process1"/>
    <dgm:cxn modelId="{17B4E11E-9802-4474-A85A-EF2DE15EADA8}" type="presParOf" srcId="{D0FDD13A-66B1-4299-832D-AD79BEF215B8}" destId="{9D306958-F3BF-4CD7-9999-DC04BE953004}" srcOrd="5" destOrd="0" presId="urn:microsoft.com/office/officeart/2005/8/layout/process1"/>
    <dgm:cxn modelId="{C37CCB43-46EA-4DC3-AB3E-C64D79060D3E}" type="presParOf" srcId="{9D306958-F3BF-4CD7-9999-DC04BE953004}" destId="{326BA1D8-A6DB-41AA-AD86-C363513AA867}" srcOrd="0" destOrd="0" presId="urn:microsoft.com/office/officeart/2005/8/layout/process1"/>
    <dgm:cxn modelId="{6F0DE658-9B90-4C4C-866D-B581FF6CAC4D}" type="presParOf" srcId="{D0FDD13A-66B1-4299-832D-AD79BEF215B8}" destId="{7F03EFC9-01CD-4315-8CDA-26A053D30B3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FC91-1736-4F27-B261-EC74F6A8C976}">
      <dsp:nvSpPr>
        <dsp:cNvPr id="0" name=""/>
        <dsp:cNvSpPr/>
      </dsp:nvSpPr>
      <dsp:spPr>
        <a:xfrm>
          <a:off x="-5332332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1C590-FA4C-4521-BA21-CDBA602483C1}">
      <dsp:nvSpPr>
        <dsp:cNvPr id="0" name=""/>
        <dsp:cNvSpPr/>
      </dsp:nvSpPr>
      <dsp:spPr>
        <a:xfrm>
          <a:off x="749651" y="682421"/>
          <a:ext cx="6662136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/>
            <a:t>Kinh tế thị trường định hướng xã hội chủ nghĩa ở Việt Nam 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651" y="682421"/>
        <a:ext cx="6662136" cy="1357702"/>
      </dsp:txXfrm>
    </dsp:sp>
    <dsp:sp modelId="{7BCC4E72-2343-4576-9F52-53C9BDC6C950}">
      <dsp:nvSpPr>
        <dsp:cNvPr id="0" name=""/>
        <dsp:cNvSpPr/>
      </dsp:nvSpPr>
      <dsp:spPr>
        <a:xfrm>
          <a:off x="25069" y="509233"/>
          <a:ext cx="1697127" cy="169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D8E4-C348-4056-86BD-D367D7260C0D}">
      <dsp:nvSpPr>
        <dsp:cNvPr id="0" name=""/>
        <dsp:cNvSpPr/>
      </dsp:nvSpPr>
      <dsp:spPr>
        <a:xfrm>
          <a:off x="873633" y="2715879"/>
          <a:ext cx="6662136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/>
            <a:t>Hoàn thiện thể chế kinh tế thị trường định hướng xã hội chủ nghĩa ở Việt Nam</a:t>
          </a:r>
          <a:endParaRPr lang="en-US" sz="3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633" y="2715879"/>
        <a:ext cx="6662136" cy="1357702"/>
      </dsp:txXfrm>
    </dsp:sp>
    <dsp:sp modelId="{65E977BA-81D1-4B94-A176-DF1D02B96AAB}">
      <dsp:nvSpPr>
        <dsp:cNvPr id="0" name=""/>
        <dsp:cNvSpPr/>
      </dsp:nvSpPr>
      <dsp:spPr>
        <a:xfrm>
          <a:off x="25069" y="2546166"/>
          <a:ext cx="1697127" cy="16971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46CAF-5823-4127-BB9B-16AEE0878DD6}">
      <dsp:nvSpPr>
        <dsp:cNvPr id="0" name=""/>
        <dsp:cNvSpPr/>
      </dsp:nvSpPr>
      <dsp:spPr>
        <a:xfrm>
          <a:off x="-4718125" y="-723227"/>
          <a:ext cx="5619869" cy="5619869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BC2B6-4ECB-4744-891C-19530A7E97D3}">
      <dsp:nvSpPr>
        <dsp:cNvPr id="0" name=""/>
        <dsp:cNvSpPr/>
      </dsp:nvSpPr>
      <dsp:spPr>
        <a:xfrm>
          <a:off x="579948" y="417341"/>
          <a:ext cx="9269136" cy="83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253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 err="1"/>
            <a:t>Phù</a:t>
          </a:r>
          <a:r>
            <a:rPr lang="en-US" sz="2500" i="1" kern="1200" dirty="0"/>
            <a:t> </a:t>
          </a:r>
          <a:r>
            <a:rPr lang="en-US" sz="2500" i="1" kern="1200" dirty="0" err="1"/>
            <a:t>hợp</a:t>
          </a:r>
          <a:r>
            <a:rPr lang="en-US" sz="2500" i="1" kern="1200" dirty="0"/>
            <a:t> </a:t>
          </a:r>
          <a:r>
            <a:rPr lang="en-US" sz="2500" i="1" kern="1200" dirty="0" err="1"/>
            <a:t>với</a:t>
          </a:r>
          <a:r>
            <a:rPr lang="en-US" sz="2500" i="1" kern="1200" dirty="0"/>
            <a:t> </a:t>
          </a:r>
          <a:r>
            <a:rPr lang="en-US" sz="2500" i="1" kern="1200" dirty="0" err="1"/>
            <a:t>quy</a:t>
          </a:r>
          <a:r>
            <a:rPr lang="en-US" sz="2500" i="1" kern="1200" dirty="0"/>
            <a:t> </a:t>
          </a:r>
          <a:r>
            <a:rPr lang="en-US" sz="2500" i="1" kern="1200" dirty="0" err="1"/>
            <a:t>luật</a:t>
          </a:r>
          <a:r>
            <a:rPr lang="en-US" sz="2500" i="1" kern="1200" dirty="0"/>
            <a:t> </a:t>
          </a:r>
          <a:r>
            <a:rPr lang="en-US" sz="2500" i="1" kern="1200" dirty="0" err="1"/>
            <a:t>phát</a:t>
          </a:r>
          <a:r>
            <a:rPr lang="en-US" sz="2500" i="1" kern="1200" dirty="0"/>
            <a:t> </a:t>
          </a:r>
          <a:r>
            <a:rPr lang="en-US" sz="2500" i="1" kern="1200" dirty="0" err="1"/>
            <a:t>triển</a:t>
          </a:r>
          <a:r>
            <a:rPr lang="en-US" sz="2500" i="1" kern="1200" dirty="0"/>
            <a:t> </a:t>
          </a:r>
          <a:r>
            <a:rPr lang="en-US" sz="2500" i="1" kern="1200" dirty="0" err="1"/>
            <a:t>khách</a:t>
          </a:r>
          <a:r>
            <a:rPr lang="en-US" sz="2500" i="1" kern="1200" dirty="0"/>
            <a:t> </a:t>
          </a:r>
          <a:r>
            <a:rPr lang="en-US" sz="2500" i="1" kern="1200" dirty="0" err="1"/>
            <a:t>quan</a:t>
          </a:r>
          <a:endParaRPr lang="en-US" sz="2500" kern="1200" dirty="0"/>
        </a:p>
      </dsp:txBody>
      <dsp:txXfrm>
        <a:off x="579948" y="417341"/>
        <a:ext cx="9269136" cy="834683"/>
      </dsp:txXfrm>
    </dsp:sp>
    <dsp:sp modelId="{039C9DD7-09DD-4BA3-806B-B00699A03880}">
      <dsp:nvSpPr>
        <dsp:cNvPr id="0" name=""/>
        <dsp:cNvSpPr/>
      </dsp:nvSpPr>
      <dsp:spPr>
        <a:xfrm>
          <a:off x="233356" y="417341"/>
          <a:ext cx="693183" cy="83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48DC95-DDC0-45A4-9DD7-57715ACE49EC}">
      <dsp:nvSpPr>
        <dsp:cNvPr id="0" name=""/>
        <dsp:cNvSpPr/>
      </dsp:nvSpPr>
      <dsp:spPr>
        <a:xfrm>
          <a:off x="883355" y="1669366"/>
          <a:ext cx="8965729" cy="83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253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 err="1"/>
            <a:t>Tính</a:t>
          </a:r>
          <a:r>
            <a:rPr lang="en-US" sz="2500" i="1" kern="1200" dirty="0"/>
            <a:t> </a:t>
          </a:r>
          <a:r>
            <a:rPr lang="en-US" sz="2500" i="1" kern="1200" dirty="0" err="1"/>
            <a:t>ưu</a:t>
          </a:r>
          <a:r>
            <a:rPr lang="en-US" sz="2500" i="1" kern="1200" dirty="0"/>
            <a:t> </a:t>
          </a:r>
          <a:r>
            <a:rPr lang="en-US" sz="2500" i="1" kern="1200" dirty="0" err="1"/>
            <a:t>việt</a:t>
          </a:r>
          <a:r>
            <a:rPr lang="en-US" sz="2500" i="1" kern="1200" dirty="0"/>
            <a:t> </a:t>
          </a:r>
          <a:r>
            <a:rPr lang="en-US" sz="2500" i="1" kern="1200" dirty="0" err="1"/>
            <a:t>của</a:t>
          </a:r>
          <a:r>
            <a:rPr lang="en-US" sz="2500" i="1" kern="1200" dirty="0"/>
            <a:t> </a:t>
          </a:r>
          <a:r>
            <a:rPr lang="en-US" sz="2500" i="1" kern="1200" dirty="0" err="1"/>
            <a:t>kinh</a:t>
          </a:r>
          <a:r>
            <a:rPr lang="en-US" sz="2500" i="1" kern="1200" dirty="0"/>
            <a:t> </a:t>
          </a:r>
          <a:r>
            <a:rPr lang="en-US" sz="2500" i="1" kern="1200" dirty="0" err="1"/>
            <a:t>tế</a:t>
          </a:r>
          <a:r>
            <a:rPr lang="en-US" sz="2500" i="1" kern="1200" dirty="0"/>
            <a:t> </a:t>
          </a:r>
          <a:r>
            <a:rPr lang="en-US" sz="2500" i="1" kern="1200" dirty="0" err="1"/>
            <a:t>thị</a:t>
          </a:r>
          <a:r>
            <a:rPr lang="en-US" sz="2500" i="1" kern="1200" dirty="0"/>
            <a:t> </a:t>
          </a:r>
          <a:r>
            <a:rPr lang="en-US" sz="2500" i="1" kern="1200" dirty="0" err="1"/>
            <a:t>trường</a:t>
          </a:r>
          <a:r>
            <a:rPr lang="en-US" sz="2500" i="1" kern="1200" dirty="0"/>
            <a:t> </a:t>
          </a:r>
          <a:r>
            <a:rPr lang="en-US" sz="2500" i="1" kern="1200" dirty="0" err="1"/>
            <a:t>định</a:t>
          </a:r>
          <a:r>
            <a:rPr lang="en-US" sz="2500" i="1" kern="1200" dirty="0"/>
            <a:t> </a:t>
          </a:r>
          <a:r>
            <a:rPr lang="en-US" sz="2500" i="1" kern="1200" dirty="0" err="1"/>
            <a:t>hướng</a:t>
          </a:r>
          <a:r>
            <a:rPr lang="en-US" sz="2500" i="1" kern="1200" dirty="0"/>
            <a:t> </a:t>
          </a:r>
          <a:r>
            <a:rPr lang="en-US" sz="2500" i="1" kern="1200" dirty="0" err="1"/>
            <a:t>trong</a:t>
          </a:r>
          <a:r>
            <a:rPr lang="en-US" sz="2500" i="1" kern="1200" dirty="0"/>
            <a:t> </a:t>
          </a:r>
          <a:r>
            <a:rPr lang="en-US" sz="2500" i="1" kern="1200" dirty="0" err="1"/>
            <a:t>thúc</a:t>
          </a:r>
          <a:r>
            <a:rPr lang="en-US" sz="2500" i="1" kern="1200" dirty="0"/>
            <a:t> </a:t>
          </a:r>
          <a:r>
            <a:rPr lang="en-US" sz="2500" i="1" kern="1200" dirty="0" err="1"/>
            <a:t>đẩy</a:t>
          </a:r>
          <a:r>
            <a:rPr lang="en-US" sz="2500" i="1" kern="1200" dirty="0"/>
            <a:t> </a:t>
          </a:r>
          <a:r>
            <a:rPr lang="en-US" sz="2500" i="1" kern="1200" dirty="0" err="1"/>
            <a:t>phát</a:t>
          </a:r>
          <a:r>
            <a:rPr lang="en-US" sz="2500" i="1" kern="1200" dirty="0"/>
            <a:t> </a:t>
          </a:r>
          <a:r>
            <a:rPr lang="en-US" sz="2500" i="1" kern="1200" dirty="0" err="1"/>
            <a:t>triển</a:t>
          </a:r>
          <a:endParaRPr lang="en-US" sz="2500" kern="1200" dirty="0"/>
        </a:p>
      </dsp:txBody>
      <dsp:txXfrm>
        <a:off x="883355" y="1669366"/>
        <a:ext cx="8965729" cy="834683"/>
      </dsp:txXfrm>
    </dsp:sp>
    <dsp:sp modelId="{167424D9-92C6-41C6-8F7C-26BC5731D6CD}">
      <dsp:nvSpPr>
        <dsp:cNvPr id="0" name=""/>
        <dsp:cNvSpPr/>
      </dsp:nvSpPr>
      <dsp:spPr>
        <a:xfrm>
          <a:off x="536764" y="1669366"/>
          <a:ext cx="693183" cy="83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7D50F8-FA37-4FE5-8D47-0D5CE543BAB4}">
      <dsp:nvSpPr>
        <dsp:cNvPr id="0" name=""/>
        <dsp:cNvSpPr/>
      </dsp:nvSpPr>
      <dsp:spPr>
        <a:xfrm>
          <a:off x="579948" y="2921390"/>
          <a:ext cx="9269136" cy="834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253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 err="1"/>
            <a:t>Là</a:t>
          </a:r>
          <a:r>
            <a:rPr lang="en-US" sz="2500" i="1" kern="1200" dirty="0"/>
            <a:t> </a:t>
          </a:r>
          <a:r>
            <a:rPr lang="en-US" sz="2500" i="1" kern="1200" dirty="0" err="1"/>
            <a:t>mô</a:t>
          </a:r>
          <a:r>
            <a:rPr lang="en-US" sz="2500" i="1" kern="1200" dirty="0"/>
            <a:t> </a:t>
          </a:r>
          <a:r>
            <a:rPr lang="en-US" sz="2500" i="1" kern="1200" dirty="0" err="1"/>
            <a:t>hình</a:t>
          </a:r>
          <a:r>
            <a:rPr lang="en-US" sz="2500" i="1" kern="1200" dirty="0"/>
            <a:t> </a:t>
          </a:r>
          <a:r>
            <a:rPr lang="en-US" sz="2500" i="1" kern="1200" dirty="0" err="1"/>
            <a:t>kinh</a:t>
          </a:r>
          <a:r>
            <a:rPr lang="en-US" sz="2500" i="1" kern="1200" dirty="0"/>
            <a:t> </a:t>
          </a:r>
          <a:r>
            <a:rPr lang="en-US" sz="2500" i="1" kern="1200" dirty="0" err="1"/>
            <a:t>tế</a:t>
          </a:r>
          <a:r>
            <a:rPr lang="en-US" sz="2500" i="1" kern="1200" dirty="0"/>
            <a:t> </a:t>
          </a:r>
          <a:r>
            <a:rPr lang="en-US" sz="2500" i="1" kern="1200" dirty="0" err="1"/>
            <a:t>thị</a:t>
          </a:r>
          <a:r>
            <a:rPr lang="en-US" sz="2500" i="1" kern="1200" dirty="0"/>
            <a:t> </a:t>
          </a:r>
          <a:r>
            <a:rPr lang="en-US" sz="2500" i="1" kern="1200" dirty="0" err="1"/>
            <a:t>trường</a:t>
          </a:r>
          <a:r>
            <a:rPr lang="en-US" sz="2500" i="1" kern="1200" dirty="0"/>
            <a:t> </a:t>
          </a:r>
          <a:r>
            <a:rPr lang="en-US" sz="2500" i="1" kern="1200" dirty="0" err="1"/>
            <a:t>phù</a:t>
          </a:r>
          <a:r>
            <a:rPr lang="en-US" sz="2500" i="1" kern="1200" dirty="0"/>
            <a:t> </a:t>
          </a:r>
          <a:r>
            <a:rPr lang="en-US" sz="2500" i="1" kern="1200" dirty="0" err="1"/>
            <a:t>hợp</a:t>
          </a:r>
          <a:r>
            <a:rPr lang="en-US" sz="2500" i="1" kern="1200" dirty="0"/>
            <a:t> </a:t>
          </a:r>
          <a:r>
            <a:rPr lang="en-US" sz="2500" i="1" kern="1200" dirty="0" err="1"/>
            <a:t>với</a:t>
          </a:r>
          <a:r>
            <a:rPr lang="en-US" sz="2500" i="1" kern="1200" dirty="0"/>
            <a:t> </a:t>
          </a:r>
          <a:r>
            <a:rPr lang="en-US" sz="2500" i="1" kern="1200" dirty="0" err="1"/>
            <a:t>nguyện</a:t>
          </a:r>
          <a:r>
            <a:rPr lang="en-US" sz="2500" i="1" kern="1200" dirty="0"/>
            <a:t> </a:t>
          </a:r>
          <a:r>
            <a:rPr lang="en-US" sz="2500" i="1" kern="1200" dirty="0" err="1"/>
            <a:t>vọng</a:t>
          </a:r>
          <a:r>
            <a:rPr lang="en-US" sz="2500" i="1" kern="1200" dirty="0"/>
            <a:t> </a:t>
          </a:r>
          <a:r>
            <a:rPr lang="en-US" sz="2500" i="1" kern="1200" dirty="0" err="1"/>
            <a:t>của</a:t>
          </a:r>
          <a:r>
            <a:rPr lang="en-US" sz="2500" i="1" kern="1200" dirty="0"/>
            <a:t> </a:t>
          </a:r>
          <a:r>
            <a:rPr lang="en-US" sz="2500" i="1" kern="1200" dirty="0" err="1"/>
            <a:t>nhân</a:t>
          </a:r>
          <a:r>
            <a:rPr lang="en-US" sz="2500" i="1" kern="1200" dirty="0"/>
            <a:t> </a:t>
          </a:r>
          <a:r>
            <a:rPr lang="en-US" sz="2500" i="1" kern="1200" dirty="0" err="1"/>
            <a:t>dân</a:t>
          </a:r>
          <a:r>
            <a:rPr lang="en-US" sz="2500" i="1" kern="1200" dirty="0"/>
            <a:t> </a:t>
          </a:r>
          <a:r>
            <a:rPr lang="en-US" sz="2500" i="1" kern="1200" dirty="0" err="1"/>
            <a:t>mong</a:t>
          </a:r>
          <a:r>
            <a:rPr lang="en-US" sz="2500" i="1" kern="1200" dirty="0"/>
            <a:t> </a:t>
          </a:r>
          <a:r>
            <a:rPr lang="en-US" sz="2500" i="1" kern="1200" dirty="0" err="1"/>
            <a:t>muốn</a:t>
          </a:r>
          <a:r>
            <a:rPr lang="en-US" sz="2500" i="1" kern="1200" dirty="0"/>
            <a:t> </a:t>
          </a:r>
          <a:r>
            <a:rPr lang="en-US" sz="2500" i="1" kern="1200" dirty="0" err="1"/>
            <a:t>dân</a:t>
          </a:r>
          <a:r>
            <a:rPr lang="en-US" sz="2500" i="1" kern="1200" dirty="0"/>
            <a:t> </a:t>
          </a:r>
          <a:r>
            <a:rPr lang="en-US" sz="2500" i="1" kern="1200" dirty="0" err="1"/>
            <a:t>giàu</a:t>
          </a:r>
          <a:r>
            <a:rPr lang="en-US" sz="2500" i="1" kern="1200" dirty="0"/>
            <a:t>, </a:t>
          </a:r>
          <a:r>
            <a:rPr lang="en-US" sz="2500" i="1" kern="1200" dirty="0" err="1"/>
            <a:t>nước</a:t>
          </a:r>
          <a:r>
            <a:rPr lang="en-US" sz="2500" i="1" kern="1200" dirty="0"/>
            <a:t> </a:t>
          </a:r>
          <a:r>
            <a:rPr lang="en-US" sz="2500" i="1" kern="1200" dirty="0" err="1"/>
            <a:t>mạnh</a:t>
          </a:r>
          <a:r>
            <a:rPr lang="en-US" sz="2500" i="1" kern="1200" dirty="0"/>
            <a:t>, </a:t>
          </a:r>
          <a:r>
            <a:rPr lang="en-US" sz="2500" i="1" kern="1200" dirty="0" err="1"/>
            <a:t>dân</a:t>
          </a:r>
          <a:r>
            <a:rPr lang="en-US" sz="2500" i="1" kern="1200" dirty="0"/>
            <a:t> </a:t>
          </a:r>
          <a:r>
            <a:rPr lang="en-US" sz="2500" i="1" kern="1200" dirty="0" err="1"/>
            <a:t>chủ</a:t>
          </a:r>
          <a:r>
            <a:rPr lang="en-US" sz="2500" i="1" kern="1200" dirty="0"/>
            <a:t>, </a:t>
          </a:r>
          <a:r>
            <a:rPr lang="en-US" sz="2500" i="1" kern="1200" dirty="0" err="1"/>
            <a:t>công</a:t>
          </a:r>
          <a:r>
            <a:rPr lang="en-US" sz="2500" i="1" kern="1200" dirty="0"/>
            <a:t> </a:t>
          </a:r>
          <a:r>
            <a:rPr lang="en-US" sz="2500" i="1" kern="1200" dirty="0" err="1"/>
            <a:t>bằng</a:t>
          </a:r>
          <a:r>
            <a:rPr lang="en-US" sz="2500" i="1" kern="1200" dirty="0"/>
            <a:t>, </a:t>
          </a:r>
          <a:r>
            <a:rPr lang="en-US" sz="2500" i="1" kern="1200" dirty="0" err="1"/>
            <a:t>văn</a:t>
          </a:r>
          <a:r>
            <a:rPr lang="en-US" sz="2500" i="1" kern="1200" dirty="0"/>
            <a:t> </a:t>
          </a:r>
          <a:r>
            <a:rPr lang="en-US" sz="2500" i="1" kern="1200" dirty="0" err="1"/>
            <a:t>minh</a:t>
          </a:r>
          <a:endParaRPr lang="en-US" sz="2500" kern="1200" dirty="0"/>
        </a:p>
      </dsp:txBody>
      <dsp:txXfrm>
        <a:off x="579948" y="2921390"/>
        <a:ext cx="9269136" cy="834683"/>
      </dsp:txXfrm>
    </dsp:sp>
    <dsp:sp modelId="{604BDA0E-E4E4-4764-BEEB-B7171AD6EAF1}">
      <dsp:nvSpPr>
        <dsp:cNvPr id="0" name=""/>
        <dsp:cNvSpPr/>
      </dsp:nvSpPr>
      <dsp:spPr>
        <a:xfrm>
          <a:off x="233356" y="2921390"/>
          <a:ext cx="693183" cy="834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6ADD-EF4E-499A-A025-0A787DFF35B9}">
      <dsp:nvSpPr>
        <dsp:cNvPr id="0" name=""/>
        <dsp:cNvSpPr/>
      </dsp:nvSpPr>
      <dsp:spPr>
        <a:xfrm>
          <a:off x="0" y="53878"/>
          <a:ext cx="9906000" cy="58565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Thể</a:t>
          </a:r>
          <a:r>
            <a:rPr lang="en-US" sz="2800" b="1" kern="1200" dirty="0"/>
            <a:t> </a:t>
          </a:r>
          <a:r>
            <a:rPr lang="en-US" sz="2800" b="1" kern="1200" dirty="0" err="1"/>
            <a:t>chế</a:t>
          </a:r>
          <a:r>
            <a:rPr lang="en-US" sz="2800" b="1" kern="1200" dirty="0"/>
            <a:t> </a:t>
          </a:r>
          <a:r>
            <a:rPr lang="en-US" sz="2800" b="1" kern="1200" dirty="0" err="1"/>
            <a:t>kinh</a:t>
          </a:r>
          <a:r>
            <a:rPr lang="en-US" sz="2800" b="1" kern="1200" dirty="0"/>
            <a:t> </a:t>
          </a:r>
          <a:r>
            <a:rPr lang="en-US" sz="2800" b="1" kern="1200" dirty="0" err="1"/>
            <a:t>tế</a:t>
          </a:r>
          <a:r>
            <a:rPr lang="en-US" sz="2800" b="1" kern="1200" dirty="0"/>
            <a:t> </a:t>
          </a:r>
          <a:r>
            <a:rPr lang="en-US" sz="2800" b="1" kern="1200" dirty="0" err="1"/>
            <a:t>thị</a:t>
          </a:r>
          <a:r>
            <a:rPr lang="en-US" sz="2800" b="1" kern="1200" dirty="0"/>
            <a:t> </a:t>
          </a:r>
          <a:r>
            <a:rPr lang="en-US" sz="2800" b="1" kern="1200" dirty="0" err="1"/>
            <a:t>trường</a:t>
          </a:r>
          <a:r>
            <a:rPr lang="en-US" sz="2800" b="1" kern="1200" dirty="0"/>
            <a:t> </a:t>
          </a:r>
        </a:p>
      </dsp:txBody>
      <dsp:txXfrm>
        <a:off x="0" y="53878"/>
        <a:ext cx="9906000" cy="585656"/>
      </dsp:txXfrm>
    </dsp:sp>
    <dsp:sp modelId="{B3432A33-5821-4E87-ABB8-2D51210E6117}">
      <dsp:nvSpPr>
        <dsp:cNvPr id="0" name=""/>
        <dsp:cNvSpPr/>
      </dsp:nvSpPr>
      <dsp:spPr>
        <a:xfrm>
          <a:off x="0" y="630016"/>
          <a:ext cx="2476499" cy="30798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Hệ</a:t>
          </a:r>
          <a:r>
            <a:rPr lang="en-US" sz="2400" kern="1200" dirty="0"/>
            <a:t> </a:t>
          </a:r>
          <a:r>
            <a:rPr lang="en-US" sz="2400" kern="1200" dirty="0" err="1"/>
            <a:t>thống</a:t>
          </a:r>
          <a:r>
            <a:rPr lang="en-US" sz="2400" kern="1200" dirty="0"/>
            <a:t> </a:t>
          </a:r>
          <a:r>
            <a:rPr lang="en-US" sz="2400" kern="1200" dirty="0" err="1"/>
            <a:t>đường</a:t>
          </a:r>
          <a:r>
            <a:rPr lang="en-US" sz="2400" kern="1200" dirty="0"/>
            <a:t> </a:t>
          </a:r>
          <a:r>
            <a:rPr lang="en-US" sz="2400" kern="1200" dirty="0" err="1"/>
            <a:t>lối</a:t>
          </a:r>
          <a:r>
            <a:rPr lang="en-US" sz="2400" kern="1200" dirty="0"/>
            <a:t>, </a:t>
          </a:r>
          <a:r>
            <a:rPr lang="en-US" sz="2400" kern="1200" dirty="0" err="1"/>
            <a:t>chủ</a:t>
          </a:r>
          <a:r>
            <a:rPr lang="en-US" sz="2400" kern="1200" dirty="0"/>
            <a:t> </a:t>
          </a:r>
          <a:r>
            <a:rPr lang="en-US" sz="2400" kern="1200" dirty="0" err="1"/>
            <a:t>trương</a:t>
          </a:r>
          <a:r>
            <a:rPr lang="en-US" sz="2400" kern="1200" dirty="0"/>
            <a:t> </a:t>
          </a:r>
          <a:r>
            <a:rPr lang="en-US" sz="2400" kern="1200" dirty="0" err="1"/>
            <a:t>chiến</a:t>
          </a:r>
          <a:r>
            <a:rPr lang="en-US" sz="2400" kern="1200" dirty="0"/>
            <a:t> </a:t>
          </a:r>
          <a:r>
            <a:rPr lang="en-US" sz="2400" kern="1200" dirty="0" err="1"/>
            <a:t>lược</a:t>
          </a:r>
          <a:r>
            <a:rPr lang="en-US" sz="2400" kern="1200" dirty="0"/>
            <a:t>, </a:t>
          </a:r>
          <a:r>
            <a:rPr lang="en-US" sz="2400" kern="1200" dirty="0" err="1"/>
            <a:t>hệ</a:t>
          </a:r>
          <a:r>
            <a:rPr lang="en-US" sz="2400" kern="1200" dirty="0"/>
            <a:t> </a:t>
          </a:r>
          <a:r>
            <a:rPr lang="en-US" sz="2400" kern="1200" dirty="0" err="1"/>
            <a:t>thống</a:t>
          </a:r>
          <a:r>
            <a:rPr lang="en-US" sz="2400" kern="1200" dirty="0"/>
            <a:t> </a:t>
          </a:r>
          <a:r>
            <a:rPr lang="en-US" sz="2400" kern="1200" dirty="0" err="1"/>
            <a:t>luật</a:t>
          </a:r>
          <a:r>
            <a:rPr lang="en-US" sz="2400" kern="1200" dirty="0"/>
            <a:t> </a:t>
          </a:r>
          <a:r>
            <a:rPr lang="en-US" sz="2400" kern="1200" dirty="0" err="1"/>
            <a:t>pháp</a:t>
          </a:r>
          <a:r>
            <a:rPr lang="en-US" sz="2400" kern="1200" dirty="0"/>
            <a:t>, </a:t>
          </a:r>
          <a:r>
            <a:rPr lang="en-US" sz="2400" kern="1200" dirty="0" err="1"/>
            <a:t>chính</a:t>
          </a:r>
          <a:r>
            <a:rPr lang="en-US" sz="2400" kern="1200" dirty="0"/>
            <a:t> </a:t>
          </a:r>
          <a:r>
            <a:rPr lang="en-US" sz="2400" kern="1200" dirty="0" err="1"/>
            <a:t>sách</a:t>
          </a:r>
          <a:endParaRPr lang="en-US" sz="2400" kern="1200" dirty="0"/>
        </a:p>
      </dsp:txBody>
      <dsp:txXfrm>
        <a:off x="0" y="630016"/>
        <a:ext cx="2476499" cy="3079898"/>
      </dsp:txXfrm>
    </dsp:sp>
    <dsp:sp modelId="{388D8DBC-2B0D-43AC-BD69-C5A3FED86824}">
      <dsp:nvSpPr>
        <dsp:cNvPr id="0" name=""/>
        <dsp:cNvSpPr/>
      </dsp:nvSpPr>
      <dsp:spPr>
        <a:xfrm>
          <a:off x="2476500" y="646065"/>
          <a:ext cx="2476499" cy="3047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Quy</a:t>
          </a:r>
          <a:r>
            <a:rPr lang="en-US" sz="2400" kern="1200" dirty="0"/>
            <a:t> </a:t>
          </a:r>
          <a:r>
            <a:rPr lang="en-US" sz="2400" kern="1200" dirty="0" err="1"/>
            <a:t>định</a:t>
          </a:r>
          <a:r>
            <a:rPr lang="en-US" sz="2400" kern="1200" dirty="0"/>
            <a:t> </a:t>
          </a:r>
          <a:r>
            <a:rPr lang="en-US" sz="2400" kern="1200" dirty="0" err="1"/>
            <a:t>cơ</a:t>
          </a:r>
          <a:r>
            <a:rPr lang="en-US" sz="2400" kern="1200" dirty="0"/>
            <a:t> </a:t>
          </a:r>
          <a:r>
            <a:rPr lang="en-US" sz="2400" kern="1200" dirty="0" err="1"/>
            <a:t>chế</a:t>
          </a:r>
          <a:r>
            <a:rPr lang="en-US" sz="2400" kern="1200" dirty="0"/>
            <a:t> </a:t>
          </a:r>
          <a:r>
            <a:rPr lang="en-US" sz="2400" kern="1200" dirty="0" err="1"/>
            <a:t>vận</a:t>
          </a:r>
          <a:r>
            <a:rPr lang="en-US" sz="2400" kern="1200" dirty="0"/>
            <a:t> </a:t>
          </a:r>
          <a:r>
            <a:rPr lang="en-US" sz="2400" kern="1200" dirty="0" err="1"/>
            <a:t>hành</a:t>
          </a:r>
          <a:r>
            <a:rPr lang="en-US" sz="2400" kern="1200" dirty="0"/>
            <a:t>, </a:t>
          </a:r>
          <a:r>
            <a:rPr lang="en-US" sz="2400" kern="1200" dirty="0" err="1"/>
            <a:t>điều</a:t>
          </a:r>
          <a:r>
            <a:rPr lang="en-US" sz="2400" kern="1200" dirty="0"/>
            <a:t> </a:t>
          </a:r>
          <a:r>
            <a:rPr lang="en-US" sz="2400" kern="1200" dirty="0" err="1"/>
            <a:t>chỉnh</a:t>
          </a:r>
          <a:r>
            <a:rPr lang="en-US" sz="2400" kern="1200" dirty="0"/>
            <a:t> </a:t>
          </a:r>
          <a:r>
            <a:rPr lang="en-US" sz="2400" kern="1200" dirty="0" err="1"/>
            <a:t>chức</a:t>
          </a:r>
          <a:r>
            <a:rPr lang="en-US" sz="2400" kern="1200" dirty="0"/>
            <a:t> </a:t>
          </a:r>
          <a:r>
            <a:rPr lang="en-US" sz="2400" kern="1200" dirty="0" err="1"/>
            <a:t>năng</a:t>
          </a:r>
          <a:r>
            <a:rPr lang="en-US" sz="2400" kern="1200" dirty="0"/>
            <a:t>, </a:t>
          </a:r>
          <a:r>
            <a:rPr lang="en-US" sz="2400" kern="1200" dirty="0" err="1"/>
            <a:t>hoạt</a:t>
          </a:r>
          <a:r>
            <a:rPr lang="en-US" sz="2400" kern="1200" dirty="0"/>
            <a:t> </a:t>
          </a:r>
          <a:r>
            <a:rPr lang="en-US" sz="2400" kern="1200" dirty="0" err="1"/>
            <a:t>động</a:t>
          </a:r>
          <a:r>
            <a:rPr lang="en-US" sz="2400" kern="1200" dirty="0"/>
            <a:t>, </a:t>
          </a:r>
          <a:r>
            <a:rPr lang="en-US" sz="2400" kern="1200" dirty="0" err="1"/>
            <a:t>mục</a:t>
          </a:r>
          <a:r>
            <a:rPr lang="en-US" sz="2400" kern="1200" dirty="0"/>
            <a:t> </a:t>
          </a:r>
          <a:r>
            <a:rPr lang="en-US" sz="2400" kern="1200" dirty="0" err="1"/>
            <a:t>tiêu</a:t>
          </a:r>
          <a:r>
            <a:rPr lang="en-US" sz="2400" kern="1200" dirty="0"/>
            <a:t>, </a:t>
          </a:r>
          <a:r>
            <a:rPr lang="en-US" sz="2400" kern="1200" dirty="0" err="1"/>
            <a:t>phương</a:t>
          </a:r>
          <a:r>
            <a:rPr lang="en-US" sz="2400" kern="1200" dirty="0"/>
            <a:t> </a:t>
          </a:r>
          <a:r>
            <a:rPr lang="en-US" sz="2400" kern="1200" dirty="0" err="1"/>
            <a:t>thức</a:t>
          </a:r>
          <a:r>
            <a:rPr lang="en-US" sz="2400" kern="1200" dirty="0"/>
            <a:t> </a:t>
          </a:r>
          <a:r>
            <a:rPr lang="en-US" sz="2400" kern="1200" dirty="0" err="1"/>
            <a:t>hoạt</a:t>
          </a:r>
          <a:r>
            <a:rPr lang="en-US" sz="2400" kern="1200" dirty="0"/>
            <a:t> </a:t>
          </a:r>
          <a:r>
            <a:rPr lang="en-US" sz="2400" kern="1200" dirty="0" err="1"/>
            <a:t>động</a:t>
          </a:r>
          <a:r>
            <a:rPr lang="en-US" sz="2400" kern="1200" dirty="0"/>
            <a:t>, </a:t>
          </a:r>
          <a:r>
            <a:rPr lang="en-US" sz="2400" kern="1200" dirty="0" err="1"/>
            <a:t>quan</a:t>
          </a:r>
          <a:r>
            <a:rPr lang="en-US" sz="2400" kern="1200" dirty="0"/>
            <a:t> </a:t>
          </a:r>
          <a:r>
            <a:rPr lang="en-US" sz="2400" kern="1200" dirty="0" err="1"/>
            <a:t>hệ</a:t>
          </a:r>
          <a:r>
            <a:rPr lang="en-US" sz="2400" kern="1200" dirty="0"/>
            <a:t> </a:t>
          </a:r>
          <a:r>
            <a:rPr lang="en-US" sz="2400" kern="1200" dirty="0" err="1"/>
            <a:t>lợi</a:t>
          </a:r>
          <a:r>
            <a:rPr lang="en-US" sz="2400" kern="1200" dirty="0"/>
            <a:t> </a:t>
          </a:r>
          <a:r>
            <a:rPr lang="en-US" sz="2400" kern="1200" dirty="0" err="1"/>
            <a:t>ích</a:t>
          </a:r>
          <a:r>
            <a:rPr lang="en-US" sz="2400" kern="1200" dirty="0"/>
            <a:t>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chủ</a:t>
          </a:r>
          <a:r>
            <a:rPr lang="en-US" sz="2400" kern="1200" dirty="0"/>
            <a:t> </a:t>
          </a:r>
          <a:r>
            <a:rPr lang="en-US" sz="2400" kern="1200" dirty="0" err="1"/>
            <a:t>thể</a:t>
          </a:r>
          <a:r>
            <a:rPr lang="en-US" sz="2400" kern="1200" dirty="0"/>
            <a:t> </a:t>
          </a:r>
          <a:r>
            <a:rPr lang="en-US" sz="2400" kern="1200" dirty="0" err="1"/>
            <a:t>kinh</a:t>
          </a:r>
          <a:r>
            <a:rPr lang="en-US" sz="2400" kern="1200" dirty="0"/>
            <a:t> </a:t>
          </a:r>
          <a:r>
            <a:rPr lang="en-US" sz="2400" kern="1200" dirty="0" err="1"/>
            <a:t>tế</a:t>
          </a:r>
          <a:endParaRPr lang="en-US" sz="2400" kern="1200" dirty="0"/>
        </a:p>
      </dsp:txBody>
      <dsp:txXfrm>
        <a:off x="2476500" y="646065"/>
        <a:ext cx="2476499" cy="3047799"/>
      </dsp:txXfrm>
    </dsp:sp>
    <dsp:sp modelId="{97CF703B-E3E1-40F5-A164-56E3F98532A6}">
      <dsp:nvSpPr>
        <dsp:cNvPr id="0" name=""/>
        <dsp:cNvSpPr/>
      </dsp:nvSpPr>
      <dsp:spPr>
        <a:xfrm>
          <a:off x="4953000" y="646065"/>
          <a:ext cx="2476499" cy="3047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Tiến</a:t>
          </a:r>
          <a:r>
            <a:rPr lang="en-US" sz="2400" kern="1200" dirty="0"/>
            <a:t> </a:t>
          </a:r>
          <a:r>
            <a:rPr lang="en-US" sz="2400" kern="1200" dirty="0" err="1"/>
            <a:t>tới</a:t>
          </a:r>
          <a:r>
            <a:rPr lang="en-US" sz="2400" kern="1200" dirty="0"/>
            <a:t> </a:t>
          </a:r>
          <a:r>
            <a:rPr lang="en-US" sz="2400" kern="1200" dirty="0" err="1"/>
            <a:t>xác</a:t>
          </a:r>
          <a:r>
            <a:rPr lang="en-US" sz="2400" kern="1200" dirty="0"/>
            <a:t> </a:t>
          </a:r>
          <a:r>
            <a:rPr lang="en-US" sz="2400" kern="1200" dirty="0" err="1"/>
            <a:t>lập</a:t>
          </a:r>
          <a:r>
            <a:rPr lang="en-US" sz="2400" kern="1200" dirty="0"/>
            <a:t> </a:t>
          </a:r>
          <a:r>
            <a:rPr lang="en-US" sz="2400" kern="1200" dirty="0" err="1"/>
            <a:t>đồng</a:t>
          </a:r>
          <a:r>
            <a:rPr lang="en-US" sz="2400" kern="1200" dirty="0"/>
            <a:t> </a:t>
          </a:r>
          <a:r>
            <a:rPr lang="en-US" sz="2400" kern="1200" dirty="0" err="1"/>
            <a:t>bộ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yếu</a:t>
          </a:r>
          <a:r>
            <a:rPr lang="en-US" sz="2400" kern="1200" dirty="0"/>
            <a:t> </a:t>
          </a:r>
          <a:r>
            <a:rPr lang="en-US" sz="2400" kern="1200" dirty="0" err="1"/>
            <a:t>tố</a:t>
          </a:r>
          <a:r>
            <a:rPr lang="en-US" sz="2400" kern="1200" dirty="0"/>
            <a:t> </a:t>
          </a:r>
          <a:r>
            <a:rPr lang="en-US" sz="2400" kern="1200" dirty="0" err="1"/>
            <a:t>thị</a:t>
          </a:r>
          <a:r>
            <a:rPr lang="en-US" sz="2400" kern="1200" dirty="0"/>
            <a:t> </a:t>
          </a:r>
          <a:r>
            <a:rPr lang="en-US" sz="2400" kern="1200" dirty="0" err="1"/>
            <a:t>trường</a:t>
          </a:r>
          <a:r>
            <a:rPr lang="en-US" sz="2400" kern="1200" dirty="0"/>
            <a:t>, </a:t>
          </a:r>
          <a:r>
            <a:rPr lang="en-US" sz="2400" kern="1200" dirty="0" err="1"/>
            <a:t>các</a:t>
          </a:r>
          <a:r>
            <a:rPr lang="en-US" sz="2400" kern="1200" dirty="0"/>
            <a:t> </a:t>
          </a:r>
          <a:r>
            <a:rPr lang="en-US" sz="2400" kern="1200" dirty="0" err="1"/>
            <a:t>loại</a:t>
          </a:r>
          <a:r>
            <a:rPr lang="en-US" sz="2400" kern="1200" dirty="0"/>
            <a:t> </a:t>
          </a:r>
          <a:r>
            <a:rPr lang="en-US" sz="2400" kern="1200" dirty="0" err="1"/>
            <a:t>thị</a:t>
          </a:r>
          <a:r>
            <a:rPr lang="en-US" sz="2400" kern="1200" dirty="0"/>
            <a:t> </a:t>
          </a:r>
          <a:r>
            <a:rPr lang="en-US" sz="2400" kern="1200" dirty="0" err="1"/>
            <a:t>trường</a:t>
          </a:r>
          <a:r>
            <a:rPr lang="en-US" sz="2400" kern="1200" dirty="0"/>
            <a:t> </a:t>
          </a:r>
          <a:r>
            <a:rPr lang="en-US" sz="2400" kern="1200" dirty="0" err="1"/>
            <a:t>hiện</a:t>
          </a:r>
          <a:r>
            <a:rPr lang="en-US" sz="2400" kern="1200" dirty="0"/>
            <a:t> </a:t>
          </a:r>
          <a:r>
            <a:rPr lang="en-US" sz="2400" kern="1200" dirty="0" err="1"/>
            <a:t>đại</a:t>
          </a:r>
          <a:endParaRPr lang="en-US" sz="2400" kern="1200" dirty="0"/>
        </a:p>
      </dsp:txBody>
      <dsp:txXfrm>
        <a:off x="4953000" y="646065"/>
        <a:ext cx="2476499" cy="3047799"/>
      </dsp:txXfrm>
    </dsp:sp>
    <dsp:sp modelId="{0183A846-456A-49B0-9789-47354EE58B10}">
      <dsp:nvSpPr>
        <dsp:cNvPr id="0" name=""/>
        <dsp:cNvSpPr/>
      </dsp:nvSpPr>
      <dsp:spPr>
        <a:xfrm>
          <a:off x="7429500" y="646065"/>
          <a:ext cx="2476499" cy="3047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Góp</a:t>
          </a:r>
          <a:r>
            <a:rPr lang="en-US" sz="2400" kern="1200" dirty="0"/>
            <a:t> </a:t>
          </a:r>
          <a:r>
            <a:rPr lang="en-US" sz="2400" kern="1200" dirty="0" err="1"/>
            <a:t>phần</a:t>
          </a:r>
          <a:r>
            <a:rPr lang="en-US" sz="2400" kern="1200" dirty="0"/>
            <a:t> </a:t>
          </a:r>
          <a:r>
            <a:rPr lang="en-US" sz="2400" kern="1200" dirty="0" err="1"/>
            <a:t>thúc</a:t>
          </a:r>
          <a:r>
            <a:rPr lang="en-US" sz="2400" kern="1200" dirty="0"/>
            <a:t> </a:t>
          </a:r>
          <a:r>
            <a:rPr lang="en-US" sz="2400" kern="1200" dirty="0" err="1"/>
            <a:t>đẩy</a:t>
          </a:r>
          <a:r>
            <a:rPr lang="en-US" sz="2400" kern="1200" dirty="0"/>
            <a:t> </a:t>
          </a:r>
          <a:r>
            <a:rPr lang="en-US" sz="2400" kern="1200" dirty="0" err="1"/>
            <a:t>dân</a:t>
          </a:r>
          <a:r>
            <a:rPr lang="en-US" sz="2400" kern="1200" dirty="0"/>
            <a:t> </a:t>
          </a:r>
          <a:r>
            <a:rPr lang="en-US" sz="2400" kern="1200" dirty="0" err="1"/>
            <a:t>giàu</a:t>
          </a:r>
          <a:r>
            <a:rPr lang="en-US" sz="2400" kern="1200" dirty="0"/>
            <a:t>, </a:t>
          </a:r>
          <a:r>
            <a:rPr lang="en-US" sz="2400" kern="1200" dirty="0" err="1"/>
            <a:t>nước</a:t>
          </a:r>
          <a:r>
            <a:rPr lang="en-US" sz="2400" kern="1200" dirty="0"/>
            <a:t> </a:t>
          </a:r>
          <a:r>
            <a:rPr lang="en-US" sz="2400" kern="1200" dirty="0" err="1"/>
            <a:t>mạnh</a:t>
          </a:r>
          <a:r>
            <a:rPr lang="en-US" sz="2400" kern="1200" dirty="0"/>
            <a:t>, </a:t>
          </a:r>
          <a:r>
            <a:rPr lang="en-US" sz="2400" kern="1200" dirty="0" err="1"/>
            <a:t>dân</a:t>
          </a:r>
          <a:r>
            <a:rPr lang="en-US" sz="2400" kern="1200" dirty="0"/>
            <a:t> </a:t>
          </a:r>
          <a:r>
            <a:rPr lang="en-US" sz="2400" kern="1200" dirty="0" err="1"/>
            <a:t>chủ</a:t>
          </a:r>
          <a:r>
            <a:rPr lang="en-US" sz="2400" kern="1200" dirty="0"/>
            <a:t>, </a:t>
          </a:r>
          <a:r>
            <a:rPr lang="en-US" sz="2400" kern="1200" dirty="0" err="1"/>
            <a:t>công</a:t>
          </a:r>
          <a:r>
            <a:rPr lang="en-US" sz="2400" kern="1200" dirty="0"/>
            <a:t> </a:t>
          </a:r>
          <a:r>
            <a:rPr lang="en-US" sz="2400" kern="1200" dirty="0" err="1"/>
            <a:t>bằng</a:t>
          </a:r>
          <a:r>
            <a:rPr lang="en-US" sz="2400" kern="1200" dirty="0"/>
            <a:t>, </a:t>
          </a:r>
          <a:r>
            <a:rPr lang="en-US" sz="2400" kern="1200" dirty="0" err="1"/>
            <a:t>văn</a:t>
          </a:r>
          <a:r>
            <a:rPr lang="en-US" sz="2400" kern="1200" dirty="0"/>
            <a:t> </a:t>
          </a:r>
          <a:r>
            <a:rPr lang="en-US" sz="2400" kern="1200" dirty="0" err="1"/>
            <a:t>minh</a:t>
          </a:r>
          <a:r>
            <a:rPr lang="en-US" sz="2400" kern="1200" dirty="0"/>
            <a:t>.</a:t>
          </a:r>
        </a:p>
      </dsp:txBody>
      <dsp:txXfrm>
        <a:off x="7429500" y="646065"/>
        <a:ext cx="2476499" cy="3047799"/>
      </dsp:txXfrm>
    </dsp:sp>
    <dsp:sp modelId="{2BABEF73-6D26-44E6-9B47-07F94EC8BA02}">
      <dsp:nvSpPr>
        <dsp:cNvPr id="0" name=""/>
        <dsp:cNvSpPr/>
      </dsp:nvSpPr>
      <dsp:spPr>
        <a:xfrm>
          <a:off x="0" y="3546729"/>
          <a:ext cx="9906000" cy="26695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E99B0-D481-482C-8224-3E02E3F69474}">
      <dsp:nvSpPr>
        <dsp:cNvPr id="0" name=""/>
        <dsp:cNvSpPr/>
      </dsp:nvSpPr>
      <dsp:spPr>
        <a:xfrm>
          <a:off x="0" y="908407"/>
          <a:ext cx="108178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728068-1453-47A4-BC94-7A4305FA1077}">
      <dsp:nvSpPr>
        <dsp:cNvPr id="0" name=""/>
        <dsp:cNvSpPr/>
      </dsp:nvSpPr>
      <dsp:spPr>
        <a:xfrm>
          <a:off x="540363" y="104115"/>
          <a:ext cx="9122511" cy="9961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22" tIns="0" rIns="286222" bIns="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1. </a:t>
          </a:r>
          <a:r>
            <a:rPr lang="en-US" sz="2600" b="1" kern="1200" dirty="0" err="1"/>
            <a:t>Thể</a:t>
          </a:r>
          <a:r>
            <a:rPr lang="en-US" sz="2600" b="1" kern="1200" dirty="0"/>
            <a:t> </a:t>
          </a:r>
          <a:r>
            <a:rPr lang="en-US" sz="2600" b="1" kern="1200" dirty="0" err="1"/>
            <a:t>chế</a:t>
          </a:r>
          <a:r>
            <a:rPr lang="en-US" sz="2600" b="1" kern="1200" dirty="0"/>
            <a:t> </a:t>
          </a:r>
          <a:r>
            <a:rPr lang="en-US" sz="2600" b="1" kern="1200" dirty="0" err="1"/>
            <a:t>kinh</a:t>
          </a:r>
          <a:r>
            <a:rPr lang="en-US" sz="2600" b="1" kern="1200" dirty="0"/>
            <a:t> </a:t>
          </a:r>
          <a:r>
            <a:rPr lang="en-US" sz="2600" b="1" kern="1200" dirty="0" err="1"/>
            <a:t>tế</a:t>
          </a:r>
          <a:r>
            <a:rPr lang="en-US" sz="2600" b="1" kern="1200" dirty="0"/>
            <a:t> </a:t>
          </a:r>
          <a:r>
            <a:rPr lang="en-US" sz="2600" b="1" kern="1200" dirty="0" err="1"/>
            <a:t>thị</a:t>
          </a:r>
          <a:r>
            <a:rPr lang="en-US" sz="2600" b="1" kern="1200" dirty="0"/>
            <a:t> </a:t>
          </a:r>
          <a:r>
            <a:rPr lang="en-US" sz="2600" b="1" kern="1200" dirty="0" err="1"/>
            <a:t>trường</a:t>
          </a:r>
          <a:r>
            <a:rPr lang="en-US" sz="2600" b="1" kern="1200" dirty="0"/>
            <a:t> </a:t>
          </a:r>
          <a:r>
            <a:rPr lang="en-US" sz="2600" b="1" kern="1200" dirty="0" err="1"/>
            <a:t>định</a:t>
          </a:r>
          <a:r>
            <a:rPr lang="en-US" sz="2600" b="1" kern="1200" dirty="0"/>
            <a:t> </a:t>
          </a:r>
          <a:r>
            <a:rPr lang="en-US" sz="2600" b="1" kern="1200" dirty="0" err="1"/>
            <a:t>hướng</a:t>
          </a:r>
          <a:r>
            <a:rPr lang="en-US" sz="2600" b="1" kern="1200" dirty="0"/>
            <a:t> </a:t>
          </a:r>
          <a:r>
            <a:rPr lang="en-US" sz="2600" b="1" kern="1200" dirty="0" err="1"/>
            <a:t>xã</a:t>
          </a:r>
          <a:r>
            <a:rPr lang="en-US" sz="2600" b="1" kern="1200" dirty="0"/>
            <a:t> </a:t>
          </a:r>
          <a:r>
            <a:rPr lang="en-US" sz="2600" b="1" kern="1200" dirty="0" err="1"/>
            <a:t>hội</a:t>
          </a:r>
          <a:r>
            <a:rPr lang="en-US" sz="2600" b="1" kern="1200" dirty="0"/>
            <a:t> </a:t>
          </a:r>
          <a:r>
            <a:rPr lang="en-US" sz="2600" b="1" kern="1200" dirty="0" err="1"/>
            <a:t>chủ</a:t>
          </a:r>
          <a:r>
            <a:rPr lang="en-US" sz="2600" b="1" kern="1200" dirty="0"/>
            <a:t> </a:t>
          </a:r>
          <a:r>
            <a:rPr lang="en-US" sz="2600" b="1" kern="1200" dirty="0" err="1"/>
            <a:t>nghĩa</a:t>
          </a:r>
          <a:r>
            <a:rPr lang="en-US" sz="2600" b="1" kern="1200" dirty="0"/>
            <a:t> </a:t>
          </a:r>
          <a:r>
            <a:rPr lang="en-US" sz="2600" b="1" kern="1200" dirty="0" err="1"/>
            <a:t>chưa</a:t>
          </a:r>
          <a:r>
            <a:rPr lang="en-US" sz="2600" b="1" kern="1200" dirty="0"/>
            <a:t> </a:t>
          </a:r>
          <a:r>
            <a:rPr lang="en-US" sz="2600" b="1" kern="1200" dirty="0" err="1"/>
            <a:t>đồng</a:t>
          </a:r>
          <a:r>
            <a:rPr lang="en-US" sz="2600" b="1" kern="1200" dirty="0"/>
            <a:t> </a:t>
          </a:r>
          <a:r>
            <a:rPr lang="en-US" sz="2600" b="1" kern="1200" dirty="0" err="1"/>
            <a:t>bộ</a:t>
          </a:r>
          <a:endParaRPr lang="en-US" sz="2600" b="1" kern="1200" dirty="0"/>
        </a:p>
      </dsp:txBody>
      <dsp:txXfrm>
        <a:off x="588992" y="152744"/>
        <a:ext cx="9025253" cy="898913"/>
      </dsp:txXfrm>
    </dsp:sp>
    <dsp:sp modelId="{63E91872-8C1A-4A76-ACD6-361970426DD7}">
      <dsp:nvSpPr>
        <dsp:cNvPr id="0" name=""/>
        <dsp:cNvSpPr/>
      </dsp:nvSpPr>
      <dsp:spPr>
        <a:xfrm>
          <a:off x="0" y="1887922"/>
          <a:ext cx="108178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BD6B75-6F05-4D64-9C0C-06655E98C41F}">
      <dsp:nvSpPr>
        <dsp:cNvPr id="0" name=""/>
        <dsp:cNvSpPr/>
      </dsp:nvSpPr>
      <dsp:spPr>
        <a:xfrm>
          <a:off x="540363" y="1306207"/>
          <a:ext cx="9122511" cy="773594"/>
        </a:xfrm>
        <a:prstGeom prst="roundRect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22" tIns="0" rIns="286222" bIns="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2. </a:t>
          </a:r>
          <a:r>
            <a:rPr lang="en-US" sz="2600" b="1" kern="1200" dirty="0" err="1"/>
            <a:t>Hệ</a:t>
          </a:r>
          <a:r>
            <a:rPr lang="en-US" sz="2600" b="1" kern="1200" dirty="0"/>
            <a:t> </a:t>
          </a:r>
          <a:r>
            <a:rPr lang="en-US" sz="2600" b="1" kern="1200" dirty="0" err="1"/>
            <a:t>thống</a:t>
          </a:r>
          <a:r>
            <a:rPr lang="en-US" sz="2600" b="1" kern="1200" dirty="0"/>
            <a:t> </a:t>
          </a:r>
          <a:r>
            <a:rPr lang="en-US" sz="2600" b="1" kern="1200" dirty="0" err="1"/>
            <a:t>thể</a:t>
          </a:r>
          <a:r>
            <a:rPr lang="en-US" sz="2600" b="1" kern="1200" dirty="0"/>
            <a:t> </a:t>
          </a:r>
          <a:r>
            <a:rPr lang="en-US" sz="2600" b="1" kern="1200" dirty="0" err="1"/>
            <a:t>chế</a:t>
          </a:r>
          <a:r>
            <a:rPr lang="en-US" sz="2600" b="1" kern="1200" dirty="0"/>
            <a:t> </a:t>
          </a:r>
          <a:r>
            <a:rPr lang="en-US" sz="2600" b="1" kern="1200" dirty="0" err="1"/>
            <a:t>còn</a:t>
          </a:r>
          <a:r>
            <a:rPr lang="en-US" sz="2600" b="1" kern="1200" dirty="0"/>
            <a:t> </a:t>
          </a:r>
          <a:r>
            <a:rPr lang="en-US" sz="2600" b="1" kern="1200" dirty="0" err="1"/>
            <a:t>chưa</a:t>
          </a:r>
          <a:r>
            <a:rPr lang="en-US" sz="2600" b="1" kern="1200" dirty="0"/>
            <a:t> </a:t>
          </a:r>
          <a:r>
            <a:rPr lang="en-US" sz="2600" b="1" kern="1200" dirty="0" err="1"/>
            <a:t>đầy</a:t>
          </a:r>
          <a:r>
            <a:rPr lang="en-US" sz="2600" b="1" kern="1200" dirty="0"/>
            <a:t> </a:t>
          </a:r>
          <a:r>
            <a:rPr lang="en-US" sz="2600" b="1" kern="1200" dirty="0" err="1"/>
            <a:t>đủ</a:t>
          </a:r>
          <a:endParaRPr lang="en-US" sz="2600" b="1" kern="1200" dirty="0"/>
        </a:p>
      </dsp:txBody>
      <dsp:txXfrm>
        <a:off x="578127" y="1343971"/>
        <a:ext cx="9046983" cy="698066"/>
      </dsp:txXfrm>
    </dsp:sp>
    <dsp:sp modelId="{38DD7BF2-A0DC-4777-B2CA-E91FC5D9B7B1}">
      <dsp:nvSpPr>
        <dsp:cNvPr id="0" name=""/>
        <dsp:cNvSpPr/>
      </dsp:nvSpPr>
      <dsp:spPr>
        <a:xfrm>
          <a:off x="0" y="2933589"/>
          <a:ext cx="1081783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AF834E-7843-4F02-BD35-9DEC54A23CAE}">
      <dsp:nvSpPr>
        <dsp:cNvPr id="0" name=""/>
        <dsp:cNvSpPr/>
      </dsp:nvSpPr>
      <dsp:spPr>
        <a:xfrm>
          <a:off x="540363" y="2285722"/>
          <a:ext cx="9122511" cy="839747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22" tIns="0" rIns="286222" bIns="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3. </a:t>
          </a:r>
          <a:r>
            <a:rPr lang="en-US" sz="2600" b="1" kern="1200" dirty="0" err="1"/>
            <a:t>Hệ</a:t>
          </a:r>
          <a:r>
            <a:rPr lang="en-US" sz="2600" b="1" kern="1200" dirty="0"/>
            <a:t> </a:t>
          </a:r>
          <a:r>
            <a:rPr lang="en-US" sz="2600" b="1" kern="1200" dirty="0" err="1"/>
            <a:t>thống</a:t>
          </a:r>
          <a:r>
            <a:rPr lang="en-US" sz="2600" b="1" kern="1200" dirty="0"/>
            <a:t> </a:t>
          </a:r>
          <a:r>
            <a:rPr lang="en-US" sz="2600" b="1" kern="1200" dirty="0" err="1"/>
            <a:t>thể</a:t>
          </a:r>
          <a:r>
            <a:rPr lang="en-US" sz="2600" b="1" kern="1200" dirty="0"/>
            <a:t> </a:t>
          </a:r>
          <a:r>
            <a:rPr lang="en-US" sz="2600" b="1" kern="1200" dirty="0" err="1"/>
            <a:t>chế</a:t>
          </a:r>
          <a:r>
            <a:rPr lang="en-US" sz="2600" b="1" kern="1200" dirty="0"/>
            <a:t> </a:t>
          </a:r>
          <a:r>
            <a:rPr lang="en-US" sz="2600" b="1" kern="1200" dirty="0" err="1"/>
            <a:t>còn</a:t>
          </a:r>
          <a:r>
            <a:rPr lang="en-US" sz="2600" b="1" kern="1200" dirty="0"/>
            <a:t> </a:t>
          </a:r>
          <a:r>
            <a:rPr lang="en-US" sz="2600" b="1" kern="1200" dirty="0" err="1"/>
            <a:t>kém</a:t>
          </a:r>
          <a:r>
            <a:rPr lang="en-US" sz="2600" b="1" kern="1200" dirty="0"/>
            <a:t> </a:t>
          </a:r>
          <a:r>
            <a:rPr lang="en-US" sz="2600" b="1" kern="1200" dirty="0" err="1"/>
            <a:t>hiệu</a:t>
          </a:r>
          <a:r>
            <a:rPr lang="en-US" sz="2600" b="1" kern="1200" dirty="0"/>
            <a:t> </a:t>
          </a:r>
          <a:r>
            <a:rPr lang="en-US" sz="2600" b="1" kern="1200" dirty="0" err="1"/>
            <a:t>lực</a:t>
          </a:r>
          <a:r>
            <a:rPr lang="en-US" sz="2600" b="1" kern="1200" dirty="0"/>
            <a:t>, </a:t>
          </a:r>
          <a:r>
            <a:rPr lang="en-US" sz="2600" b="1" kern="1200" dirty="0" err="1"/>
            <a:t>hiệu</a:t>
          </a:r>
          <a:r>
            <a:rPr lang="en-US" sz="2600" b="1" kern="1200" dirty="0"/>
            <a:t> </a:t>
          </a:r>
          <a:r>
            <a:rPr lang="en-US" sz="2600" b="1" kern="1200" dirty="0" err="1"/>
            <a:t>quả</a:t>
          </a:r>
          <a:r>
            <a:rPr lang="en-US" sz="2600" b="1" kern="1200" dirty="0"/>
            <a:t>, </a:t>
          </a:r>
          <a:r>
            <a:rPr lang="en-US" sz="2600" b="1" kern="1200" dirty="0" err="1"/>
            <a:t>các</a:t>
          </a:r>
          <a:r>
            <a:rPr lang="en-US" sz="2600" b="1" kern="1200" dirty="0"/>
            <a:t> </a:t>
          </a:r>
          <a:r>
            <a:rPr lang="en-US" sz="2600" b="1" kern="1200" dirty="0" err="1"/>
            <a:t>yếu</a:t>
          </a:r>
          <a:r>
            <a:rPr lang="en-US" sz="2600" b="1" kern="1200" dirty="0"/>
            <a:t> </a:t>
          </a:r>
          <a:r>
            <a:rPr lang="en-US" sz="2600" b="1" kern="1200" dirty="0" err="1"/>
            <a:t>tố</a:t>
          </a:r>
          <a:r>
            <a:rPr lang="en-US" sz="2600" b="1" kern="1200" dirty="0"/>
            <a:t> </a:t>
          </a:r>
          <a:r>
            <a:rPr lang="en-US" sz="2600" b="1" kern="1200" dirty="0" err="1"/>
            <a:t>thị</a:t>
          </a:r>
          <a:r>
            <a:rPr lang="en-US" sz="2600" b="1" kern="1200" dirty="0"/>
            <a:t> </a:t>
          </a:r>
          <a:r>
            <a:rPr lang="en-US" sz="2600" b="1" kern="1200" dirty="0" err="1"/>
            <a:t>trường</a:t>
          </a:r>
          <a:r>
            <a:rPr lang="en-US" sz="2600" b="1" kern="1200" dirty="0"/>
            <a:t> </a:t>
          </a:r>
          <a:r>
            <a:rPr lang="en-US" sz="2600" b="1" kern="1200" dirty="0" err="1"/>
            <a:t>chưa</a:t>
          </a:r>
          <a:r>
            <a:rPr lang="en-US" sz="2600" b="1" kern="1200" dirty="0"/>
            <a:t> </a:t>
          </a:r>
          <a:r>
            <a:rPr lang="en-US" sz="2600" b="1" kern="1200" dirty="0" err="1"/>
            <a:t>đầy</a:t>
          </a:r>
          <a:r>
            <a:rPr lang="en-US" sz="2600" b="1" kern="1200" dirty="0"/>
            <a:t> </a:t>
          </a:r>
          <a:r>
            <a:rPr lang="en-US" sz="2600" b="1" kern="1200" dirty="0" err="1"/>
            <a:t>đủ</a:t>
          </a:r>
          <a:endParaRPr lang="en-US" sz="2600" b="1" kern="1200" dirty="0"/>
        </a:p>
      </dsp:txBody>
      <dsp:txXfrm>
        <a:off x="581356" y="2326715"/>
        <a:ext cx="9040525" cy="7577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8E976-5F2C-40BE-942E-CA01419907EB}">
      <dsp:nvSpPr>
        <dsp:cNvPr id="0" name=""/>
        <dsp:cNvSpPr/>
      </dsp:nvSpPr>
      <dsp:spPr>
        <a:xfrm>
          <a:off x="2659740" y="-78191"/>
          <a:ext cx="4021376" cy="4021376"/>
        </a:xfrm>
        <a:prstGeom prst="circularArrow">
          <a:avLst>
            <a:gd name="adj1" fmla="val 5544"/>
            <a:gd name="adj2" fmla="val 330680"/>
            <a:gd name="adj3" fmla="val 13739194"/>
            <a:gd name="adj4" fmla="val 17408359"/>
            <a:gd name="adj5" fmla="val 5757"/>
          </a:avLst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2361BF-5010-4BFC-92BF-8D6ECA9CB427}">
      <dsp:nvSpPr>
        <dsp:cNvPr id="0" name=""/>
        <dsp:cNvSpPr/>
      </dsp:nvSpPr>
      <dsp:spPr>
        <a:xfrm>
          <a:off x="3714022" y="-51044"/>
          <a:ext cx="1912812" cy="9564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Sở</a:t>
          </a:r>
          <a:r>
            <a:rPr lang="en-US" sz="2400" kern="1200" dirty="0"/>
            <a:t> </a:t>
          </a:r>
          <a:r>
            <a:rPr lang="en-US" sz="2400" kern="1200" dirty="0" err="1"/>
            <a:t>hữu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các</a:t>
          </a:r>
          <a:r>
            <a:rPr lang="en-US" sz="2400" kern="1200" dirty="0"/>
            <a:t> TPKT</a:t>
          </a:r>
        </a:p>
      </dsp:txBody>
      <dsp:txXfrm>
        <a:off x="3760710" y="-4356"/>
        <a:ext cx="1819436" cy="863030"/>
      </dsp:txXfrm>
    </dsp:sp>
    <dsp:sp modelId="{3F9F102B-2665-4FE7-8ACA-9B83708C0D46}">
      <dsp:nvSpPr>
        <dsp:cNvPr id="0" name=""/>
        <dsp:cNvSpPr/>
      </dsp:nvSpPr>
      <dsp:spPr>
        <a:xfrm>
          <a:off x="5344824" y="932105"/>
          <a:ext cx="2532085" cy="13599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/>
            <a:t>Phát</a:t>
          </a:r>
          <a:r>
            <a:rPr lang="en-US" sz="2400" b="0" i="0" kern="1200" dirty="0"/>
            <a:t> </a:t>
          </a:r>
          <a:r>
            <a:rPr lang="en-US" sz="2400" b="0" i="0" kern="1200" dirty="0" err="1"/>
            <a:t>triển</a:t>
          </a:r>
          <a:r>
            <a:rPr lang="en-US" sz="2400" b="0" i="0" kern="1200" dirty="0"/>
            <a:t> </a:t>
          </a:r>
          <a:r>
            <a:rPr lang="en-US" sz="2400" b="0" i="0" kern="1200" dirty="0" err="1"/>
            <a:t>đồng</a:t>
          </a:r>
          <a:r>
            <a:rPr lang="en-US" sz="2400" b="0" i="0" kern="1200" dirty="0"/>
            <a:t> </a:t>
          </a:r>
          <a:r>
            <a:rPr lang="en-US" sz="2400" b="0" i="0" kern="1200" dirty="0" err="1"/>
            <a:t>bộ</a:t>
          </a:r>
          <a:r>
            <a:rPr lang="en-US" sz="2400" b="0" i="0" kern="1200" dirty="0"/>
            <a:t> </a:t>
          </a:r>
          <a:r>
            <a:rPr lang="en-US" sz="2400" b="0" i="0" kern="1200" dirty="0" err="1"/>
            <a:t>các</a:t>
          </a:r>
          <a:r>
            <a:rPr lang="en-US" sz="2400" b="0" i="0" kern="1200" dirty="0"/>
            <a:t> </a:t>
          </a:r>
          <a:r>
            <a:rPr lang="en-US" sz="2400" b="0" i="0" kern="1200" dirty="0" err="1"/>
            <a:t>yếu</a:t>
          </a:r>
          <a:r>
            <a:rPr lang="en-US" sz="2400" b="0" i="0" kern="1200" dirty="0"/>
            <a:t> </a:t>
          </a:r>
          <a:r>
            <a:rPr lang="en-US" sz="2400" b="0" i="0" kern="1200" dirty="0" err="1"/>
            <a:t>tố</a:t>
          </a:r>
          <a:r>
            <a:rPr lang="en-US" sz="2400" b="0" i="0" kern="1200" dirty="0"/>
            <a:t> </a:t>
          </a:r>
          <a:r>
            <a:rPr lang="en-US" sz="2400" b="0" i="0" kern="1200" dirty="0" err="1"/>
            <a:t>và</a:t>
          </a:r>
          <a:r>
            <a:rPr lang="en-US" sz="2400" b="0" i="0" kern="1200" dirty="0"/>
            <a:t> </a:t>
          </a:r>
          <a:r>
            <a:rPr lang="en-US" sz="2400" b="0" i="0" kern="1200" dirty="0" err="1"/>
            <a:t>các</a:t>
          </a:r>
          <a:r>
            <a:rPr lang="en-US" sz="2400" b="0" i="0" kern="1200" dirty="0"/>
            <a:t> </a:t>
          </a:r>
          <a:r>
            <a:rPr lang="en-US" sz="2400" b="0" i="0" kern="1200" dirty="0" err="1"/>
            <a:t>loại</a:t>
          </a:r>
          <a:r>
            <a:rPr lang="en-US" sz="2400" b="0" i="0" kern="1200" dirty="0"/>
            <a:t> </a:t>
          </a:r>
          <a:r>
            <a:rPr lang="en-US" sz="2400" b="0" i="0" kern="1200" dirty="0" err="1"/>
            <a:t>thị</a:t>
          </a:r>
          <a:r>
            <a:rPr lang="en-US" sz="2400" b="0" i="0" kern="1200" dirty="0"/>
            <a:t> </a:t>
          </a:r>
          <a:r>
            <a:rPr lang="en-US" sz="2400" b="0" i="0" kern="1200" dirty="0" err="1"/>
            <a:t>trường</a:t>
          </a:r>
          <a:endParaRPr lang="en-US" sz="2400" b="0" i="0" kern="1200" dirty="0"/>
        </a:p>
      </dsp:txBody>
      <dsp:txXfrm>
        <a:off x="5411213" y="998494"/>
        <a:ext cx="2399307" cy="1227202"/>
      </dsp:txXfrm>
    </dsp:sp>
    <dsp:sp modelId="{264A3FBA-815D-48E0-B6D4-7781C61F533D}">
      <dsp:nvSpPr>
        <dsp:cNvPr id="0" name=""/>
        <dsp:cNvSpPr/>
      </dsp:nvSpPr>
      <dsp:spPr>
        <a:xfrm>
          <a:off x="5112757" y="2721690"/>
          <a:ext cx="2087968" cy="11650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Gắn</a:t>
          </a:r>
          <a:r>
            <a:rPr lang="en-US" sz="2400" kern="1200" dirty="0"/>
            <a:t> TTKT </a:t>
          </a:r>
          <a:r>
            <a:rPr lang="en-US" sz="2400" kern="1200" dirty="0" err="1"/>
            <a:t>với</a:t>
          </a:r>
          <a:r>
            <a:rPr lang="en-US" sz="2400" kern="1200" dirty="0"/>
            <a:t> </a:t>
          </a:r>
          <a:r>
            <a:rPr lang="en-US" sz="2400" kern="1200" dirty="0" err="1"/>
            <a:t>tiến</a:t>
          </a:r>
          <a:r>
            <a:rPr lang="en-US" sz="2400" kern="1200" dirty="0"/>
            <a:t> </a:t>
          </a:r>
          <a:r>
            <a:rPr lang="en-US" sz="2400" kern="1200" dirty="0" err="1"/>
            <a:t>bộ</a:t>
          </a:r>
          <a:r>
            <a:rPr lang="en-US" sz="2400" kern="1200" dirty="0"/>
            <a:t>, </a:t>
          </a:r>
          <a:r>
            <a:rPr lang="en-US" sz="2400" kern="1200" dirty="0" err="1"/>
            <a:t>công</a:t>
          </a:r>
          <a:r>
            <a:rPr lang="en-US" sz="2400" kern="1200" dirty="0"/>
            <a:t> </a:t>
          </a:r>
          <a:r>
            <a:rPr lang="en-US" sz="2400" kern="1200" dirty="0" err="1"/>
            <a:t>bằng</a:t>
          </a:r>
          <a:r>
            <a:rPr lang="en-US" sz="2400" kern="1200" dirty="0"/>
            <a:t> XH</a:t>
          </a:r>
        </a:p>
      </dsp:txBody>
      <dsp:txXfrm>
        <a:off x="5169632" y="2778565"/>
        <a:ext cx="1974218" cy="1051343"/>
      </dsp:txXfrm>
    </dsp:sp>
    <dsp:sp modelId="{AFE403D8-DDC8-47EA-BF60-B09F98F34D70}">
      <dsp:nvSpPr>
        <dsp:cNvPr id="0" name=""/>
        <dsp:cNvSpPr/>
      </dsp:nvSpPr>
      <dsp:spPr>
        <a:xfrm>
          <a:off x="2466865" y="2868231"/>
          <a:ext cx="1912812" cy="9564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Hội</a:t>
          </a:r>
          <a:r>
            <a:rPr lang="en-US" sz="2400" kern="1200" dirty="0"/>
            <a:t> </a:t>
          </a:r>
          <a:r>
            <a:rPr lang="en-US" sz="2400" kern="1200" dirty="0" err="1"/>
            <a:t>nhập</a:t>
          </a:r>
          <a:r>
            <a:rPr lang="en-US" sz="2400" kern="1200" dirty="0"/>
            <a:t> </a:t>
          </a:r>
          <a:r>
            <a:rPr lang="en-US" sz="2400" kern="1200" dirty="0" err="1"/>
            <a:t>kinh</a:t>
          </a:r>
          <a:r>
            <a:rPr lang="en-US" sz="2400" kern="1200" dirty="0"/>
            <a:t> </a:t>
          </a:r>
          <a:r>
            <a:rPr lang="en-US" sz="2400" kern="1200" dirty="0" err="1"/>
            <a:t>tế</a:t>
          </a:r>
          <a:r>
            <a:rPr lang="en-US" sz="2400" kern="1200" dirty="0"/>
            <a:t> </a:t>
          </a:r>
          <a:r>
            <a:rPr lang="en-US" sz="2400" kern="1200" dirty="0" err="1"/>
            <a:t>quốc</a:t>
          </a:r>
          <a:r>
            <a:rPr lang="en-US" sz="2400" kern="1200" dirty="0"/>
            <a:t> </a:t>
          </a:r>
          <a:r>
            <a:rPr lang="en-US" sz="2400" kern="1200" dirty="0" err="1"/>
            <a:t>tế</a:t>
          </a:r>
          <a:endParaRPr lang="en-US" sz="2400" kern="1200" dirty="0"/>
        </a:p>
      </dsp:txBody>
      <dsp:txXfrm>
        <a:off x="2513553" y="2914919"/>
        <a:ext cx="1819436" cy="863030"/>
      </dsp:txXfrm>
    </dsp:sp>
    <dsp:sp modelId="{1582C128-A875-4FED-BD2A-E49E43C432FD}">
      <dsp:nvSpPr>
        <dsp:cNvPr id="0" name=""/>
        <dsp:cNvSpPr/>
      </dsp:nvSpPr>
      <dsp:spPr>
        <a:xfrm>
          <a:off x="2193627" y="1129512"/>
          <a:ext cx="2310715" cy="96516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Nâng</a:t>
          </a:r>
          <a:r>
            <a:rPr lang="en-US" sz="2400" kern="1200" dirty="0"/>
            <a:t> </a:t>
          </a:r>
          <a:r>
            <a:rPr lang="en-US" sz="2400" kern="1200" dirty="0" err="1"/>
            <a:t>cao</a:t>
          </a:r>
          <a:r>
            <a:rPr lang="en-US" sz="2400" kern="1200" dirty="0"/>
            <a:t> </a:t>
          </a:r>
          <a:r>
            <a:rPr lang="en-US" sz="2400" kern="1200" dirty="0" err="1"/>
            <a:t>năng</a:t>
          </a:r>
          <a:r>
            <a:rPr lang="en-US" sz="2400" kern="1200" dirty="0"/>
            <a:t> </a:t>
          </a:r>
          <a:r>
            <a:rPr lang="en-US" sz="2400" kern="1200" dirty="0" err="1"/>
            <a:t>lực</a:t>
          </a:r>
          <a:r>
            <a:rPr lang="en-US" sz="2400" kern="1200" dirty="0"/>
            <a:t> </a:t>
          </a:r>
          <a:r>
            <a:rPr lang="en-US" sz="2400" kern="1200" dirty="0" err="1"/>
            <a:t>chính</a:t>
          </a:r>
          <a:r>
            <a:rPr lang="en-US" sz="2400" kern="1200" dirty="0"/>
            <a:t> </a:t>
          </a:r>
          <a:r>
            <a:rPr lang="en-US" sz="2400" kern="1200" dirty="0" err="1"/>
            <a:t>trị</a:t>
          </a:r>
          <a:endParaRPr lang="en-US" sz="2400" kern="1200" dirty="0"/>
        </a:p>
      </dsp:txBody>
      <dsp:txXfrm>
        <a:off x="2240743" y="1176628"/>
        <a:ext cx="2216483" cy="870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BD82-23A1-4573-9C06-BBEBC1575FAC}">
      <dsp:nvSpPr>
        <dsp:cNvPr id="0" name=""/>
        <dsp:cNvSpPr/>
      </dsp:nvSpPr>
      <dsp:spPr>
        <a:xfrm>
          <a:off x="7530" y="0"/>
          <a:ext cx="2178763" cy="3024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Bảo</a:t>
          </a:r>
          <a:r>
            <a:rPr lang="en-US" sz="2400" b="1" kern="1200" dirty="0"/>
            <a:t> </a:t>
          </a:r>
          <a:r>
            <a:rPr lang="en-US" sz="2400" b="1" kern="1200" dirty="0" err="1"/>
            <a:t>vệ</a:t>
          </a:r>
          <a:r>
            <a:rPr lang="en-US" sz="2400" b="1" kern="1200" dirty="0"/>
            <a:t> </a:t>
          </a:r>
          <a:r>
            <a:rPr lang="en-US" sz="2400" b="1" kern="1200" dirty="0" err="1"/>
            <a:t>lợi</a:t>
          </a:r>
          <a:r>
            <a:rPr lang="en-US" sz="2400" b="1" kern="1200" dirty="0"/>
            <a:t> </a:t>
          </a:r>
          <a:r>
            <a:rPr lang="en-US" sz="2400" b="1" kern="1200" dirty="0" err="1"/>
            <a:t>ích</a:t>
          </a:r>
          <a:r>
            <a:rPr lang="en-US" sz="2400" b="1" kern="1200" dirty="0"/>
            <a:t> </a:t>
          </a:r>
          <a:r>
            <a:rPr lang="en-US" sz="2400" b="1" kern="1200" dirty="0" err="1"/>
            <a:t>hợp</a:t>
          </a:r>
          <a:r>
            <a:rPr lang="en-US" sz="2400" b="1" kern="1200" dirty="0"/>
            <a:t> </a:t>
          </a:r>
          <a:r>
            <a:rPr lang="en-US" sz="2400" b="1" kern="1200" dirty="0" err="1"/>
            <a:t>pháp</a:t>
          </a:r>
          <a:r>
            <a:rPr lang="en-US" sz="2400" b="1" kern="1200" dirty="0"/>
            <a:t>, </a:t>
          </a:r>
          <a:r>
            <a:rPr lang="en-US" sz="2400" b="1" kern="1200" dirty="0" err="1"/>
            <a:t>tạo</a:t>
          </a:r>
          <a:r>
            <a:rPr lang="en-US" sz="2400" b="1" kern="1200" dirty="0"/>
            <a:t> </a:t>
          </a:r>
          <a:r>
            <a:rPr lang="en-US" sz="2400" b="1" kern="1200" dirty="0" err="1"/>
            <a:t>môi</a:t>
          </a:r>
          <a:r>
            <a:rPr lang="en-US" sz="2400" b="1" kern="1200" dirty="0"/>
            <a:t> </a:t>
          </a:r>
          <a:r>
            <a:rPr lang="en-US" sz="2400" b="1" kern="1200" dirty="0" err="1"/>
            <a:t>trường</a:t>
          </a:r>
          <a:r>
            <a:rPr lang="en-US" sz="2400" b="1" kern="1200" dirty="0"/>
            <a:t> </a:t>
          </a:r>
          <a:r>
            <a:rPr lang="en-US" sz="2400" b="1" kern="1200" dirty="0" err="1"/>
            <a:t>thuận</a:t>
          </a:r>
          <a:r>
            <a:rPr lang="en-US" sz="2400" b="1" kern="1200" dirty="0"/>
            <a:t> </a:t>
          </a:r>
          <a:r>
            <a:rPr lang="en-US" sz="2400" b="1" kern="1200" dirty="0" err="1"/>
            <a:t>lợi</a:t>
          </a:r>
          <a:r>
            <a:rPr lang="en-US" sz="2400" b="1" kern="1200" dirty="0"/>
            <a:t> </a:t>
          </a:r>
          <a:r>
            <a:rPr lang="en-US" sz="2400" b="1" kern="1200" dirty="0" err="1"/>
            <a:t>cho</a:t>
          </a:r>
          <a:r>
            <a:rPr lang="en-US" sz="2400" b="1" kern="1200" dirty="0"/>
            <a:t> </a:t>
          </a:r>
          <a:r>
            <a:rPr lang="en-US" sz="2400" b="1" kern="1200" dirty="0" err="1"/>
            <a:t>hoạt</a:t>
          </a:r>
          <a:r>
            <a:rPr lang="en-US" sz="2400" b="1" kern="1200" dirty="0"/>
            <a:t> </a:t>
          </a:r>
          <a:r>
            <a:rPr lang="en-US" sz="2400" b="1" kern="1200" dirty="0" err="1"/>
            <a:t>động</a:t>
          </a:r>
          <a:r>
            <a:rPr lang="en-US" sz="2400" b="1" kern="1200" dirty="0"/>
            <a:t> </a:t>
          </a:r>
          <a:r>
            <a:rPr lang="en-US" sz="2400" b="1" kern="1200" dirty="0" err="1"/>
            <a:t>tìm</a:t>
          </a:r>
          <a:r>
            <a:rPr lang="en-US" sz="2400" b="1" kern="1200" dirty="0"/>
            <a:t> </a:t>
          </a:r>
          <a:r>
            <a:rPr lang="en-US" sz="2400" b="1" kern="1200" dirty="0" err="1"/>
            <a:t>kiếm</a:t>
          </a:r>
          <a:r>
            <a:rPr lang="en-US" sz="2400" b="1" kern="1200" dirty="0"/>
            <a:t> </a:t>
          </a:r>
          <a:r>
            <a:rPr lang="en-US" sz="2400" b="1" kern="1200" dirty="0" err="1"/>
            <a:t>lợi</a:t>
          </a:r>
          <a:r>
            <a:rPr lang="en-US" sz="2400" b="1" kern="1200" dirty="0"/>
            <a:t> </a:t>
          </a:r>
          <a:r>
            <a:rPr lang="en-US" sz="2400" b="1" kern="1200" dirty="0" err="1"/>
            <a:t>ích</a:t>
          </a:r>
          <a:r>
            <a:rPr lang="en-US" sz="2400" b="1" kern="1200" dirty="0"/>
            <a:t> </a:t>
          </a:r>
          <a:r>
            <a:rPr lang="en-US" sz="2400" b="1" kern="1200" dirty="0" err="1"/>
            <a:t>của</a:t>
          </a:r>
          <a:r>
            <a:rPr lang="en-US" sz="2400" b="1" kern="1200" dirty="0"/>
            <a:t> </a:t>
          </a:r>
          <a:r>
            <a:rPr lang="en-US" sz="2400" b="1" kern="1200" dirty="0" err="1"/>
            <a:t>các</a:t>
          </a:r>
          <a:r>
            <a:rPr lang="en-US" sz="2400" b="1" kern="1200" dirty="0"/>
            <a:t> </a:t>
          </a:r>
          <a:r>
            <a:rPr lang="en-US" sz="2400" b="1" kern="1200" dirty="0" err="1"/>
            <a:t>chủ</a:t>
          </a:r>
          <a:r>
            <a:rPr lang="en-US" sz="2400" b="1" kern="1200" dirty="0"/>
            <a:t> </a:t>
          </a:r>
          <a:r>
            <a:rPr lang="en-US" sz="2400" b="1" kern="1200" dirty="0" err="1"/>
            <a:t>thể</a:t>
          </a:r>
          <a:r>
            <a:rPr lang="en-US" sz="2400" b="1" kern="1200" dirty="0"/>
            <a:t> </a:t>
          </a:r>
          <a:r>
            <a:rPr lang="en-US" sz="2400" b="1" kern="1200" dirty="0" err="1"/>
            <a:t>kinh</a:t>
          </a:r>
          <a:r>
            <a:rPr lang="en-US" sz="2400" b="1" kern="1200" dirty="0"/>
            <a:t> </a:t>
          </a:r>
          <a:r>
            <a:rPr lang="en-US" sz="2400" b="1" kern="1200" dirty="0" err="1"/>
            <a:t>tế</a:t>
          </a:r>
          <a:endParaRPr lang="en-US" sz="2400" kern="1200" dirty="0"/>
        </a:p>
      </dsp:txBody>
      <dsp:txXfrm>
        <a:off x="71344" y="63814"/>
        <a:ext cx="2051135" cy="2896924"/>
      </dsp:txXfrm>
    </dsp:sp>
    <dsp:sp modelId="{F0894576-5899-46D2-A89A-B659DBE5386D}">
      <dsp:nvSpPr>
        <dsp:cNvPr id="0" name=""/>
        <dsp:cNvSpPr/>
      </dsp:nvSpPr>
      <dsp:spPr>
        <a:xfrm>
          <a:off x="2369916" y="1284583"/>
          <a:ext cx="389281" cy="455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369916" y="1375660"/>
        <a:ext cx="272497" cy="273231"/>
      </dsp:txXfrm>
    </dsp:sp>
    <dsp:sp modelId="{C2D85764-AF12-450C-9C0B-00CD61ACC5E2}">
      <dsp:nvSpPr>
        <dsp:cNvPr id="0" name=""/>
        <dsp:cNvSpPr/>
      </dsp:nvSpPr>
      <dsp:spPr>
        <a:xfrm>
          <a:off x="2920786" y="0"/>
          <a:ext cx="1836232" cy="3024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Điều</a:t>
          </a:r>
          <a:r>
            <a:rPr lang="en-US" sz="2400" b="1" kern="1200" dirty="0"/>
            <a:t> </a:t>
          </a:r>
          <a:r>
            <a:rPr lang="en-US" sz="2400" b="1" kern="1200" dirty="0" err="1"/>
            <a:t>hòa</a:t>
          </a:r>
          <a:r>
            <a:rPr lang="en-US" sz="2400" b="1" kern="1200" dirty="0"/>
            <a:t> </a:t>
          </a:r>
          <a:r>
            <a:rPr lang="en-US" sz="2400" b="1" kern="1200" dirty="0" err="1"/>
            <a:t>lợi</a:t>
          </a:r>
          <a:r>
            <a:rPr lang="en-US" sz="2400" b="1" kern="1200" dirty="0"/>
            <a:t> </a:t>
          </a:r>
          <a:r>
            <a:rPr lang="en-US" sz="2400" b="1" kern="1200" dirty="0" err="1"/>
            <a:t>ích</a:t>
          </a:r>
          <a:r>
            <a:rPr lang="en-US" sz="2400" b="1" kern="1200" dirty="0"/>
            <a:t> </a:t>
          </a:r>
          <a:r>
            <a:rPr lang="en-US" sz="2400" b="1" kern="1200" dirty="0" err="1"/>
            <a:t>giữa</a:t>
          </a:r>
          <a:r>
            <a:rPr lang="en-US" sz="2400" b="1" kern="1200" dirty="0"/>
            <a:t> </a:t>
          </a:r>
          <a:r>
            <a:rPr lang="en-US" sz="2400" b="1" kern="1200" dirty="0" err="1"/>
            <a:t>cá</a:t>
          </a:r>
          <a:r>
            <a:rPr lang="en-US" sz="2400" b="1" kern="1200" dirty="0"/>
            <a:t> </a:t>
          </a:r>
          <a:r>
            <a:rPr lang="en-US" sz="2400" b="1" kern="1200" dirty="0" err="1"/>
            <a:t>nhân</a:t>
          </a:r>
          <a:r>
            <a:rPr lang="en-US" sz="2400" b="1" kern="1200" dirty="0"/>
            <a:t> – </a:t>
          </a:r>
          <a:r>
            <a:rPr lang="en-US" sz="2400" b="1" kern="1200" dirty="0" err="1"/>
            <a:t>doanh</a:t>
          </a:r>
          <a:r>
            <a:rPr lang="en-US" sz="2400" b="1" kern="1200" dirty="0"/>
            <a:t> </a:t>
          </a:r>
          <a:r>
            <a:rPr lang="en-US" sz="2400" b="1" kern="1200" dirty="0" err="1"/>
            <a:t>nghiệp</a:t>
          </a:r>
          <a:r>
            <a:rPr lang="en-US" sz="2400" b="1" kern="1200" dirty="0"/>
            <a:t> – </a:t>
          </a:r>
          <a:r>
            <a:rPr lang="en-US" sz="2400" b="1" kern="1200" dirty="0" err="1"/>
            <a:t>xã</a:t>
          </a:r>
          <a:r>
            <a:rPr lang="en-US" sz="2400" b="1" kern="1200" dirty="0"/>
            <a:t> </a:t>
          </a:r>
          <a:r>
            <a:rPr lang="en-US" sz="2400" b="1" kern="1200" dirty="0" err="1"/>
            <a:t>hội</a:t>
          </a:r>
          <a:endParaRPr lang="en-US" sz="2400" kern="1200" dirty="0"/>
        </a:p>
      </dsp:txBody>
      <dsp:txXfrm>
        <a:off x="2974567" y="53781"/>
        <a:ext cx="1728670" cy="2916990"/>
      </dsp:txXfrm>
    </dsp:sp>
    <dsp:sp modelId="{A669F65A-45A1-4674-AD10-0D81D53FE34F}">
      <dsp:nvSpPr>
        <dsp:cNvPr id="0" name=""/>
        <dsp:cNvSpPr/>
      </dsp:nvSpPr>
      <dsp:spPr>
        <a:xfrm>
          <a:off x="4940642" y="1284583"/>
          <a:ext cx="389281" cy="455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940642" y="1375660"/>
        <a:ext cx="272497" cy="273231"/>
      </dsp:txXfrm>
    </dsp:sp>
    <dsp:sp modelId="{8EE924B7-28DB-4D88-A169-3F40AFAC27EA}">
      <dsp:nvSpPr>
        <dsp:cNvPr id="0" name=""/>
        <dsp:cNvSpPr/>
      </dsp:nvSpPr>
      <dsp:spPr>
        <a:xfrm>
          <a:off x="5491511" y="0"/>
          <a:ext cx="1836232" cy="3024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Kiểm</a:t>
          </a:r>
          <a:r>
            <a:rPr lang="en-US" sz="2400" b="1" kern="1200" dirty="0"/>
            <a:t> </a:t>
          </a:r>
          <a:r>
            <a:rPr lang="en-US" sz="2400" b="1" kern="1200" dirty="0" err="1"/>
            <a:t>soát</a:t>
          </a:r>
          <a:r>
            <a:rPr lang="en-US" sz="2400" b="1" kern="1200" dirty="0"/>
            <a:t>, </a:t>
          </a:r>
          <a:r>
            <a:rPr lang="en-US" sz="2400" b="1" kern="1200" dirty="0" err="1"/>
            <a:t>ngăn</a:t>
          </a:r>
          <a:r>
            <a:rPr lang="en-US" sz="2400" b="1" kern="1200" dirty="0"/>
            <a:t> </a:t>
          </a:r>
          <a:r>
            <a:rPr lang="en-US" sz="2400" b="1" kern="1200" dirty="0" err="1"/>
            <a:t>ngừa</a:t>
          </a:r>
          <a:r>
            <a:rPr lang="en-US" sz="2400" b="1" kern="1200" dirty="0"/>
            <a:t> </a:t>
          </a:r>
          <a:r>
            <a:rPr lang="en-US" sz="2400" b="1" kern="1200" dirty="0" err="1"/>
            <a:t>các</a:t>
          </a:r>
          <a:r>
            <a:rPr lang="en-US" sz="2400" b="1" kern="1200" dirty="0"/>
            <a:t> </a:t>
          </a:r>
          <a:r>
            <a:rPr lang="en-US" sz="2400" b="1" kern="1200" dirty="0" err="1"/>
            <a:t>quan</a:t>
          </a:r>
          <a:r>
            <a:rPr lang="en-US" sz="2400" b="1" kern="1200" dirty="0"/>
            <a:t> </a:t>
          </a:r>
          <a:r>
            <a:rPr lang="en-US" sz="2400" b="1" kern="1200" dirty="0" err="1"/>
            <a:t>hê</a:t>
          </a:r>
          <a:r>
            <a:rPr lang="en-US" sz="2400" b="1" kern="1200" dirty="0"/>
            <a:t> </a:t>
          </a:r>
          <a:r>
            <a:rPr lang="en-US" sz="2400" b="1" kern="1200" dirty="0" err="1"/>
            <a:t>lợi</a:t>
          </a:r>
          <a:r>
            <a:rPr lang="en-US" sz="2400" b="1" kern="1200" dirty="0"/>
            <a:t> </a:t>
          </a:r>
          <a:r>
            <a:rPr lang="en-US" sz="2400" b="1" kern="1200" dirty="0" err="1"/>
            <a:t>ích</a:t>
          </a:r>
          <a:r>
            <a:rPr lang="en-US" sz="2400" b="1" kern="1200" dirty="0"/>
            <a:t> </a:t>
          </a:r>
          <a:r>
            <a:rPr lang="en-US" sz="2400" b="1" kern="1200" dirty="0" err="1"/>
            <a:t>có</a:t>
          </a:r>
          <a:r>
            <a:rPr lang="en-US" sz="2400" b="1" kern="1200" dirty="0"/>
            <a:t> </a:t>
          </a:r>
          <a:r>
            <a:rPr lang="en-US" sz="2400" b="1" kern="1200" dirty="0" err="1"/>
            <a:t>ảnh</a:t>
          </a:r>
          <a:r>
            <a:rPr lang="en-US" sz="2400" b="1" kern="1200" dirty="0"/>
            <a:t> </a:t>
          </a:r>
          <a:r>
            <a:rPr lang="en-US" sz="2400" b="1" kern="1200" dirty="0" err="1"/>
            <a:t>hưởng</a:t>
          </a:r>
          <a:r>
            <a:rPr lang="en-US" sz="2400" b="1" kern="1200" dirty="0"/>
            <a:t> </a:t>
          </a:r>
          <a:r>
            <a:rPr lang="en-US" sz="2400" b="1" kern="1200" dirty="0" err="1"/>
            <a:t>tiêu</a:t>
          </a:r>
          <a:r>
            <a:rPr lang="en-US" sz="2400" b="1" kern="1200" dirty="0"/>
            <a:t> </a:t>
          </a:r>
          <a:r>
            <a:rPr lang="en-US" sz="2400" b="1" kern="1200" dirty="0" err="1"/>
            <a:t>cực</a:t>
          </a:r>
          <a:r>
            <a:rPr lang="en-US" sz="2400" b="1" kern="1200" dirty="0"/>
            <a:t> </a:t>
          </a:r>
          <a:r>
            <a:rPr lang="en-US" sz="2400" b="1" kern="1200" dirty="0" err="1"/>
            <a:t>đối</a:t>
          </a:r>
          <a:r>
            <a:rPr lang="en-US" sz="2400" b="1" kern="1200" dirty="0"/>
            <a:t> </a:t>
          </a:r>
          <a:r>
            <a:rPr lang="en-US" sz="2400" b="1" kern="1200" dirty="0" err="1"/>
            <a:t>với</a:t>
          </a:r>
          <a:r>
            <a:rPr lang="en-US" sz="2400" b="1" kern="1200" dirty="0"/>
            <a:t> </a:t>
          </a:r>
          <a:r>
            <a:rPr lang="en-US" sz="2400" b="1" kern="1200" dirty="0" err="1"/>
            <a:t>sự</a:t>
          </a:r>
          <a:r>
            <a:rPr lang="en-US" sz="2400" b="1" kern="1200" dirty="0"/>
            <a:t> </a:t>
          </a:r>
          <a:r>
            <a:rPr lang="en-US" sz="2400" b="1" kern="1200" dirty="0" err="1"/>
            <a:t>phát</a:t>
          </a:r>
          <a:r>
            <a:rPr lang="en-US" sz="2400" b="1" kern="1200" dirty="0"/>
            <a:t> </a:t>
          </a:r>
          <a:r>
            <a:rPr lang="en-US" sz="2400" b="1" kern="1200" dirty="0" err="1"/>
            <a:t>triển</a:t>
          </a:r>
          <a:r>
            <a:rPr lang="en-US" sz="2400" b="1" kern="1200" dirty="0"/>
            <a:t> </a:t>
          </a:r>
          <a:r>
            <a:rPr lang="en-US" sz="2400" b="1" kern="1200" dirty="0" err="1"/>
            <a:t>xã</a:t>
          </a:r>
          <a:r>
            <a:rPr lang="en-US" sz="2400" b="1" kern="1200" dirty="0"/>
            <a:t> </a:t>
          </a:r>
          <a:r>
            <a:rPr lang="en-US" sz="2400" b="1" kern="1200" dirty="0" err="1"/>
            <a:t>hội</a:t>
          </a:r>
          <a:endParaRPr lang="en-US" sz="2400" kern="1200" dirty="0"/>
        </a:p>
      </dsp:txBody>
      <dsp:txXfrm>
        <a:off x="5545292" y="53781"/>
        <a:ext cx="1728670" cy="2916990"/>
      </dsp:txXfrm>
    </dsp:sp>
    <dsp:sp modelId="{9D306958-F3BF-4CD7-9999-DC04BE953004}">
      <dsp:nvSpPr>
        <dsp:cNvPr id="0" name=""/>
        <dsp:cNvSpPr/>
      </dsp:nvSpPr>
      <dsp:spPr>
        <a:xfrm>
          <a:off x="7511367" y="1284583"/>
          <a:ext cx="389281" cy="455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511367" y="1375660"/>
        <a:ext cx="272497" cy="273231"/>
      </dsp:txXfrm>
    </dsp:sp>
    <dsp:sp modelId="{7F03EFC9-01CD-4315-8CDA-26A053D30B37}">
      <dsp:nvSpPr>
        <dsp:cNvPr id="0" name=""/>
        <dsp:cNvSpPr/>
      </dsp:nvSpPr>
      <dsp:spPr>
        <a:xfrm>
          <a:off x="8062237" y="0"/>
          <a:ext cx="1836232" cy="3024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Giải</a:t>
          </a:r>
          <a:r>
            <a:rPr lang="en-US" sz="2400" b="1" kern="1200" dirty="0"/>
            <a:t> </a:t>
          </a:r>
          <a:r>
            <a:rPr lang="en-US" sz="2400" b="1" kern="1200" dirty="0" err="1"/>
            <a:t>quyết</a:t>
          </a:r>
          <a:r>
            <a:rPr lang="en-US" sz="2400" b="1" kern="1200" dirty="0"/>
            <a:t> </a:t>
          </a:r>
          <a:r>
            <a:rPr lang="en-US" sz="2400" b="1" kern="1200" dirty="0" err="1"/>
            <a:t>những</a:t>
          </a:r>
          <a:r>
            <a:rPr lang="en-US" sz="2400" b="1" kern="1200" dirty="0"/>
            <a:t> </a:t>
          </a:r>
          <a:r>
            <a:rPr lang="en-US" sz="2400" b="1" kern="1200" dirty="0" err="1"/>
            <a:t>mâu</a:t>
          </a:r>
          <a:r>
            <a:rPr lang="en-US" sz="2400" b="1" kern="1200" dirty="0"/>
            <a:t> </a:t>
          </a:r>
          <a:r>
            <a:rPr lang="en-US" sz="2400" b="1" kern="1200" dirty="0" err="1"/>
            <a:t>thuẫn</a:t>
          </a:r>
          <a:r>
            <a:rPr lang="en-US" sz="2400" b="1" kern="1200" dirty="0"/>
            <a:t> </a:t>
          </a:r>
          <a:r>
            <a:rPr lang="en-US" sz="2400" b="1" kern="1200" dirty="0" err="1"/>
            <a:t>trong</a:t>
          </a:r>
          <a:r>
            <a:rPr lang="en-US" sz="2400" b="1" kern="1200" dirty="0"/>
            <a:t> </a:t>
          </a:r>
          <a:r>
            <a:rPr lang="en-US" sz="2400" b="1" kern="1200" dirty="0" err="1"/>
            <a:t>quan</a:t>
          </a:r>
          <a:r>
            <a:rPr lang="en-US" sz="2400" b="1" kern="1200" dirty="0"/>
            <a:t> </a:t>
          </a:r>
          <a:r>
            <a:rPr lang="en-US" sz="2400" b="1" kern="1200" dirty="0" err="1"/>
            <a:t>hệ</a:t>
          </a:r>
          <a:r>
            <a:rPr lang="en-US" sz="2400" b="1" kern="1200" dirty="0"/>
            <a:t> </a:t>
          </a:r>
          <a:r>
            <a:rPr lang="en-US" sz="2400" b="1" kern="1200" dirty="0" err="1"/>
            <a:t>lợi</a:t>
          </a:r>
          <a:r>
            <a:rPr lang="en-US" sz="2400" b="1" kern="1200" dirty="0"/>
            <a:t> </a:t>
          </a:r>
          <a:r>
            <a:rPr lang="en-US" sz="2400" b="1" kern="1200" dirty="0" err="1"/>
            <a:t>ích</a:t>
          </a:r>
          <a:r>
            <a:rPr lang="en-US" sz="2400" b="1" kern="1200" dirty="0"/>
            <a:t> </a:t>
          </a:r>
          <a:r>
            <a:rPr lang="en-US" sz="2400" b="1" kern="1200" dirty="0" err="1"/>
            <a:t>kinh</a:t>
          </a:r>
          <a:r>
            <a:rPr lang="en-US" sz="2400" b="1" kern="1200" dirty="0"/>
            <a:t> </a:t>
          </a:r>
          <a:r>
            <a:rPr lang="en-US" sz="2400" b="1" kern="1200" dirty="0" err="1"/>
            <a:t>tế</a:t>
          </a:r>
          <a:endParaRPr lang="en-US" sz="2400" kern="1200" dirty="0"/>
        </a:p>
      </dsp:txBody>
      <dsp:txXfrm>
        <a:off x="8116018" y="53781"/>
        <a:ext cx="1728670" cy="2916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B65F-0B1D-44D3-A3A3-58CC011E965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2FA15-126C-4281-9C9D-9D9F52E70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21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4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36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25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2651-A4A5-46BB-A891-4D2E39EC4F25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38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13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22D4-319B-498F-B9EC-E3EA88CAC0A7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E854-7D87-4C87-ADFF-B3F6F1EB81BB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298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764-F69A-4A0B-9CFF-C98AD0EB3DE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7789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32DB-D43B-458D-BEDD-50A302CA7169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B77-E0E9-4DDD-BA5F-AD1ADAB2D5CF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4C4-850D-4256-A7AB-30204FFFDF5A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1876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E522-D255-405A-9B80-D296332C21F3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88456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D24-78EE-431E-8F9E-8C93C992AC3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97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28FB-317D-41E4-ADA1-52D5604625B2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01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2651-A4A5-46BB-A891-4D2E39EC4F25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42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5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292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22D4-319B-498F-B9EC-E3EA88CAC0A7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24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E854-7D87-4C87-ADFF-B3F6F1EB81BB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9935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764-F69A-4A0B-9CFF-C98AD0EB3DE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1292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32DB-D43B-458D-BEDD-50A302CA7169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02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B77-E0E9-4DDD-BA5F-AD1ADAB2D5CF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1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4C4-850D-4256-A7AB-30204FFFDF5A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3534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E522-D255-405A-9B80-D296332C21F3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42575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D24-78EE-431E-8F9E-8C93C992AC38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0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28FB-317D-41E4-ADA1-52D5604625B2}" type="datetime1">
              <a:rPr lang="en-US" smtClean="0">
                <a:solidFill>
                  <a:srgbClr val="696464"/>
                </a:solidFill>
              </a:rPr>
              <a:pPr/>
              <a:t>8/13/2023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33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B14263A-A4A8-487F-A65F-89C8E95BF782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F7EDA2-782E-4DD4-A470-2CA3FE5CB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18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4B76BD3-FAFB-46E8-B557-127AC7095058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52302F0-91F3-4588-BFFF-CB496D21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1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771EBEA-4E5E-4BAD-974C-51FF7851C73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07B19B-E340-4A3C-B183-FAD38DB6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3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DF1024EF-1723-4F70-9245-461194348461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558DBB-B556-47FD-A3E2-A949BFB8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2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A2EB0A2-625C-46C9-A760-57A6516283D2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2F5BC7-821E-497F-A223-E08E30A3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43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CFE13A61-C01C-4481-B64C-A703969FD0A9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385B15-55EC-4A7D-AE94-38AFC80A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73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6CBA1E9-7B67-4B1E-82C9-18E20A735B0F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8BF9B7-3986-418B-9695-8F6CAF78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27460B7-706A-4851-AAD8-7194537F46A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60644E-BC48-41DE-88AF-718F137B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3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C8FFE7F-BA69-484F-BCFE-1D01377EFFF6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A18D4A1-31AC-4008-B3DB-1F399A4A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099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4A802E4-6D72-42A7-9352-18D396B6853F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02B4D9-D604-4F62-ABCD-2C3DF2BE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5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36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AD6713C-09C2-4DBB-985D-5E5CD80A3544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0AC026-630D-4BE7-B732-A1BB44AC7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7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56FB-E0E5-4E5E-8E0B-BC7898CE9E3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B4E49-4FC0-4222-BEBF-86076F438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8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9162F4CD-C3F5-4385-AE0A-3E28D1544782}" type="datetime1">
              <a:rPr lang="en-US" smtClean="0">
                <a:solidFill>
                  <a:srgbClr val="696464"/>
                </a:solidFill>
                <a:ea typeface="ＭＳ Ｐゴシック" charset="0"/>
                <a:cs typeface="Arial" panose="020B0604020202020204" pitchFamily="34" charset="0"/>
              </a:rPr>
              <a:pPr defTabSz="914400"/>
              <a:t>8/13/2023</a:t>
            </a:fld>
            <a:endParaRPr lang="en-US">
              <a:solidFill>
                <a:srgbClr val="696464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696464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fld id="{44EB3733-B42E-4D32-A761-DFD33FC80AFC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62F4CD-C3F5-4385-AE0A-3E28D1544782}" type="datetime1">
              <a:rPr lang="en-US" smtClean="0">
                <a:solidFill>
                  <a:srgbClr val="696464"/>
                </a:solidFill>
                <a:ea typeface="ＭＳ Ｐゴシック" charset="0"/>
              </a:rPr>
              <a:pPr/>
              <a:t>8/13/2023</a:t>
            </a:fld>
            <a:endParaRPr lang="en-US">
              <a:solidFill>
                <a:srgbClr val="696464"/>
              </a:solidFill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  <a:ea typeface="ＭＳ Ｐゴシック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5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fld id="{CAA5CFA2-6BE6-45D5-ADA2-62EAAF213C8D}" type="datetime1">
              <a:rPr lang="en-US"/>
              <a:pPr>
                <a:defRPr/>
              </a:pPr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86182DC-59FF-4119-BBCA-D3A7A930D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3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reative-commons-images.com/clipboard/economic-benefits.html" TargetMode="Externa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lgar.blo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alloon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76500" y="1409700"/>
            <a:ext cx="7315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CHÍNH TRỊ - LUẬT</a:t>
            </a:r>
          </a:p>
          <a:p>
            <a:pPr algn="ctr" defTabSz="914400">
              <a:lnSpc>
                <a:spcPct val="150000"/>
              </a:lnSpc>
            </a:pP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MÔN CHỦ NGHĨA MÁC-LÊNIN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71698" y="3695700"/>
            <a:ext cx="7848600" cy="1752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 MÔN</a:t>
            </a:r>
          </a:p>
          <a:p>
            <a:pPr algn="ctr" defTabSz="91440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 TẾ CHÍNH TRỊ MÁC-LÊNIN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6EF6736-1DAD-90B9-93B4-30BBB46D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200"/>
            <a:ext cx="9143999" cy="1143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6C63B5-611D-EAB4-6660-02BC6755002B}"/>
              </a:ext>
            </a:extLst>
          </p:cNvPr>
          <p:cNvSpPr txBox="1"/>
          <p:nvPr/>
        </p:nvSpPr>
        <p:spPr>
          <a:xfrm>
            <a:off x="6477000" y="5922318"/>
            <a:ext cx="4686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CNML</a:t>
            </a:r>
            <a:endParaRPr lang="en-S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4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B514-05D3-4ECE-BACB-3490D485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509" y="389481"/>
            <a:ext cx="3135165" cy="61943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Đặc</a:t>
            </a:r>
            <a:r>
              <a:rPr lang="en-US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tr</a:t>
            </a:r>
            <a:r>
              <a:rPr lang="vi-VN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ư</a:t>
            </a:r>
            <a:r>
              <a:rPr lang="en-US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007BE618-ADA9-4CE7-9F9E-B34F417C6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02" y="3072210"/>
            <a:ext cx="1738361" cy="2920623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6F7CB5"/>
              </a:gs>
              <a:gs pos="100000">
                <a:srgbClr val="990099"/>
              </a:gs>
            </a:gsLst>
            <a:lin ang="540000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LLSX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CSVCKT </a:t>
            </a:r>
            <a:r>
              <a:rPr lang="en-US" sz="2400" dirty="0" err="1"/>
              <a:t>của</a:t>
            </a:r>
            <a:r>
              <a:rPr lang="en-US" sz="2400" dirty="0"/>
              <a:t> CNXH</a:t>
            </a:r>
            <a:endParaRPr lang="en-US" altLang="en-US" sz="18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4D2E0CB-E8AC-421F-9EC4-2EE6DBC8E4C7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686699" y="1593444"/>
            <a:ext cx="1000125" cy="1217613"/>
          </a:xfrm>
          <a:prstGeom prst="rect">
            <a:avLst/>
          </a:prstGeom>
          <a:gradFill rotWithShape="1">
            <a:gsLst>
              <a:gs pos="0">
                <a:srgbClr val="9B96DC"/>
              </a:gs>
              <a:gs pos="100000">
                <a:srgbClr val="9900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9B96DC"/>
            </a:extrusionClr>
            <a:contourClr>
              <a:srgbClr val="9B96D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C863C66E-AECA-4E88-88FF-EED2F8A81DF2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831431" y="1479144"/>
            <a:ext cx="923925" cy="1217613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  <a:contourClr>
              <a:srgbClr val="0099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ABCE2649-3934-4E7A-B16A-5948E0A59A5F}"/>
              </a:ext>
            </a:extLst>
          </p:cNvPr>
          <p:cNvSpPr>
            <a:spLocks noChangeArrowheads="1"/>
          </p:cNvSpPr>
          <p:nvPr/>
        </p:nvSpPr>
        <p:spPr bwMode="gray">
          <a:xfrm rot="3419335">
            <a:off x="5200384" y="1479144"/>
            <a:ext cx="923925" cy="1217613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100000">
                <a:srgbClr val="CC00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660033"/>
            </a:extrusionClr>
            <a:contourClr>
              <a:srgbClr val="660033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D4BFDE80-40C7-4C48-8C83-BE61C0F54A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3173" y="1649432"/>
            <a:ext cx="146867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Về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b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mục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đích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5ECA0CC4-C91C-4FD8-9CE0-F7796C9AF1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71412" y="1598902"/>
            <a:ext cx="115448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Về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b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sở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hữu</a:t>
            </a:r>
            <a:endParaRPr lang="en-US" altLang="en-US" sz="2300" b="1" dirty="0">
              <a:solidFill>
                <a:srgbClr val="FFFFFF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8B5EE682-38E7-4547-99F4-CC572BD2F845}"/>
              </a:ext>
            </a:extLst>
          </p:cNvPr>
          <p:cNvSpPr txBox="1">
            <a:spLocks noChangeArrowheads="1"/>
          </p:cNvSpPr>
          <p:nvPr/>
        </p:nvSpPr>
        <p:spPr bwMode="gray">
          <a:xfrm rot="21599999">
            <a:off x="5141971" y="1511104"/>
            <a:ext cx="121379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Về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b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quản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lý</a:t>
            </a:r>
            <a:endParaRPr lang="en-US" altLang="en-US" sz="2300" b="1" dirty="0">
              <a:solidFill>
                <a:srgbClr val="FFFFFF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9" name="AutoShape 27">
            <a:extLst>
              <a:ext uri="{FF2B5EF4-FFF2-40B4-BE49-F238E27FC236}">
                <a16:creationId xmlns:a16="http://schemas.microsoft.com/office/drawing/2014/main" id="{95ECD5B2-056D-4EA0-A22F-8BADF20B8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191" y="3072210"/>
            <a:ext cx="1956401" cy="2920623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006600"/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, </a:t>
            </a:r>
            <a:r>
              <a:rPr lang="en-US" sz="2400" dirty="0" err="1"/>
              <a:t>nhiều</a:t>
            </a:r>
            <a:r>
              <a:rPr lang="en-US" sz="2400" dirty="0"/>
              <a:t> TPKT,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KTNN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endParaRPr lang="en-US" altLang="en-US" sz="18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30" name="AutoShape 28">
            <a:extLst>
              <a:ext uri="{FF2B5EF4-FFF2-40B4-BE49-F238E27FC236}">
                <a16:creationId xmlns:a16="http://schemas.microsoft.com/office/drawing/2014/main" id="{B2933323-61A0-45F5-9E18-89E35E93C9FD}"/>
              </a:ext>
            </a:extLst>
          </p:cNvPr>
          <p:cNvSpPr>
            <a:spLocks noChangeArrowheads="1"/>
          </p:cNvSpPr>
          <p:nvPr/>
        </p:nvSpPr>
        <p:spPr bwMode="auto">
          <a:xfrm rot="21599999">
            <a:off x="4824220" y="3108957"/>
            <a:ext cx="2139291" cy="2925309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660033"/>
              </a:gs>
              <a:gs pos="100000">
                <a:srgbClr val="CC0066"/>
              </a:gs>
            </a:gsLst>
            <a:lin ang="540000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 dirty="0"/>
              <a:t>KTTT </a:t>
            </a:r>
            <a:r>
              <a:rPr lang="en-US" altLang="en-US" sz="2300" dirty="0" err="1"/>
              <a:t>dưới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sự</a:t>
            </a:r>
            <a:r>
              <a:rPr lang="en-US" altLang="en-US" sz="2300" dirty="0"/>
              <a:t> </a:t>
            </a:r>
            <a:r>
              <a:rPr lang="en-US" altLang="en-US" sz="2300" dirty="0" err="1"/>
              <a:t>quản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lý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của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Nhà</a:t>
            </a:r>
            <a:r>
              <a:rPr lang="en-US" altLang="en-US" sz="2300" dirty="0"/>
              <a:t> </a:t>
            </a:r>
            <a:r>
              <a:rPr lang="en-US" altLang="en-US" sz="2300" dirty="0" err="1"/>
              <a:t>nước</a:t>
            </a:r>
            <a:r>
              <a:rPr lang="en-US" altLang="en-US" sz="2300" dirty="0"/>
              <a:t> XHCN </a:t>
            </a:r>
            <a:r>
              <a:rPr lang="en-US" altLang="en-US" sz="2300" dirty="0" err="1"/>
              <a:t>nhằm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thực</a:t>
            </a:r>
            <a:r>
              <a:rPr lang="en-US" altLang="en-US" sz="2300" dirty="0"/>
              <a:t> </a:t>
            </a:r>
            <a:r>
              <a:rPr lang="en-US" altLang="en-US" sz="2300" dirty="0" err="1"/>
              <a:t>hiện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mục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tiêu</a:t>
            </a:r>
            <a:r>
              <a:rPr lang="en-US" altLang="en-US" sz="2300" dirty="0"/>
              <a:t> </a:t>
            </a:r>
            <a:r>
              <a:rPr lang="en-US" altLang="en-US" sz="2300" dirty="0" err="1"/>
              <a:t>xây</a:t>
            </a:r>
            <a:r>
              <a:rPr lang="en-US" altLang="en-US" sz="2300" dirty="0"/>
              <a:t> </a:t>
            </a:r>
            <a:r>
              <a:rPr lang="en-US" altLang="en-US" sz="2300" dirty="0" err="1"/>
              <a:t>dựng</a:t>
            </a:r>
            <a:r>
              <a:rPr lang="en-US" altLang="en-US" sz="2300" dirty="0"/>
              <a:t> CHXN.</a:t>
            </a:r>
          </a:p>
        </p:txBody>
      </p:sp>
      <p:sp>
        <p:nvSpPr>
          <p:cNvPr id="35" name="AutoShape 10">
            <a:extLst>
              <a:ext uri="{FF2B5EF4-FFF2-40B4-BE49-F238E27FC236}">
                <a16:creationId xmlns:a16="http://schemas.microsoft.com/office/drawing/2014/main" id="{94ADF9ED-9694-43B2-A28F-818D892A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073" y="3080820"/>
            <a:ext cx="1984541" cy="2920623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6F7CB5"/>
              </a:gs>
              <a:gs pos="100000">
                <a:srgbClr val="990099"/>
              </a:gs>
            </a:gsLst>
            <a:lin ang="540000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pp,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phối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lao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endParaRPr lang="en-US" altLang="en-US" sz="18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DE8D8E4A-4D72-4F26-AFC3-16A5988D6CE5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7528142" y="1545782"/>
            <a:ext cx="1000125" cy="1217613"/>
          </a:xfrm>
          <a:prstGeom prst="rect">
            <a:avLst/>
          </a:prstGeom>
          <a:gradFill rotWithShape="1">
            <a:gsLst>
              <a:gs pos="0">
                <a:srgbClr val="9B96DC"/>
              </a:gs>
              <a:gs pos="100000">
                <a:srgbClr val="9900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9B96DC"/>
            </a:extrusionClr>
            <a:contourClr>
              <a:srgbClr val="9B96D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372985A1-6B67-4881-89D2-4CBDF68BCF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317711" y="1601770"/>
            <a:ext cx="158248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Về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b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phân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phối</a:t>
            </a:r>
            <a:endParaRPr lang="en-US" altLang="en-US" sz="2300" b="1" dirty="0">
              <a:solidFill>
                <a:srgbClr val="FFFFFF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175EC0B4-92E2-45AE-A7E8-F3FD1F26AAB0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9950812" y="1520578"/>
            <a:ext cx="923925" cy="1217613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  <a:contourClr>
              <a:srgbClr val="0099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30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E2FBE342-4FE4-4CB4-BFE9-F71B2D4E351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757911" y="1640336"/>
            <a:ext cx="153279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Gắn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TTKT </a:t>
            </a:r>
            <a:b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altLang="en-US" sz="2300" b="1" dirty="0" err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với</a:t>
            </a:r>
            <a:r>
              <a:rPr lang="en-US" altLang="en-US" sz="2300" b="1" dirty="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CBXH</a:t>
            </a:r>
          </a:p>
        </p:txBody>
      </p:sp>
      <p:sp>
        <p:nvSpPr>
          <p:cNvPr id="40" name="AutoShape 27">
            <a:extLst>
              <a:ext uri="{FF2B5EF4-FFF2-40B4-BE49-F238E27FC236}">
                <a16:creationId xmlns:a16="http://schemas.microsoft.com/office/drawing/2014/main" id="{04A698EF-0739-4715-A3EB-B54538AC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0572" y="3113644"/>
            <a:ext cx="1956401" cy="2920623"/>
          </a:xfrm>
          <a:prstGeom prst="roundRect">
            <a:avLst>
              <a:gd name="adj" fmla="val 13745"/>
            </a:avLst>
          </a:prstGeom>
          <a:gradFill rotWithShape="1">
            <a:gsLst>
              <a:gs pos="0">
                <a:srgbClr val="006600"/>
              </a:gs>
              <a:gs pos="100000">
                <a:srgbClr val="009900"/>
              </a:gs>
            </a:gsLst>
            <a:lin ang="5400000" scaled="1"/>
          </a:gradFill>
          <a:ln w="38100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dirty="0" err="1"/>
              <a:t>Phát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triển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tế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đôi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bộ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bằng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hội</a:t>
            </a:r>
            <a:r>
              <a:rPr lang="en-US" altLang="en-US" sz="2400" dirty="0"/>
              <a:t> </a:t>
            </a:r>
            <a:endParaRPr lang="en-US" altLang="en-US" sz="1800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1527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5" grpId="0" animBg="1"/>
      <p:bldP spid="26" grpId="0"/>
      <p:bldP spid="27" grpId="0"/>
      <p:bldP spid="28" grpId="0"/>
      <p:bldP spid="29" grpId="0" animBg="1"/>
      <p:bldP spid="30" grpId="0" animBg="1"/>
      <p:bldP spid="35" grpId="0" animBg="1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58624-9271-42A4-BF23-A57F872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31062"/>
            <a:ext cx="9905998" cy="1478570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5.2.  Hoàn thiện thể chế kinh tế thị trường định hướng xã hội chủ nghĩa ở Việt Nam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C487-EB55-4A87-B5F5-1EB29884B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09632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sz="2800" b="1" dirty="0">
                <a:solidFill>
                  <a:schemeClr val="bg1"/>
                </a:solidFill>
              </a:rPr>
              <a:t>5.2.1.  Sự cần thiết phải hoàn thiện thể chế kinh tế thị trường định hướng xã hội chủ nghĩa ở Việt Nam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nl-NL" sz="2800" b="1" dirty="0">
                <a:solidFill>
                  <a:schemeClr val="bg1"/>
                </a:solidFill>
              </a:rPr>
              <a:t>5.2.2. Nội dung hoàn thiện thể chế kinh tế thị trường định hướng xã hội chủ nghĩa ở Việt Nam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D53B-BEC0-4916-A75E-92182EE6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451559" cy="1478570"/>
          </a:xfrm>
        </p:spPr>
        <p:txBody>
          <a:bodyPr>
            <a:normAutofit/>
          </a:bodyPr>
          <a:lstStyle/>
          <a:p>
            <a:pPr algn="just"/>
            <a:r>
              <a:rPr lang="nl-NL" sz="2800" b="1" dirty="0">
                <a:solidFill>
                  <a:schemeClr val="bg1"/>
                </a:solidFill>
              </a:rPr>
              <a:t>Sự cần thiết phải hoàn thiện thể chế kinh tế thị trường định hướng XHCN ở Việt Nam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B47388-5824-461F-A7A1-CAF97C397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833333"/>
              </p:ext>
            </p:extLst>
          </p:nvPr>
        </p:nvGraphicFramePr>
        <p:xfrm>
          <a:off x="1141413" y="2052540"/>
          <a:ext cx="9906000" cy="381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2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9" y="0"/>
            <a:ext cx="120773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4D53B-BEC0-4916-A75E-92182EE6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498" y="763659"/>
            <a:ext cx="9497558" cy="126833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nl-NL" sz="2800" b="1" dirty="0"/>
              <a:t>Sự cần thiết phải hoàn thiện thể chế kinh tế thị trường định hướng XHCN ở Việt Nam</a:t>
            </a:r>
            <a:endParaRPr lang="en-US" sz="28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FC88E3-6C11-4268-B6FC-D89B9C440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631932"/>
              </p:ext>
            </p:extLst>
          </p:nvPr>
        </p:nvGraphicFramePr>
        <p:xfrm>
          <a:off x="914400" y="2266238"/>
          <a:ext cx="10817832" cy="336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1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48EB-7B52-4CAD-ADEB-5C188724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1" y="618518"/>
            <a:ext cx="9509761" cy="126655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Nội dung hoàn thiện thể chế KTTT định hướng XHCN ở Việt Nam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5DD78-D5E9-4998-9A05-330A81713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53277"/>
              </p:ext>
            </p:extLst>
          </p:nvPr>
        </p:nvGraphicFramePr>
        <p:xfrm>
          <a:off x="1141413" y="1730326"/>
          <a:ext cx="10070538" cy="406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27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3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4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5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6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7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8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9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0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1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2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3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4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5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6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7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8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9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0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1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2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3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4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5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6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7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8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59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5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6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7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8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9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0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1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2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8627A9-E895-425E-95C4-690C92DE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012" y="400538"/>
            <a:ext cx="948117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5.3. 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0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21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976B-C089-4E9C-A030-8B44F2166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4699" y="2176463"/>
            <a:ext cx="8076238" cy="354171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5.3.1.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5.3.2.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hài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endParaRPr lang="en-US" sz="2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22F4A-EBD3-40F9-A919-E2F54A6A37F1}"/>
              </a:ext>
            </a:extLst>
          </p:cNvPr>
          <p:cNvSpPr txBox="1"/>
          <p:nvPr/>
        </p:nvSpPr>
        <p:spPr>
          <a:xfrm>
            <a:off x="10072509" y="6870700"/>
            <a:ext cx="21194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lgar.blo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84281-5C39-463F-9220-E0E91BD6B40F}"/>
              </a:ext>
            </a:extLst>
          </p:cNvPr>
          <p:cNvSpPr txBox="1"/>
          <p:nvPr/>
        </p:nvSpPr>
        <p:spPr>
          <a:xfrm>
            <a:off x="1632744" y="4619618"/>
            <a:ext cx="48752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reative-commons-images.com/clipboard/economic-benefit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119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6" y="0"/>
            <a:ext cx="122147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39D070-337E-4969-BC99-30C5EA0B2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85" y="573116"/>
            <a:ext cx="9584644" cy="8474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5.3.1. </a:t>
            </a:r>
            <a:r>
              <a:rPr lang="en-US" sz="2800" b="1" dirty="0" err="1">
                <a:solidFill>
                  <a:srgbClr val="FF0000"/>
                </a:solidFill>
              </a:rPr>
              <a:t>Lợi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19D16B8-3D71-4336-AB98-C40563764440}"/>
              </a:ext>
            </a:extLst>
          </p:cNvPr>
          <p:cNvGrpSpPr>
            <a:grpSpLocks/>
          </p:cNvGrpSpPr>
          <p:nvPr/>
        </p:nvGrpSpPr>
        <p:grpSpPr bwMode="auto">
          <a:xfrm>
            <a:off x="1282926" y="1727200"/>
            <a:ext cx="9584644" cy="4223658"/>
            <a:chOff x="1728" y="1920"/>
            <a:chExt cx="3264" cy="866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544094ED-7387-41AF-9A71-E808329576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728" y="1920"/>
              <a:ext cx="3264" cy="8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FBEBD1"/>
                </a:gs>
                <a:gs pos="50000">
                  <a:srgbClr val="FFFFFF"/>
                </a:gs>
                <a:gs pos="100000">
                  <a:srgbClr val="FBEBD1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rgbClr val="9933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C8B1E54-164F-40B3-958A-2B17580D0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6" y="1968"/>
              <a:ext cx="431" cy="43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1 h 598"/>
                <a:gd name="T4" fmla="*/ 0 w 596"/>
                <a:gd name="T5" fmla="*/ 1 h 598"/>
                <a:gd name="T6" fmla="*/ 1 w 596"/>
                <a:gd name="T7" fmla="*/ 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endParaRPr lang="en-US"/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01876EC7-7EB3-4FBB-A73A-88F11EC31461}"/>
              </a:ext>
            </a:extLst>
          </p:cNvPr>
          <p:cNvSpPr txBox="1">
            <a:spLocks/>
          </p:cNvSpPr>
          <p:nvPr/>
        </p:nvSpPr>
        <p:spPr>
          <a:xfrm>
            <a:off x="1770382" y="1903250"/>
            <a:ext cx="8665029" cy="3857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515938">
              <a:lnSpc>
                <a:spcPct val="115000"/>
              </a:lnSpc>
              <a:buFontTx/>
              <a:buNone/>
              <a:defRPr/>
            </a:pPr>
            <a:r>
              <a:rPr lang="en-US" altLang="ko-KR" sz="2800" b="1" u="sng" dirty="0" err="1">
                <a:solidFill>
                  <a:schemeClr val="accent3">
                    <a:lumMod val="50000"/>
                  </a:schemeClr>
                </a:solidFill>
                <a:ea typeface="굴림" pitchFamily="34" charset="-127"/>
              </a:rPr>
              <a:t>Khái</a:t>
            </a:r>
            <a:r>
              <a:rPr lang="en-US" altLang="ko-KR" sz="2800" b="1" u="sng" dirty="0">
                <a:solidFill>
                  <a:schemeClr val="accent3">
                    <a:lumMod val="50000"/>
                  </a:schemeClr>
                </a:solidFill>
                <a:ea typeface="굴림" pitchFamily="34" charset="-127"/>
              </a:rPr>
              <a:t> </a:t>
            </a:r>
            <a:r>
              <a:rPr lang="en-US" altLang="ko-KR" sz="2800" b="1" u="sng" dirty="0" err="1">
                <a:solidFill>
                  <a:schemeClr val="accent3">
                    <a:lumMod val="50000"/>
                  </a:schemeClr>
                </a:solidFill>
                <a:ea typeface="굴림" pitchFamily="34" charset="-127"/>
              </a:rPr>
              <a:t>niệm</a:t>
            </a:r>
            <a:endParaRPr lang="en-US" altLang="ko-KR" sz="2800" b="1" u="sng" dirty="0">
              <a:solidFill>
                <a:schemeClr val="accent3">
                  <a:lumMod val="50000"/>
                </a:schemeClr>
              </a:solidFill>
              <a:ea typeface="굴림" pitchFamily="34" charset="-127"/>
            </a:endParaRPr>
          </a:p>
          <a:p>
            <a:pPr marL="0" indent="0" algn="just" defTabSz="515938">
              <a:lnSpc>
                <a:spcPct val="115000"/>
              </a:lnSpc>
              <a:buFontTx/>
              <a:buNone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Lợi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ích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thỏa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nhu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mà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sự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thỏa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nhu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này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phải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đặt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trong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mối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quan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hệ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xã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hội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ứng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với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trình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phát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triển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nhất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định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nền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sản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xuất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xã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hội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 defTabSz="515938">
              <a:lnSpc>
                <a:spcPct val="115000"/>
              </a:lnSpc>
              <a:buFontTx/>
              <a:buNone/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Lợi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ích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kinh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tế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lợi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ích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vật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chất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lợi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ích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thu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kinh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tế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6" y="0"/>
            <a:ext cx="122147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EEC88-6D7D-4D23-A5C3-EBF03FC6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30514"/>
            <a:ext cx="9905998" cy="10665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Quan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hệ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lợi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ích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kinh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tế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08D3-B1F7-4642-8F84-8C3C0D6E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16578"/>
            <a:ext cx="9905999" cy="4095048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</a:rPr>
              <a:t>Khái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</a:rPr>
              <a:t>niệm</a:t>
            </a:r>
            <a:endParaRPr lang="en-US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 defTabSz="520700">
              <a:buNone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	Quan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hệ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lợi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ích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kinh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tế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sự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thiết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lập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những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tương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tác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giữa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con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với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con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giữa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cộng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giữa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tổ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chức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kinh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tế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giữa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bộ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phận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hợp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nền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kinh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tế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giữa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con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với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tổ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chức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kinh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tế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giữa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quốc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với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còn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lại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thế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giới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nhằm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mục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tiêu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xác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lập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lợi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ích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kinh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tế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mối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liên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hệ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với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trình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độ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triển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lực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lượng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sản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xuất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kiến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trúc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thượng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tầng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tương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ứng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giai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đoạn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triển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xã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hội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5">
                    <a:lumMod val="75000"/>
                  </a:schemeClr>
                </a:solidFill>
              </a:rPr>
              <a:t>định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8C9766-ED5A-4135-9745-DF562A48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99" y="486986"/>
            <a:ext cx="8728301" cy="79662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nhân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tố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ảnh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hưởng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đến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</a:rPr>
              <a:t>likt</a:t>
            </a:r>
            <a:endParaRPr lang="en-US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D3EE4-C4AA-4065-8657-397B89869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9" y="1426784"/>
            <a:ext cx="5410200" cy="7966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dirty="0" err="1"/>
              <a:t>Trình</a:t>
            </a:r>
            <a:r>
              <a:rPr lang="en-US" sz="2600" b="1" dirty="0"/>
              <a:t> </a:t>
            </a:r>
            <a:r>
              <a:rPr lang="en-US" sz="2600" b="1" dirty="0" err="1"/>
              <a:t>độ</a:t>
            </a:r>
            <a:r>
              <a:rPr lang="en-US" sz="2600" b="1" dirty="0"/>
              <a:t> </a:t>
            </a:r>
            <a:r>
              <a:rPr lang="en-US" sz="2600" b="1" dirty="0" err="1"/>
              <a:t>phát</a:t>
            </a:r>
            <a:r>
              <a:rPr lang="en-US" sz="2600" b="1" dirty="0"/>
              <a:t> </a:t>
            </a:r>
            <a:r>
              <a:rPr lang="en-US" sz="2600" b="1" dirty="0" err="1"/>
              <a:t>triển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LLSX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DC1AE-55CD-482F-AC10-6C45732D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9" y="2383058"/>
            <a:ext cx="5410200" cy="87085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dirty="0" err="1"/>
              <a:t>Địa</a:t>
            </a:r>
            <a:r>
              <a:rPr lang="en-US" sz="2600" b="1" dirty="0"/>
              <a:t> </a:t>
            </a:r>
            <a:r>
              <a:rPr lang="en-US" sz="2600" b="1" dirty="0" err="1"/>
              <a:t>vị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</a:t>
            </a:r>
            <a:r>
              <a:rPr lang="en-US" sz="2600" b="1" dirty="0" err="1"/>
              <a:t>chủ</a:t>
            </a:r>
            <a:r>
              <a:rPr lang="en-US" sz="2600" b="1" dirty="0"/>
              <a:t> </a:t>
            </a:r>
            <a:r>
              <a:rPr lang="en-US" sz="2600" b="1" dirty="0" err="1"/>
              <a:t>thể</a:t>
            </a:r>
            <a:r>
              <a:rPr lang="en-US" sz="2600" b="1" dirty="0"/>
              <a:t> </a:t>
            </a:r>
            <a:r>
              <a:rPr lang="en-US" sz="2600" b="1" dirty="0" err="1"/>
              <a:t>trong</a:t>
            </a:r>
            <a:r>
              <a:rPr lang="en-US" sz="2600" b="1" dirty="0"/>
              <a:t> </a:t>
            </a:r>
            <a:r>
              <a:rPr lang="en-US" sz="2600" b="1" dirty="0" err="1"/>
              <a:t>hệ</a:t>
            </a:r>
            <a:r>
              <a:rPr lang="en-US" sz="2600" b="1" dirty="0"/>
              <a:t> </a:t>
            </a:r>
            <a:r>
              <a:rPr lang="en-US" sz="2600" b="1" dirty="0" err="1"/>
              <a:t>thống</a:t>
            </a:r>
            <a:r>
              <a:rPr lang="en-US" sz="2600" b="1" dirty="0"/>
              <a:t> </a:t>
            </a:r>
            <a:r>
              <a:rPr lang="en-US" sz="2600" b="1" dirty="0" err="1"/>
              <a:t>quan</a:t>
            </a:r>
            <a:r>
              <a:rPr lang="en-US" sz="2600" b="1" dirty="0"/>
              <a:t> </a:t>
            </a:r>
            <a:r>
              <a:rPr lang="en-US" sz="2600" b="1" dirty="0" err="1"/>
              <a:t>hệ</a:t>
            </a:r>
            <a:r>
              <a:rPr lang="en-US" sz="2600" b="1" dirty="0"/>
              <a:t> </a:t>
            </a:r>
            <a:r>
              <a:rPr lang="en-US" sz="2600" b="1" dirty="0" err="1"/>
              <a:t>chủ</a:t>
            </a:r>
            <a:r>
              <a:rPr lang="en-US" sz="2600" b="1" dirty="0"/>
              <a:t> </a:t>
            </a:r>
            <a:r>
              <a:rPr lang="en-US" sz="2600" b="1" dirty="0" err="1"/>
              <a:t>thể</a:t>
            </a:r>
            <a:r>
              <a:rPr lang="en-US" sz="2600" b="1" dirty="0"/>
              <a:t> </a:t>
            </a:r>
            <a:r>
              <a:rPr lang="en-US" sz="2600" b="1" dirty="0" err="1"/>
              <a:t>xã</a:t>
            </a:r>
            <a:r>
              <a:rPr lang="en-US" sz="2600" b="1" dirty="0"/>
              <a:t> </a:t>
            </a:r>
            <a:r>
              <a:rPr lang="en-US" sz="2600" b="1" dirty="0" err="1"/>
              <a:t>hội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06FBA50-588A-4B45-9914-F5A5C0F5B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9" y="3424460"/>
            <a:ext cx="5410200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dirty="0" err="1"/>
              <a:t>Chính</a:t>
            </a:r>
            <a:r>
              <a:rPr lang="en-US" sz="2600" b="1" dirty="0"/>
              <a:t> </a:t>
            </a:r>
            <a:r>
              <a:rPr lang="en-US" sz="2600" b="1" dirty="0" err="1"/>
              <a:t>sách</a:t>
            </a:r>
            <a:r>
              <a:rPr lang="en-US" sz="2600" b="1" dirty="0"/>
              <a:t> </a:t>
            </a:r>
            <a:r>
              <a:rPr lang="en-US" sz="2600" b="1" dirty="0" err="1"/>
              <a:t>phân</a:t>
            </a:r>
            <a:r>
              <a:rPr lang="en-US" sz="2600" b="1" dirty="0"/>
              <a:t> </a:t>
            </a:r>
            <a:r>
              <a:rPr lang="en-US" sz="2600" b="1" dirty="0" err="1"/>
              <a:t>phối</a:t>
            </a:r>
            <a:r>
              <a:rPr lang="en-US" sz="2600" b="1" dirty="0"/>
              <a:t> </a:t>
            </a:r>
            <a:r>
              <a:rPr lang="en-US" sz="2600" b="1" dirty="0" err="1"/>
              <a:t>thu</a:t>
            </a:r>
            <a:r>
              <a:rPr lang="en-US" sz="2600" b="1" dirty="0"/>
              <a:t> </a:t>
            </a:r>
            <a:r>
              <a:rPr lang="en-US" sz="2600" b="1" dirty="0" err="1"/>
              <a:t>nhập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BBC840-A627-4FFF-BE25-40A8BBA32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9" y="4357004"/>
            <a:ext cx="5410200" cy="762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b="1" dirty="0" err="1"/>
              <a:t>Hội</a:t>
            </a:r>
            <a:r>
              <a:rPr lang="en-US" sz="2600" b="1" dirty="0"/>
              <a:t> </a:t>
            </a:r>
            <a:r>
              <a:rPr lang="en-US" sz="2600" b="1" dirty="0" err="1"/>
              <a:t>nhập</a:t>
            </a:r>
            <a:r>
              <a:rPr lang="en-US" sz="2600" b="1" dirty="0"/>
              <a:t> </a:t>
            </a:r>
            <a:r>
              <a:rPr lang="en-US" sz="2600" b="1" dirty="0" err="1"/>
              <a:t>kinh</a:t>
            </a:r>
            <a:r>
              <a:rPr lang="en-US" sz="2600" b="1" dirty="0"/>
              <a:t> </a:t>
            </a:r>
            <a:r>
              <a:rPr lang="en-US" sz="2600" b="1" dirty="0" err="1"/>
              <a:t>tế</a:t>
            </a:r>
            <a:r>
              <a:rPr lang="en-US" sz="2600" b="1" dirty="0"/>
              <a:t> </a:t>
            </a:r>
            <a:r>
              <a:rPr lang="en-US" sz="2600" b="1" dirty="0" err="1"/>
              <a:t>quốc</a:t>
            </a:r>
            <a:r>
              <a:rPr lang="en-US" sz="2600" b="1" dirty="0"/>
              <a:t> </a:t>
            </a:r>
            <a:r>
              <a:rPr lang="en-US" sz="2600" b="1" dirty="0" err="1"/>
              <a:t>tế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defRPr/>
            </a:pP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A413617B-91E6-4855-8039-5F3413CD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081" y="2683636"/>
            <a:ext cx="1676400" cy="8925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600" b="1" dirty="0" err="1"/>
              <a:t>Lợi</a:t>
            </a:r>
            <a:r>
              <a:rPr lang="en-US" sz="2600" b="1" dirty="0"/>
              <a:t> </a:t>
            </a:r>
            <a:r>
              <a:rPr lang="en-US" sz="2600" b="1" dirty="0" err="1"/>
              <a:t>ích</a:t>
            </a:r>
            <a:r>
              <a:rPr lang="en-US" sz="2600" b="1" dirty="0"/>
              <a:t> </a:t>
            </a:r>
            <a:r>
              <a:rPr lang="en-US" sz="2600" b="1" dirty="0" err="1"/>
              <a:t>kinh</a:t>
            </a:r>
            <a:r>
              <a:rPr lang="en-US" sz="2600" b="1" dirty="0"/>
              <a:t> </a:t>
            </a:r>
            <a:r>
              <a:rPr lang="en-US" sz="2600" b="1" dirty="0" err="1"/>
              <a:t>tế</a:t>
            </a:r>
            <a:r>
              <a:rPr lang="en-US" sz="2600" b="1" dirty="0"/>
              <a:t>  </a:t>
            </a:r>
          </a:p>
        </p:txBody>
      </p:sp>
      <p:sp>
        <p:nvSpPr>
          <p:cNvPr id="11" name="Line 16">
            <a:extLst>
              <a:ext uri="{FF2B5EF4-FFF2-40B4-BE49-F238E27FC236}">
                <a16:creationId xmlns:a16="http://schemas.microsoft.com/office/drawing/2014/main" id="{F4D5BD8A-1290-40BD-801A-24897E32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5939" y="1766204"/>
            <a:ext cx="990600" cy="137795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600" b="1">
              <a:ln w="3810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17E71B00-9F15-49CA-BB10-3210052F1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5939" y="2794904"/>
            <a:ext cx="990600" cy="34925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600" b="1">
              <a:ln w="38100">
                <a:solidFill>
                  <a:schemeClr val="accent5">
                    <a:lumMod val="75000"/>
                  </a:schemeClr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FB960466-CEC3-43E3-AC16-0950FD8ABB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5939" y="3144154"/>
            <a:ext cx="990600" cy="62865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600" b="1">
              <a:ln w="38100">
                <a:solidFill>
                  <a:schemeClr val="accent5">
                    <a:lumMod val="75000"/>
                  </a:schemeClr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50DF53C1-69B1-430D-B3D9-2D0CB63A5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5939" y="3144154"/>
            <a:ext cx="990600" cy="159385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600" b="1">
              <a:ln w="38100">
                <a:solidFill>
                  <a:schemeClr val="accent5">
                    <a:lumMod val="75000"/>
                  </a:schemeClr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1621ED05-EAF2-4BA7-83F0-C8C4E95C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123714" y="6083300"/>
            <a:ext cx="45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DA5B3C-DF03-401B-AD10-C9E5C42CEEBD}" type="slidenum">
              <a:rPr lang="en-US" altLang="en-US" sz="1200" smtClean="0">
                <a:solidFill>
                  <a:srgbClr val="B5A78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B5A78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6" y="0"/>
            <a:ext cx="122147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A1B71-5CF5-45E2-AF14-634F3700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70" y="836233"/>
            <a:ext cx="8829901" cy="147857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Vai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trò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nhà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nước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trong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đảm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bảo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hài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hòa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quan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hệ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lợi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</a:rPr>
              <a:t>ích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</a:rPr>
              <a:t> KINH TẾ </a:t>
            </a:r>
            <a:endParaRPr lang="en-US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D44BB73-93AA-4454-AC25-3125DEA0F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204182"/>
              </p:ext>
            </p:extLst>
          </p:nvPr>
        </p:nvGraphicFramePr>
        <p:xfrm>
          <a:off x="1143000" y="2419642"/>
          <a:ext cx="9906000" cy="302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0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defTabSz="914400"/>
            <a:fld id="{81E3A46F-044E-4511-9B48-4F97FDD2CB45}" type="datetime1">
              <a:rPr lang="en-US" sz="1400">
                <a:solidFill>
                  <a:srgbClr val="696464"/>
                </a:solidFill>
                <a:cs typeface="Arial" panose="020B0604020202020204" pitchFamily="34" charset="0"/>
              </a:rPr>
              <a:pPr defTabSz="914400"/>
              <a:t>8/13/2023</a:t>
            </a:fld>
            <a:endParaRPr lang="en-US" sz="1400">
              <a:solidFill>
                <a:srgbClr val="696464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36E5988-B8BA-4DAF-B5E1-64C70659064B}" type="slidenum">
              <a:rPr lang="en-US">
                <a:latin typeface="Franklin Gothic Book"/>
              </a:rPr>
              <a:pPr defTabSz="914400">
                <a:defRPr/>
              </a:pPr>
              <a:t>2</a:t>
            </a:fld>
            <a:endParaRPr lang="en-US">
              <a:latin typeface="Franklin Gothic Book"/>
            </a:endParaRPr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2214563" y="80964"/>
            <a:ext cx="7772400" cy="757237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MÔN HỌC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52600" y="838200"/>
          <a:ext cx="8756650" cy="57010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75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1:  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nghiên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cứu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Lênin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 2:  Hàng hoá, thị trường và vai trò của các chủ thể tham gia thị trường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3: 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trị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thặng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dư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nền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trường</a:t>
                      </a:r>
                      <a:endParaRPr lang="en-US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 4. Cạnh  tranh và  độc quyền  trong nền kinh tế thị trường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6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 5. Kinh tế thị trường định hướng xã hội chủ nghĩa và các quan hệ lợi ích kinh tế ở Việt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6.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nghiệp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hoá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hội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nhập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kinh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quốc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53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46" y="463773"/>
            <a:ext cx="9905998" cy="147857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Câu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hỏi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ôn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tập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Thế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nào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ích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kinh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và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quan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hệ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lợi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ích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kinh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tế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811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defTabSz="914400"/>
            <a:fld id="{A0F7B08A-5B16-4766-A0F9-6FB91C89C2F8}" type="datetime1">
              <a:rPr lang="en-US" sz="1400">
                <a:solidFill>
                  <a:srgbClr val="696464"/>
                </a:solidFill>
                <a:cs typeface="Arial" panose="020B0604020202020204" pitchFamily="34" charset="0"/>
              </a:rPr>
              <a:pPr defTabSz="914400"/>
              <a:t>8/13/2023</a:t>
            </a:fld>
            <a:endParaRPr lang="en-US" sz="1400">
              <a:solidFill>
                <a:srgbClr val="696464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AD71364-2BEF-4FA3-B458-0573902862D0}" type="slidenum">
              <a:rPr lang="en-US">
                <a:latin typeface="Franklin Gothic Book"/>
              </a:rPr>
              <a:pPr defTabSz="914400">
                <a:defRPr/>
              </a:pPr>
              <a:t>3</a:t>
            </a:fld>
            <a:endParaRPr lang="en-US">
              <a:latin typeface="Franklin Gothic Book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2130425" y="68263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HỌC TẬP  MÔN HỌC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01800" y="68580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 defTabSz="914400">
              <a:buFont typeface="Arial" panose="020B0604020202020204" pitchFamily="34" charset="0"/>
              <a:buAutoNum type="arabicPeriod"/>
              <a:defRPr/>
            </a:pPr>
            <a:r>
              <a:rPr lang="pt-BR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Sách, giáo trình chính: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None/>
              <a:defRPr/>
            </a:pPr>
            <a:r>
              <a:rPr lang="en-US" alt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alt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alt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 tế chính trị Mác – Lênin</a:t>
            </a:r>
            <a:r>
              <a:rPr lang="pt-BR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alt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( 2021- Bộ GDĐT)</a:t>
            </a:r>
          </a:p>
          <a:p>
            <a:pPr marL="0" indent="0" algn="just" defTabSz="914400"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None/>
              <a:defRPr/>
            </a:pPr>
            <a:endParaRPr lang="pt-BR" altLang="en-US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buNone/>
              <a:defRPr/>
            </a:pPr>
            <a:r>
              <a:rPr lang="pt-BR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Tài liệu tham khảo: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[1]. Hướng dẫn học tập môn KTCTML (khoa Chính trị-Luật) </a:t>
            </a:r>
          </a:p>
          <a:p>
            <a:pPr defTabSz="914400"/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[2].Bộ Giáo dục và Đào tạo, </a:t>
            </a:r>
            <a:r>
              <a:rPr lang="pt-BR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trình Những Nguyên lý cơ bản của Chủ nghĩa Mác-Lênin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Nxb.Chính trị quốc gia, Hà Nội, 2014.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Hội đồng Trung ương chỉ đạo biên soạn giáo trình quốc gia các bộ môn khoa học Mác – Lênin, </a:t>
            </a:r>
            <a:r>
              <a:rPr lang="pt-BR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trình Kinh tế chính trị Mác-Lênin, 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Nxb.Chính trị quốc gia, Hà Nội,</a:t>
            </a:r>
            <a:r>
              <a:rPr lang="pt-BR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2010.</a:t>
            </a:r>
          </a:p>
          <a:p>
            <a:pPr defTabSz="914400"/>
            <a:r>
              <a:rPr lang="pt-BR" sz="2800" dirty="0">
                <a:solidFill>
                  <a:prstClr val="black"/>
                </a:solidFill>
                <a:latin typeface="Perpetua"/>
              </a:rPr>
              <a:t>...... </a:t>
            </a:r>
            <a:endParaRPr lang="en-US" sz="2800" dirty="0"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407065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09798" y="1117508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MÔN HỌC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13ĐH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defTabSz="914400">
              <a:defRPr/>
            </a:pPr>
            <a:fld id="{7ADF9AF2-EA9F-4DCB-A760-580588FC96D9}" type="datetime1">
              <a:rPr lang="en-US" sz="1400">
                <a:solidFill>
                  <a:srgbClr val="696464"/>
                </a:solidFill>
                <a:cs typeface="Arial" panose="020B0604020202020204" pitchFamily="34" charset="0"/>
              </a:rPr>
              <a:pPr defTabSz="914400">
                <a:defRPr/>
              </a:pPr>
              <a:t>8/13/2023</a:t>
            </a:fld>
            <a:endParaRPr lang="en-US" sz="1400">
              <a:solidFill>
                <a:srgbClr val="696464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4BFAFEDF-7759-4DFE-A9BC-C4D7D2D44A29}" type="slidenum">
              <a:rPr lang="en-US">
                <a:latin typeface="Franklin Gothic Book"/>
              </a:rPr>
              <a:pPr defTabSz="914400">
                <a:defRPr/>
              </a:pPr>
              <a:t>4</a:t>
            </a:fld>
            <a:endParaRPr lang="en-US">
              <a:latin typeface="Franklin Gothic Book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98650" y="2698083"/>
          <a:ext cx="8464550" cy="1461834"/>
        </p:xfrm>
        <a:graphic>
          <a:graphicData uri="http://schemas.openxmlformats.org/drawingml/2006/table">
            <a:tbl>
              <a:tblPr/>
              <a:tblGrid>
                <a:gridCol w="204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Chuyên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cần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PB/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/BT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TT/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cuối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Hình ảnh 1">
            <a:extLst>
              <a:ext uri="{FF2B5EF4-FFF2-40B4-BE49-F238E27FC236}">
                <a16:creationId xmlns:a16="http://schemas.microsoft.com/office/drawing/2014/main" id="{7C9261B0-4700-3C99-C8CC-7CBF5371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"/>
            <a:ext cx="9143999" cy="1143000"/>
          </a:xfrm>
          <a:prstGeom prst="rect">
            <a:avLst/>
          </a:prstGeom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F65CC346-CE52-AE7C-02A8-1D6E939BE613}"/>
              </a:ext>
            </a:extLst>
          </p:cNvPr>
          <p:cNvGraphicFramePr>
            <a:graphicFrameLocks noGrp="1"/>
          </p:cNvGraphicFramePr>
          <p:nvPr/>
        </p:nvGraphicFramePr>
        <p:xfrm>
          <a:off x="1863723" y="4812193"/>
          <a:ext cx="8464550" cy="1461834"/>
        </p:xfrm>
        <a:graphic>
          <a:graphicData uri="http://schemas.openxmlformats.org/drawingml/2006/table">
            <a:tbl>
              <a:tblPr/>
              <a:tblGrid>
                <a:gridCol w="204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Chuyên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cần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PB/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/BT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(10%)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TT/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Tiểu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(5%)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375"/>
                        </a:spcBef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fontAlgn="base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tabLst>
                          <a:tab pos="152400" algn="l"/>
                        </a:tabLst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cuối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kỳ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(70%)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57134A1-6DF3-2684-6817-57154B9D0989}"/>
              </a:ext>
            </a:extLst>
          </p:cNvPr>
          <p:cNvSpPr txBox="1"/>
          <p:nvPr/>
        </p:nvSpPr>
        <p:spPr>
          <a:xfrm>
            <a:off x="3809998" y="423405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12ĐH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SG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6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0" y="3276600"/>
            <a:ext cx="6400800" cy="220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4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8800" y="1972888"/>
            <a:ext cx="8229600" cy="147002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 TẾ THỊ TRƯỜNG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HƯỚNG XÃ HỘI CHỦ NGHĨA VÀ 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QUAN HỆ  LỢI ÍCH Ở VIỆT NAM</a:t>
            </a:r>
            <a:b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419600" y="304800"/>
            <a:ext cx="3352800" cy="914400"/>
          </a:xfrm>
          <a:prstGeom prst="round2SameRect">
            <a:avLst>
              <a:gd name="adj1" fmla="val 2650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CHƯƠNG 5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FF1FB0-9FF0-467F-A93C-0C9CA503C8B6}"/>
              </a:ext>
            </a:extLst>
          </p:cNvPr>
          <p:cNvSpPr txBox="1">
            <a:spLocks/>
          </p:cNvSpPr>
          <p:nvPr/>
        </p:nvSpPr>
        <p:spPr>
          <a:xfrm>
            <a:off x="1447800" y="1676400"/>
            <a:ext cx="8991600" cy="18158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  <a:spcBef>
                <a:spcPts val="600"/>
              </a:spcBef>
              <a:buClr>
                <a:srgbClr val="D34817"/>
              </a:buClr>
              <a:defRPr/>
            </a:pPr>
            <a:endParaRPr lang="en-US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7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09801" y="304052"/>
            <a:ext cx="7560840" cy="4752528"/>
            <a:chOff x="899592" y="1340768"/>
            <a:chExt cx="7560840" cy="475252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4279103038"/>
                </p:ext>
              </p:extLst>
            </p:nvPr>
          </p:nvGraphicFramePr>
          <p:xfrm>
            <a:off x="899592" y="1340768"/>
            <a:ext cx="7560840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 bwMode="auto">
            <a:xfrm>
              <a:off x="1128192" y="2348880"/>
              <a:ext cx="11390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5.1.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313981" y="4305290"/>
              <a:ext cx="9537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5.2.</a:t>
              </a:r>
            </a:p>
          </p:txBody>
        </p:sp>
      </p:grpSp>
      <p:sp>
        <p:nvSpPr>
          <p:cNvPr id="18435" name="Rectangle 2"/>
          <p:cNvSpPr txBox="1">
            <a:spLocks noChangeArrowheads="1"/>
          </p:cNvSpPr>
          <p:nvPr/>
        </p:nvSpPr>
        <p:spPr bwMode="black">
          <a:xfrm>
            <a:off x="3501787" y="293834"/>
            <a:ext cx="6408712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 BÀI GIẢNG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74044" y="4953000"/>
            <a:ext cx="6662136" cy="1357702"/>
            <a:chOff x="873633" y="2715879"/>
            <a:chExt cx="6662136" cy="1357702"/>
          </a:xfrm>
        </p:grpSpPr>
        <p:sp>
          <p:nvSpPr>
            <p:cNvPr id="11" name="Rectangle 10"/>
            <p:cNvSpPr/>
            <p:nvPr/>
          </p:nvSpPr>
          <p:spPr>
            <a:xfrm>
              <a:off x="873633" y="2715879"/>
              <a:ext cx="6662136" cy="13577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3633" y="2715879"/>
              <a:ext cx="6662136" cy="1357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7676" tIns="81280" rIns="81280" bIns="81280" numCol="1" spcCol="1270" anchor="ctr" anchorCtr="0">
              <a:noAutofit/>
            </a:bodyPr>
            <a:lstStyle/>
            <a:p>
              <a:pPr algn="just"/>
              <a:r>
                <a:rPr lang="nl-NL" sz="3200" b="1" dirty="0"/>
                <a:t>Các quan hệ lợi ích kinh tế ở Việt Nam</a:t>
              </a:r>
              <a:endParaRPr lang="en-US" sz="32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2209801" y="4783288"/>
            <a:ext cx="1697127" cy="169712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4" name="TextBox 13"/>
          <p:cNvSpPr txBox="1"/>
          <p:nvPr/>
        </p:nvSpPr>
        <p:spPr bwMode="auto">
          <a:xfrm>
            <a:off x="2624189" y="5226293"/>
            <a:ext cx="87759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22225">
                  <a:solidFill>
                    <a:srgbClr val="BAAA12"/>
                  </a:solidFill>
                  <a:prstDash val="solid"/>
                </a:ln>
                <a:solidFill>
                  <a:srgbClr val="BAAA12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</a:t>
            </a:r>
          </a:p>
        </p:txBody>
      </p:sp>
    </p:spTree>
    <p:extLst>
      <p:ext uri="{BB962C8B-B14F-4D97-AF65-F5344CB8AC3E}">
        <p14:creationId xmlns:p14="http://schemas.microsoft.com/office/powerpoint/2010/main" val="305857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21E74A5-1D4B-4E6F-B498-ADC8FC92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33" y="1124954"/>
            <a:ext cx="9905998" cy="844522"/>
          </a:xfrm>
        </p:spPr>
        <p:txBody>
          <a:bodyPr>
            <a:normAutofit/>
          </a:bodyPr>
          <a:lstStyle/>
          <a:p>
            <a:r>
              <a:rPr lang="nl-NL" sz="2800" b="1" dirty="0"/>
              <a:t>5.1.  Kinh tế thị trường định hướng xhcn ở Việt Nam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866D4-C033-4867-A67E-6BEBE078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868" y="1954063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sz="2800" b="1" dirty="0">
                <a:solidFill>
                  <a:schemeClr val="bg1"/>
                </a:solidFill>
              </a:rPr>
              <a:t>5.1.1.  Khái niệm kinh tế thị trường định hướng xã hội chủ nghĩa ở Việt Nam 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nl-NL" sz="2800" b="1" dirty="0">
                <a:solidFill>
                  <a:schemeClr val="bg1"/>
                </a:solidFill>
              </a:rPr>
              <a:t>5.1.2.  Tính tất yếu khách quan của việc phát triển kinh tế thị trường định hướng xã hội chủ nghĩa ở Việt Nam 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nl-NL" sz="2800" b="1" dirty="0">
                <a:solidFill>
                  <a:schemeClr val="bg1"/>
                </a:solidFill>
              </a:rPr>
              <a:t>5.1.3.  Đặc trưng của kinh tế thị trường định hướng xã hội chủ nghĩa ở Việt Nam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1977" y="316042"/>
            <a:ext cx="9015212" cy="1357702"/>
            <a:chOff x="749651" y="682421"/>
            <a:chExt cx="6662136" cy="1357702"/>
          </a:xfrm>
        </p:grpSpPr>
        <p:sp>
          <p:nvSpPr>
            <p:cNvPr id="7" name="Rectangle 6"/>
            <p:cNvSpPr/>
            <p:nvPr/>
          </p:nvSpPr>
          <p:spPr>
            <a:xfrm>
              <a:off x="749651" y="682421"/>
              <a:ext cx="6662136" cy="13577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9B2D1F"/>
              </a:solidFill>
              <a:prstDash val="solid"/>
            </a:ln>
            <a:effectLst/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9651" y="682421"/>
              <a:ext cx="6662136" cy="13577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77676" tIns="81280" rIns="81280" bIns="81280" numCol="1" spcCol="1270" anchor="ctr" anchorCtr="0">
              <a:noAutofit/>
            </a:bodyPr>
            <a:lstStyle/>
            <a:p>
              <a:pPr marL="0" marR="0" lvl="0" indent="0" algn="just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Perpetua"/>
                </a:rPr>
                <a:t>5.1. Kinh tế thị trường định hướng xã hội chủ nghĩa ở Việt Nam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03347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D80BA1-124E-478F-AF6C-78267B7A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998346"/>
            <a:ext cx="9905998" cy="746048"/>
          </a:xfrm>
        </p:spPr>
        <p:txBody>
          <a:bodyPr>
            <a:normAutofit/>
          </a:bodyPr>
          <a:lstStyle/>
          <a:p>
            <a:r>
              <a:rPr lang="nl-NL" sz="2800" b="1" dirty="0"/>
              <a:t>Khái niệm KTTT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C3CF-3EE0-45DF-8C06-5D6259D2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681" y="1994095"/>
            <a:ext cx="10014270" cy="2563837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i="1" dirty="0" err="1">
                <a:solidFill>
                  <a:schemeClr val="bg1"/>
                </a:solidFill>
              </a:rPr>
              <a:t>Kinh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tế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thị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trường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hướng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xã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hội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chủ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nghĩa</a:t>
            </a:r>
            <a:r>
              <a:rPr lang="en-US" sz="2800" b="1" i="1" dirty="0">
                <a:solidFill>
                  <a:schemeClr val="bg1"/>
                </a:solidFill>
              </a:rPr>
              <a:t> ở </a:t>
            </a:r>
            <a:r>
              <a:rPr lang="en-US" sz="2800" b="1" i="1" dirty="0" err="1">
                <a:solidFill>
                  <a:schemeClr val="bg1"/>
                </a:solidFill>
              </a:rPr>
              <a:t>Việt</a:t>
            </a:r>
            <a:r>
              <a:rPr lang="en-US" sz="2800" b="1" i="1" dirty="0">
                <a:solidFill>
                  <a:schemeClr val="bg1"/>
                </a:solidFill>
              </a:rPr>
              <a:t> Nam </a:t>
            </a:r>
            <a:r>
              <a:rPr lang="en-US" sz="2800" b="1" i="1" dirty="0" err="1">
                <a:solidFill>
                  <a:schemeClr val="bg1"/>
                </a:solidFill>
              </a:rPr>
              <a:t>là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nền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kinh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tế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vận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hành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theo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các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quy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luật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của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thị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trường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</a:rPr>
              <a:t>đồng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thời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góp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phần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hướng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tới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từng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bước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xác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lập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một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xã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hội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dân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giàu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</a:rPr>
              <a:t>nước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mạnh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</a:rPr>
              <a:t>dân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chủ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</a:rPr>
              <a:t>công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bằng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</a:rPr>
              <a:t>văn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minh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 err="1">
                <a:solidFill>
                  <a:schemeClr val="bg1"/>
                </a:solidFill>
              </a:rPr>
              <a:t>có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sự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điều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tiết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của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Nhà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nước</a:t>
            </a:r>
            <a:r>
              <a:rPr lang="en-US" sz="2800" b="1" i="1" dirty="0">
                <a:solidFill>
                  <a:schemeClr val="bg1"/>
                </a:solidFill>
              </a:rPr>
              <a:t>, do </a:t>
            </a:r>
            <a:r>
              <a:rPr lang="en-US" sz="2800" b="1" i="1" u="sng" dirty="0" err="1">
                <a:solidFill>
                  <a:schemeClr val="bg1"/>
                </a:solidFill>
              </a:rPr>
              <a:t>Đảng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Cộng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sản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Việt</a:t>
            </a:r>
            <a:r>
              <a:rPr lang="en-US" sz="2800" b="1" i="1" u="sng" dirty="0">
                <a:solidFill>
                  <a:schemeClr val="bg1"/>
                </a:solidFill>
              </a:rPr>
              <a:t> Nam </a:t>
            </a:r>
            <a:r>
              <a:rPr lang="en-US" sz="2800" b="1" i="1" u="sng" dirty="0" err="1">
                <a:solidFill>
                  <a:schemeClr val="bg1"/>
                </a:solidFill>
              </a:rPr>
              <a:t>lãnh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đạo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16167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6569A2-31C4-426C-961B-871A1652E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608" y="1026479"/>
            <a:ext cx="5765824" cy="999267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Tính tất yếu khách quan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29E2A08-B34F-49FF-A483-3B6192EF7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526174"/>
              </p:ext>
            </p:extLst>
          </p:nvPr>
        </p:nvGraphicFramePr>
        <p:xfrm>
          <a:off x="1141413" y="1617785"/>
          <a:ext cx="9906000" cy="417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4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1468</Words>
  <Application>Microsoft Office PowerPoint</Application>
  <PresentationFormat>Màn hình rộng</PresentationFormat>
  <Paragraphs>129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20</vt:i4>
      </vt:variant>
    </vt:vector>
  </HeadingPairs>
  <TitlesOfParts>
    <vt:vector size="35" baseType="lpstr">
      <vt:lpstr>.VnArial</vt:lpstr>
      <vt:lpstr>Aharoni</vt:lpstr>
      <vt:lpstr>Arial</vt:lpstr>
      <vt:lpstr>Calibri</vt:lpstr>
      <vt:lpstr>Franklin Gothic Book</vt:lpstr>
      <vt:lpstr>Perpetua</vt:lpstr>
      <vt:lpstr>Tahoma</vt:lpstr>
      <vt:lpstr>Times New Roman</vt:lpstr>
      <vt:lpstr>Tw Cen MT</vt:lpstr>
      <vt:lpstr>Wingdings</vt:lpstr>
      <vt:lpstr>Wingdings 2</vt:lpstr>
      <vt:lpstr>Circuit</vt:lpstr>
      <vt:lpstr>1_Equity</vt:lpstr>
      <vt:lpstr>Equity</vt:lpstr>
      <vt:lpstr>2_Equity</vt:lpstr>
      <vt:lpstr>Bản trình bày PowerPoint</vt:lpstr>
      <vt:lpstr>NỘI DUNG MÔN HỌC</vt:lpstr>
      <vt:lpstr>TÀI LIỆU HỌC TẬP  MÔN HỌC</vt:lpstr>
      <vt:lpstr>ĐÁNH GIÁ MÔN HỌC (Từ khóa 13ĐH trở đi)</vt:lpstr>
      <vt:lpstr>KINH TẾ THỊ TRƯỜNG  ĐỊNH HƯỚNG XÃ HỘI CHỦ NGHĨA VÀ  CÁC QUAN HỆ  LỢI ÍCH Ở VIỆT NAM  </vt:lpstr>
      <vt:lpstr>Bản trình bày PowerPoint</vt:lpstr>
      <vt:lpstr>5.1.  Kinh tế thị trường định hướng xhcn ở Việt Nam</vt:lpstr>
      <vt:lpstr>Khái niệm KTTT</vt:lpstr>
      <vt:lpstr>Tính tất yếu khách quan</vt:lpstr>
      <vt:lpstr>Đặc trưng</vt:lpstr>
      <vt:lpstr>5.2.  Hoàn thiện thể chế kinh tế thị trường định hướng xã hội chủ nghĩa ở Việt Nam</vt:lpstr>
      <vt:lpstr>Sự cần thiết phải hoàn thiện thể chế kinh tế thị trường định hướng XHCN ở Việt Nam</vt:lpstr>
      <vt:lpstr>Sự cần thiết phải hoàn thiện thể chế kinh tế thị trường định hướng XHCN ở Việt Nam</vt:lpstr>
      <vt:lpstr>Nội dung hoàn thiện thể chế KTTT định hướng XHCN ở Việt Nam</vt:lpstr>
      <vt:lpstr>5.3.  Các quan hệ lợi ích kinh tế ở Việt Nam</vt:lpstr>
      <vt:lpstr>5.3.1. Lợi ích kinh tế và quan hệ lợi ích kinh tế  </vt:lpstr>
      <vt:lpstr>Quan hệ lợi ích kinh tế </vt:lpstr>
      <vt:lpstr>Các nhân tố ảnh hưởng đến likt</vt:lpstr>
      <vt:lpstr>Vai trò nhà nước trong đảm bảo hài hòa các quan hệ lợi ích KINH TẾ </vt:lpstr>
      <vt:lpstr>Câu hỏi ôn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5</dc:title>
  <dc:creator>Phan Thị Ngọc Uyên</dc:creator>
  <cp:lastModifiedBy>Tri, nguyen(GE Healthcare)</cp:lastModifiedBy>
  <cp:revision>14</cp:revision>
  <dcterms:created xsi:type="dcterms:W3CDTF">2020-01-05T15:20:29Z</dcterms:created>
  <dcterms:modified xsi:type="dcterms:W3CDTF">2023-08-13T14:33:03Z</dcterms:modified>
</cp:coreProperties>
</file>