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64" r:id="rId2"/>
    <p:sldMasterId id="2147483900" r:id="rId3"/>
    <p:sldMasterId id="2147483913" r:id="rId4"/>
    <p:sldMasterId id="2147483928" r:id="rId5"/>
    <p:sldMasterId id="2147483940" r:id="rId6"/>
  </p:sldMasterIdLst>
  <p:notesMasterIdLst>
    <p:notesMasterId r:id="rId28"/>
  </p:notesMasterIdLst>
  <p:sldIdLst>
    <p:sldId id="454" r:id="rId7"/>
    <p:sldId id="425" r:id="rId8"/>
    <p:sldId id="428" r:id="rId9"/>
    <p:sldId id="426" r:id="rId10"/>
    <p:sldId id="1590" r:id="rId11"/>
    <p:sldId id="423" r:id="rId12"/>
    <p:sldId id="393" r:id="rId13"/>
    <p:sldId id="437" r:id="rId14"/>
    <p:sldId id="432" r:id="rId15"/>
    <p:sldId id="441" r:id="rId16"/>
    <p:sldId id="442" r:id="rId17"/>
    <p:sldId id="443" r:id="rId18"/>
    <p:sldId id="444" r:id="rId19"/>
    <p:sldId id="436" r:id="rId20"/>
    <p:sldId id="445" r:id="rId21"/>
    <p:sldId id="446" r:id="rId22"/>
    <p:sldId id="439" r:id="rId23"/>
    <p:sldId id="440" r:id="rId24"/>
    <p:sldId id="447" r:id="rId25"/>
    <p:sldId id="448" r:id="rId26"/>
    <p:sldId id="44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8000"/>
    <a:srgbClr val="FF00FF"/>
    <a:srgbClr val="A8CBBE"/>
    <a:srgbClr val="996633"/>
    <a:srgbClr val="1F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43E5-F515-4501-B201-3A434B26F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68FC7-6CAE-4084-8D5A-9513D4D7D8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3200" b="1" dirty="0" err="1"/>
            <a:t>Một</a:t>
          </a:r>
          <a:r>
            <a:rPr lang="en-US" sz="3200" b="1" dirty="0"/>
            <a:t> </a:t>
          </a:r>
          <a:r>
            <a:rPr lang="en-US" sz="3200" b="1" dirty="0" err="1"/>
            <a:t>số</a:t>
          </a:r>
          <a:r>
            <a:rPr lang="en-US" sz="3200" b="1" dirty="0"/>
            <a:t> </a:t>
          </a:r>
          <a:r>
            <a:rPr lang="en-US" sz="3200" b="1" dirty="0" err="1"/>
            <a:t>vấn</a:t>
          </a:r>
          <a:r>
            <a:rPr lang="en-US" sz="3200" b="1" dirty="0"/>
            <a:t> </a:t>
          </a:r>
          <a:r>
            <a:rPr lang="en-US" sz="3200" b="1" dirty="0" err="1"/>
            <a:t>đề</a:t>
          </a:r>
          <a:r>
            <a:rPr lang="en-US" sz="3200" b="1" dirty="0"/>
            <a:t> </a:t>
          </a:r>
          <a:r>
            <a:rPr lang="en-US" sz="3200" b="1" dirty="0" err="1"/>
            <a:t>cơ</a:t>
          </a:r>
          <a:r>
            <a:rPr lang="en-US" sz="3200" b="1" dirty="0"/>
            <a:t> </a:t>
          </a:r>
          <a:r>
            <a:rPr lang="en-US" sz="3200" b="1" dirty="0" err="1"/>
            <a:t>bản</a:t>
          </a:r>
          <a:r>
            <a:rPr lang="en-US" sz="3200" b="1" dirty="0"/>
            <a:t> </a:t>
          </a:r>
          <a:r>
            <a:rPr lang="en-US" sz="3200" b="1" dirty="0" err="1"/>
            <a:t>của</a:t>
          </a:r>
          <a:r>
            <a:rPr lang="en-US" sz="3200" b="1" dirty="0"/>
            <a:t> </a:t>
          </a:r>
          <a:r>
            <a:rPr lang="en-US" sz="3200" b="1" dirty="0" err="1"/>
            <a:t>nhận</a:t>
          </a:r>
          <a:r>
            <a:rPr lang="en-US" sz="3200" b="1" dirty="0"/>
            <a:t> </a:t>
          </a:r>
          <a:r>
            <a:rPr lang="en-US" sz="3200" b="1" dirty="0" err="1"/>
            <a:t>thức</a:t>
          </a:r>
          <a:r>
            <a:rPr lang="en-US" sz="3200" b="1" dirty="0"/>
            <a:t> </a:t>
          </a:r>
          <a:r>
            <a:rPr lang="en-US" sz="3200" b="1" dirty="0" err="1"/>
            <a:t>luận</a:t>
          </a:r>
          <a:r>
            <a:rPr lang="en-US" sz="3200" b="1" dirty="0"/>
            <a:t> </a:t>
          </a:r>
          <a:endParaRPr lang="en-US" sz="32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762775-0A93-4E03-9CBC-7A8C7842CAE0}" type="parTrans" cxnId="{5CE7B879-DFBD-4EFD-80B6-452C13AC7EB6}">
      <dgm:prSet/>
      <dgm:spPr/>
      <dgm:t>
        <a:bodyPr/>
        <a:lstStyle/>
        <a:p>
          <a:endParaRPr lang="en-US"/>
        </a:p>
      </dgm:t>
    </dgm:pt>
    <dgm:pt modelId="{0F360431-8F7D-4257-85DA-79E09AAE1898}" type="sibTrans" cxnId="{5CE7B879-DFBD-4EFD-80B6-452C13AC7EB6}">
      <dgm:prSet/>
      <dgm:spPr/>
      <dgm:t>
        <a:bodyPr/>
        <a:lstStyle/>
        <a:p>
          <a:endParaRPr lang="en-US"/>
        </a:p>
      </dgm:t>
    </dgm:pt>
    <dgm:pt modelId="{43EF27E7-3554-44C9-904F-FC29F9329E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3200" b="1" dirty="0" err="1"/>
            <a:t>Nhận</a:t>
          </a:r>
          <a:r>
            <a:rPr lang="en-US" sz="3200" b="1" dirty="0"/>
            <a:t> </a:t>
          </a:r>
          <a:r>
            <a:rPr lang="en-US" sz="3200" b="1" dirty="0" err="1"/>
            <a:t>thức</a:t>
          </a:r>
          <a:r>
            <a:rPr lang="en-US" sz="3200" b="1" dirty="0"/>
            <a:t> </a:t>
          </a:r>
          <a:r>
            <a:rPr lang="en-US" sz="3200" b="1" dirty="0" err="1"/>
            <a:t>luận</a:t>
          </a:r>
          <a:r>
            <a:rPr lang="en-US" sz="3200" b="1" dirty="0"/>
            <a:t> </a:t>
          </a:r>
          <a:r>
            <a:rPr lang="en-US" sz="3200" b="1" dirty="0" err="1"/>
            <a:t>duy</a:t>
          </a:r>
          <a:r>
            <a:rPr lang="en-US" sz="3200" b="1" dirty="0"/>
            <a:t> </a:t>
          </a:r>
          <a:r>
            <a:rPr lang="en-US" sz="3200" b="1" dirty="0" err="1"/>
            <a:t>vật</a:t>
          </a:r>
          <a:r>
            <a:rPr lang="en-US" sz="3200" b="1" dirty="0"/>
            <a:t> </a:t>
          </a:r>
          <a:r>
            <a:rPr lang="en-US" sz="3200" b="1" dirty="0" err="1"/>
            <a:t>biện</a:t>
          </a:r>
          <a:r>
            <a:rPr lang="en-US" sz="3200" b="1" dirty="0"/>
            <a:t> </a:t>
          </a:r>
          <a:r>
            <a:rPr lang="en-US" sz="3200" b="1" dirty="0" err="1"/>
            <a:t>chứng</a:t>
          </a:r>
          <a:r>
            <a:rPr lang="en-US" sz="3200" dirty="0"/>
            <a:t> </a:t>
          </a:r>
          <a:endParaRPr lang="en-US" sz="32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01F3B-0EE5-45EF-A2E1-35004A9C5C54}" type="parTrans" cxnId="{271E4DC0-8CE4-49CF-907C-185013C64345}">
      <dgm:prSet/>
      <dgm:spPr/>
      <dgm:t>
        <a:bodyPr/>
        <a:lstStyle/>
        <a:p>
          <a:endParaRPr lang="en-US"/>
        </a:p>
      </dgm:t>
    </dgm:pt>
    <dgm:pt modelId="{7B2C1246-D560-4997-9EE6-32A618F20961}" type="sibTrans" cxnId="{271E4DC0-8CE4-49CF-907C-185013C64345}">
      <dgm:prSet/>
      <dgm:spPr/>
      <dgm:t>
        <a:bodyPr/>
        <a:lstStyle/>
        <a:p>
          <a:endParaRPr lang="en-US"/>
        </a:p>
      </dgm:t>
    </dgm:pt>
    <dgm:pt modelId="{E58B3043-4CAE-4803-AC3B-64E8BA6D427B}" type="pres">
      <dgm:prSet presAssocID="{9C2443E5-F515-4501-B201-3A434B26FCF1}" presName="Name0" presStyleCnt="0">
        <dgm:presLayoutVars>
          <dgm:chMax val="7"/>
          <dgm:chPref val="7"/>
          <dgm:dir/>
        </dgm:presLayoutVars>
      </dgm:prSet>
      <dgm:spPr/>
    </dgm:pt>
    <dgm:pt modelId="{2B586D0E-C993-4F97-AEAB-40027A2B6B57}" type="pres">
      <dgm:prSet presAssocID="{9C2443E5-F515-4501-B201-3A434B26FCF1}" presName="Name1" presStyleCnt="0"/>
      <dgm:spPr/>
    </dgm:pt>
    <dgm:pt modelId="{2087BD71-B953-46EB-8440-3EACAB4E8BE1}" type="pres">
      <dgm:prSet presAssocID="{9C2443E5-F515-4501-B201-3A434B26FCF1}" presName="cycle" presStyleCnt="0"/>
      <dgm:spPr/>
    </dgm:pt>
    <dgm:pt modelId="{47E3CCCD-3D0D-4205-8996-8FB4F0B625A3}" type="pres">
      <dgm:prSet presAssocID="{9C2443E5-F515-4501-B201-3A434B26FCF1}" presName="srcNode" presStyleLbl="node1" presStyleIdx="0" presStyleCnt="2"/>
      <dgm:spPr/>
    </dgm:pt>
    <dgm:pt modelId="{347BFC91-1736-4F27-B261-EC74F6A8C976}" type="pres">
      <dgm:prSet presAssocID="{9C2443E5-F515-4501-B201-3A434B26FCF1}" presName="conn" presStyleLbl="parChTrans1D2" presStyleIdx="0" presStyleCnt="1"/>
      <dgm:spPr/>
    </dgm:pt>
    <dgm:pt modelId="{C214DE82-8876-4BD9-BDC7-B734B36DF906}" type="pres">
      <dgm:prSet presAssocID="{9C2443E5-F515-4501-B201-3A434B26FCF1}" presName="extraNode" presStyleLbl="node1" presStyleIdx="0" presStyleCnt="2"/>
      <dgm:spPr/>
    </dgm:pt>
    <dgm:pt modelId="{DCD02F95-7C6E-4484-8782-C37D932915F2}" type="pres">
      <dgm:prSet presAssocID="{9C2443E5-F515-4501-B201-3A434B26FCF1}" presName="dstNode" presStyleLbl="node1" presStyleIdx="0" presStyleCnt="2"/>
      <dgm:spPr/>
    </dgm:pt>
    <dgm:pt modelId="{68B1C590-FA4C-4521-BA21-CDBA602483C1}" type="pres">
      <dgm:prSet presAssocID="{27968FC7-6CAE-4084-8D5A-9513D4D7D848}" presName="text_1" presStyleLbl="node1" presStyleIdx="0" presStyleCnt="2">
        <dgm:presLayoutVars>
          <dgm:bulletEnabled val="1"/>
        </dgm:presLayoutVars>
      </dgm:prSet>
      <dgm:spPr/>
    </dgm:pt>
    <dgm:pt modelId="{E92C7AA3-FD03-48AE-A429-C87CB62EA195}" type="pres">
      <dgm:prSet presAssocID="{27968FC7-6CAE-4084-8D5A-9513D4D7D848}" presName="accent_1" presStyleCnt="0"/>
      <dgm:spPr/>
    </dgm:pt>
    <dgm:pt modelId="{7BCC4E72-2343-4576-9F52-53C9BDC6C950}" type="pres">
      <dgm:prSet presAssocID="{27968FC7-6CAE-4084-8D5A-9513D4D7D848}" presName="accentRepeatNode" presStyleLbl="solidFgAcc1" presStyleIdx="0" presStyleCnt="2"/>
      <dgm:spPr/>
    </dgm:pt>
    <dgm:pt modelId="{BEA5D8E4-C348-4056-86BD-D367D7260C0D}" type="pres">
      <dgm:prSet presAssocID="{43EF27E7-3554-44C9-904F-FC29F9329E0A}" presName="text_2" presStyleLbl="node1" presStyleIdx="1" presStyleCnt="2">
        <dgm:presLayoutVars>
          <dgm:bulletEnabled val="1"/>
        </dgm:presLayoutVars>
      </dgm:prSet>
      <dgm:spPr/>
    </dgm:pt>
    <dgm:pt modelId="{B8792A63-59FA-44F6-BD9F-16E50993FB4F}" type="pres">
      <dgm:prSet presAssocID="{43EF27E7-3554-44C9-904F-FC29F9329E0A}" presName="accent_2" presStyleCnt="0"/>
      <dgm:spPr/>
    </dgm:pt>
    <dgm:pt modelId="{65E977BA-81D1-4B94-A176-DF1D02B96AAB}" type="pres">
      <dgm:prSet presAssocID="{43EF27E7-3554-44C9-904F-FC29F9329E0A}" presName="accentRepeatNode" presStyleLbl="solidFgAcc1" presStyleIdx="1" presStyleCnt="2"/>
      <dgm:spPr/>
    </dgm:pt>
  </dgm:ptLst>
  <dgm:cxnLst>
    <dgm:cxn modelId="{F46B5B16-C5EB-478B-9B0C-71F7E1E47871}" type="presOf" srcId="{27968FC7-6CAE-4084-8D5A-9513D4D7D848}" destId="{68B1C590-FA4C-4521-BA21-CDBA602483C1}" srcOrd="0" destOrd="0" presId="urn:microsoft.com/office/officeart/2008/layout/VerticalCurvedList"/>
    <dgm:cxn modelId="{9B23E643-0779-46D3-9C20-CDFD7BADBE65}" type="presOf" srcId="{9C2443E5-F515-4501-B201-3A434B26FCF1}" destId="{E58B3043-4CAE-4803-AC3B-64E8BA6D427B}" srcOrd="0" destOrd="0" presId="urn:microsoft.com/office/officeart/2008/layout/VerticalCurvedList"/>
    <dgm:cxn modelId="{5CE7B879-DFBD-4EFD-80B6-452C13AC7EB6}" srcId="{9C2443E5-F515-4501-B201-3A434B26FCF1}" destId="{27968FC7-6CAE-4084-8D5A-9513D4D7D848}" srcOrd="0" destOrd="0" parTransId="{E8762775-0A93-4E03-9CBC-7A8C7842CAE0}" sibTransId="{0F360431-8F7D-4257-85DA-79E09AAE1898}"/>
    <dgm:cxn modelId="{271E4DC0-8CE4-49CF-907C-185013C64345}" srcId="{9C2443E5-F515-4501-B201-3A434B26FCF1}" destId="{43EF27E7-3554-44C9-904F-FC29F9329E0A}" srcOrd="1" destOrd="0" parTransId="{8AA01F3B-0EE5-45EF-A2E1-35004A9C5C54}" sibTransId="{7B2C1246-D560-4997-9EE6-32A618F20961}"/>
    <dgm:cxn modelId="{E1E6ECC7-403F-47CC-B32D-07CEEE417D0C}" type="presOf" srcId="{0F360431-8F7D-4257-85DA-79E09AAE1898}" destId="{347BFC91-1736-4F27-B261-EC74F6A8C976}" srcOrd="0" destOrd="0" presId="urn:microsoft.com/office/officeart/2008/layout/VerticalCurvedList"/>
    <dgm:cxn modelId="{D3225CD6-F142-499D-BCBC-09E5BD0107A7}" type="presOf" srcId="{43EF27E7-3554-44C9-904F-FC29F9329E0A}" destId="{BEA5D8E4-C348-4056-86BD-D367D7260C0D}" srcOrd="0" destOrd="0" presId="urn:microsoft.com/office/officeart/2008/layout/VerticalCurvedList"/>
    <dgm:cxn modelId="{C3E5BFC5-DD5C-4934-9A97-C36681E37CDD}" type="presParOf" srcId="{E58B3043-4CAE-4803-AC3B-64E8BA6D427B}" destId="{2B586D0E-C993-4F97-AEAB-40027A2B6B57}" srcOrd="0" destOrd="0" presId="urn:microsoft.com/office/officeart/2008/layout/VerticalCurvedList"/>
    <dgm:cxn modelId="{CE146D3C-7AFD-4F1D-87DC-E39079E3F7A6}" type="presParOf" srcId="{2B586D0E-C993-4F97-AEAB-40027A2B6B57}" destId="{2087BD71-B953-46EB-8440-3EACAB4E8BE1}" srcOrd="0" destOrd="0" presId="urn:microsoft.com/office/officeart/2008/layout/VerticalCurvedList"/>
    <dgm:cxn modelId="{04F6D9D6-09DB-42D9-8BAF-0D02EFFCCFAB}" type="presParOf" srcId="{2087BD71-B953-46EB-8440-3EACAB4E8BE1}" destId="{47E3CCCD-3D0D-4205-8996-8FB4F0B625A3}" srcOrd="0" destOrd="0" presId="urn:microsoft.com/office/officeart/2008/layout/VerticalCurvedList"/>
    <dgm:cxn modelId="{675AE7EA-E9E2-4831-83D0-2520471B4B28}" type="presParOf" srcId="{2087BD71-B953-46EB-8440-3EACAB4E8BE1}" destId="{347BFC91-1736-4F27-B261-EC74F6A8C976}" srcOrd="1" destOrd="0" presId="urn:microsoft.com/office/officeart/2008/layout/VerticalCurvedList"/>
    <dgm:cxn modelId="{D364EE52-0863-42E7-A859-4F7F7B2A9369}" type="presParOf" srcId="{2087BD71-B953-46EB-8440-3EACAB4E8BE1}" destId="{C214DE82-8876-4BD9-BDC7-B734B36DF906}" srcOrd="2" destOrd="0" presId="urn:microsoft.com/office/officeart/2008/layout/VerticalCurvedList"/>
    <dgm:cxn modelId="{82EB971A-448B-47FC-879F-57585A2EE9C8}" type="presParOf" srcId="{2087BD71-B953-46EB-8440-3EACAB4E8BE1}" destId="{DCD02F95-7C6E-4484-8782-C37D932915F2}" srcOrd="3" destOrd="0" presId="urn:microsoft.com/office/officeart/2008/layout/VerticalCurvedList"/>
    <dgm:cxn modelId="{42947964-8810-4ED8-8BBA-985DDF336BEA}" type="presParOf" srcId="{2B586D0E-C993-4F97-AEAB-40027A2B6B57}" destId="{68B1C590-FA4C-4521-BA21-CDBA602483C1}" srcOrd="1" destOrd="0" presId="urn:microsoft.com/office/officeart/2008/layout/VerticalCurvedList"/>
    <dgm:cxn modelId="{E6C9DD67-8929-4410-9306-71A86D364AAD}" type="presParOf" srcId="{2B586D0E-C993-4F97-AEAB-40027A2B6B57}" destId="{E92C7AA3-FD03-48AE-A429-C87CB62EA195}" srcOrd="2" destOrd="0" presId="urn:microsoft.com/office/officeart/2008/layout/VerticalCurvedList"/>
    <dgm:cxn modelId="{5B9AF746-097C-4494-81A2-E0851493EBD3}" type="presParOf" srcId="{E92C7AA3-FD03-48AE-A429-C87CB62EA195}" destId="{7BCC4E72-2343-4576-9F52-53C9BDC6C950}" srcOrd="0" destOrd="0" presId="urn:microsoft.com/office/officeart/2008/layout/VerticalCurvedList"/>
    <dgm:cxn modelId="{E0A6206D-5119-4A84-A717-A0E79011A82B}" type="presParOf" srcId="{2B586D0E-C993-4F97-AEAB-40027A2B6B57}" destId="{BEA5D8E4-C348-4056-86BD-D367D7260C0D}" srcOrd="3" destOrd="0" presId="urn:microsoft.com/office/officeart/2008/layout/VerticalCurvedList"/>
    <dgm:cxn modelId="{34CB03D3-B45D-4B2E-B166-A03863F88299}" type="presParOf" srcId="{2B586D0E-C993-4F97-AEAB-40027A2B6B57}" destId="{B8792A63-59FA-44F6-BD9F-16E50993FB4F}" srcOrd="4" destOrd="0" presId="urn:microsoft.com/office/officeart/2008/layout/VerticalCurvedList"/>
    <dgm:cxn modelId="{9BF84812-B36D-4F73-98B8-321B6C6AFCDB}" type="presParOf" srcId="{B8792A63-59FA-44F6-BD9F-16E50993FB4F}" destId="{65E977BA-81D1-4B94-A176-DF1D02B96A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443E5-F515-4501-B201-3A434B26F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68FC7-6CAE-4084-8D5A-9513D4D7D8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b="1" dirty="0" err="1"/>
            <a:t>Các</a:t>
          </a:r>
          <a:r>
            <a:rPr lang="en-US" sz="2800" b="1" dirty="0"/>
            <a:t> </a:t>
          </a:r>
          <a:r>
            <a:rPr lang="en-US" sz="2800" b="1" dirty="0" err="1"/>
            <a:t>hình</a:t>
          </a:r>
          <a:r>
            <a:rPr lang="en-US" sz="2800" b="1" dirty="0"/>
            <a:t> </a:t>
          </a:r>
          <a:r>
            <a:rPr lang="en-US" sz="2800" b="1" dirty="0" err="1"/>
            <a:t>thức</a:t>
          </a:r>
          <a:r>
            <a:rPr lang="en-US" sz="2800" b="1" dirty="0"/>
            <a:t>, </a:t>
          </a:r>
          <a:r>
            <a:rPr lang="en-US" sz="2800" b="1" dirty="0" err="1"/>
            <a:t>phương</a:t>
          </a:r>
          <a:r>
            <a:rPr lang="en-US" sz="2800" b="1" dirty="0"/>
            <a:t> </a:t>
          </a:r>
          <a:r>
            <a:rPr lang="en-US" sz="2800" b="1" dirty="0" err="1"/>
            <a:t>pháp</a:t>
          </a:r>
          <a:r>
            <a:rPr lang="en-US" sz="2800" b="1" dirty="0"/>
            <a:t> </a:t>
          </a:r>
          <a:r>
            <a:rPr lang="en-US" sz="2800" b="1" dirty="0" err="1"/>
            <a:t>nhận</a:t>
          </a:r>
          <a:r>
            <a:rPr lang="en-US" sz="2800" b="1" dirty="0"/>
            <a:t> </a:t>
          </a:r>
          <a:r>
            <a:rPr lang="en-US" sz="2800" b="1" dirty="0" err="1"/>
            <a:t>thức</a:t>
          </a:r>
          <a:r>
            <a:rPr lang="en-US" sz="2800" b="1" dirty="0"/>
            <a:t> </a:t>
          </a:r>
          <a:r>
            <a:rPr lang="en-US" sz="2800" b="1" dirty="0" err="1"/>
            <a:t>khoa</a:t>
          </a:r>
          <a:r>
            <a:rPr lang="en-US" sz="2800" b="1" dirty="0"/>
            <a:t> </a:t>
          </a:r>
          <a:r>
            <a:rPr lang="en-US" sz="2800" b="1" dirty="0" err="1"/>
            <a:t>học</a:t>
          </a:r>
          <a:r>
            <a:rPr lang="en-US" sz="2800" b="1" dirty="0"/>
            <a:t> </a:t>
          </a:r>
          <a:r>
            <a:rPr lang="en-US" sz="2800" b="1" dirty="0" err="1"/>
            <a:t>và</a:t>
          </a:r>
          <a:r>
            <a:rPr lang="en-US" sz="2800" b="1" dirty="0"/>
            <a:t> </a:t>
          </a:r>
          <a:r>
            <a:rPr lang="en-US" sz="2800" b="1" dirty="0" err="1"/>
            <a:t>đặc</a:t>
          </a:r>
          <a:r>
            <a:rPr lang="en-US" sz="2800" b="1" dirty="0"/>
            <a:t> </a:t>
          </a:r>
          <a:r>
            <a:rPr lang="en-US" sz="2800" b="1" dirty="0" err="1"/>
            <a:t>thù</a:t>
          </a:r>
          <a:r>
            <a:rPr lang="en-US" sz="2800" b="1" dirty="0"/>
            <a:t> </a:t>
          </a:r>
          <a:r>
            <a:rPr lang="en-US" sz="2800" b="1" dirty="0" err="1"/>
            <a:t>của</a:t>
          </a:r>
          <a:r>
            <a:rPr lang="en-US" sz="2800" b="1" dirty="0"/>
            <a:t> </a:t>
          </a:r>
          <a:r>
            <a:rPr lang="en-US" sz="2800" b="1" dirty="0" err="1"/>
            <a:t>nhận</a:t>
          </a:r>
          <a:r>
            <a:rPr lang="en-US" sz="2800" b="1" dirty="0"/>
            <a:t> </a:t>
          </a:r>
          <a:r>
            <a:rPr lang="en-US" sz="2800" b="1" dirty="0" err="1"/>
            <a:t>thức</a:t>
          </a:r>
          <a:r>
            <a:rPr lang="en-US" sz="2800" b="1" dirty="0"/>
            <a:t> </a:t>
          </a:r>
          <a:r>
            <a:rPr lang="en-US" sz="2800" b="1" dirty="0" err="1"/>
            <a:t>xã</a:t>
          </a:r>
          <a:r>
            <a:rPr lang="en-US" sz="2800" b="1" dirty="0"/>
            <a:t> </a:t>
          </a:r>
          <a:r>
            <a:rPr lang="en-US" sz="2800" b="1" dirty="0" err="1"/>
            <a:t>hội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762775-0A93-4E03-9CBC-7A8C7842CAE0}" type="parTrans" cxnId="{5CE7B879-DFBD-4EFD-80B6-452C13AC7EB6}">
      <dgm:prSet/>
      <dgm:spPr/>
      <dgm:t>
        <a:bodyPr/>
        <a:lstStyle/>
        <a:p>
          <a:endParaRPr lang="en-US"/>
        </a:p>
      </dgm:t>
    </dgm:pt>
    <dgm:pt modelId="{0F360431-8F7D-4257-85DA-79E09AAE1898}" type="sibTrans" cxnId="{5CE7B879-DFBD-4EFD-80B6-452C13AC7EB6}">
      <dgm:prSet/>
      <dgm:spPr/>
      <dgm:t>
        <a:bodyPr/>
        <a:lstStyle/>
        <a:p>
          <a:endParaRPr lang="en-US"/>
        </a:p>
      </dgm:t>
    </dgm:pt>
    <dgm:pt modelId="{43EF27E7-3554-44C9-904F-FC29F9329E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b="1" dirty="0" err="1"/>
            <a:t>Nguyên</a:t>
          </a:r>
          <a:r>
            <a:rPr lang="en-US" sz="2800" b="1" dirty="0"/>
            <a:t> </a:t>
          </a:r>
          <a:r>
            <a:rPr lang="en-US" sz="2800" b="1" dirty="0" err="1"/>
            <a:t>tắc</a:t>
          </a:r>
          <a:r>
            <a:rPr lang="en-US" sz="2800" b="1" dirty="0"/>
            <a:t> </a:t>
          </a:r>
          <a:r>
            <a:rPr lang="en-US" sz="2800" b="1" dirty="0" err="1"/>
            <a:t>thống</a:t>
          </a:r>
          <a:r>
            <a:rPr lang="en-US" sz="2800" b="1" dirty="0"/>
            <a:t> </a:t>
          </a:r>
          <a:r>
            <a:rPr lang="en-US" sz="2800" b="1" dirty="0" err="1"/>
            <a:t>nhất</a:t>
          </a:r>
          <a:r>
            <a:rPr lang="en-US" sz="2800" b="1" dirty="0"/>
            <a:t> </a:t>
          </a:r>
          <a:r>
            <a:rPr lang="en-US" sz="2800" b="1" dirty="0" err="1"/>
            <a:t>giữa</a:t>
          </a:r>
          <a:r>
            <a:rPr lang="en-US" sz="2800" b="1" dirty="0"/>
            <a:t> </a:t>
          </a:r>
          <a:r>
            <a:rPr lang="en-US" sz="2800" b="1" dirty="0" err="1"/>
            <a:t>lý</a:t>
          </a:r>
          <a:r>
            <a:rPr lang="en-US" sz="2800" b="1" dirty="0"/>
            <a:t> </a:t>
          </a:r>
          <a:r>
            <a:rPr lang="en-US" sz="2800" b="1" dirty="0" err="1"/>
            <a:t>luận</a:t>
          </a:r>
          <a:r>
            <a:rPr lang="en-US" sz="2800" b="1" dirty="0"/>
            <a:t> </a:t>
          </a:r>
          <a:r>
            <a:rPr lang="en-US" sz="2800" b="1" dirty="0" err="1"/>
            <a:t>và</a:t>
          </a:r>
          <a:r>
            <a:rPr lang="en-US" sz="2800" b="1" dirty="0"/>
            <a:t> </a:t>
          </a:r>
          <a:r>
            <a:rPr lang="en-US" sz="2800" b="1" dirty="0" err="1"/>
            <a:t>thực</a:t>
          </a:r>
          <a:r>
            <a:rPr lang="en-US" sz="2800" b="1" dirty="0"/>
            <a:t> </a:t>
          </a:r>
          <a:r>
            <a:rPr lang="en-US" sz="2800" b="1" dirty="0" err="1"/>
            <a:t>tiễn</a:t>
          </a:r>
          <a:r>
            <a:rPr lang="en-US" sz="2800" b="1" dirty="0"/>
            <a:t> </a:t>
          </a:r>
          <a:r>
            <a:rPr lang="en-US" sz="2800" b="1" dirty="0" err="1"/>
            <a:t>và</a:t>
          </a:r>
          <a:r>
            <a:rPr lang="en-US" sz="2800" b="1" dirty="0"/>
            <a:t> </a:t>
          </a:r>
          <a:r>
            <a:rPr lang="en-US" sz="2800" b="1" dirty="0" err="1"/>
            <a:t>sự</a:t>
          </a:r>
          <a:r>
            <a:rPr lang="en-US" sz="2800" b="1" dirty="0"/>
            <a:t> </a:t>
          </a:r>
          <a:r>
            <a:rPr lang="en-US" sz="2800" b="1" dirty="0" err="1"/>
            <a:t>vận</a:t>
          </a:r>
          <a:r>
            <a:rPr lang="en-US" sz="2800" b="1" dirty="0"/>
            <a:t> </a:t>
          </a:r>
          <a:r>
            <a:rPr lang="en-US" sz="2800" b="1" dirty="0" err="1"/>
            <a:t>dụng</a:t>
          </a:r>
          <a:r>
            <a:rPr lang="en-US" sz="2800" b="1" dirty="0"/>
            <a:t> </a:t>
          </a:r>
          <a:r>
            <a:rPr lang="en-US" sz="2800" b="1" dirty="0" err="1"/>
            <a:t>nó</a:t>
          </a:r>
          <a:r>
            <a:rPr lang="en-US" sz="2800" b="1" dirty="0"/>
            <a:t> </a:t>
          </a:r>
          <a:r>
            <a:rPr lang="en-US" sz="2800" b="1" dirty="0" err="1"/>
            <a:t>trong</a:t>
          </a:r>
          <a:r>
            <a:rPr lang="en-US" sz="2800" b="1" dirty="0"/>
            <a:t> </a:t>
          </a:r>
          <a:r>
            <a:rPr lang="en-US" sz="2800" b="1" dirty="0" err="1"/>
            <a:t>sự</a:t>
          </a:r>
          <a:r>
            <a:rPr lang="en-US" sz="2800" b="1" dirty="0"/>
            <a:t> </a:t>
          </a:r>
          <a:r>
            <a:rPr lang="en-US" sz="2800" b="1" dirty="0" err="1"/>
            <a:t>nghiệp</a:t>
          </a:r>
          <a:r>
            <a:rPr lang="en-US" sz="2800" b="1" dirty="0"/>
            <a:t> </a:t>
          </a:r>
          <a:r>
            <a:rPr lang="en-US" sz="2800" b="1" dirty="0" err="1"/>
            <a:t>đổi</a:t>
          </a:r>
          <a:r>
            <a:rPr lang="en-US" sz="2800" b="1" dirty="0"/>
            <a:t> </a:t>
          </a:r>
          <a:r>
            <a:rPr lang="en-US" sz="2800" b="1" dirty="0" err="1"/>
            <a:t>mới</a:t>
          </a:r>
          <a:r>
            <a:rPr lang="en-US" sz="2800" b="1" dirty="0"/>
            <a:t> ở </a:t>
          </a:r>
          <a:r>
            <a:rPr lang="en-US" sz="2800" b="1" dirty="0" err="1"/>
            <a:t>Việt</a:t>
          </a:r>
          <a:r>
            <a:rPr lang="en-US" sz="2800" b="1" dirty="0"/>
            <a:t> Nam </a:t>
          </a:r>
          <a:r>
            <a:rPr lang="en-US" sz="2800" b="1" dirty="0" err="1"/>
            <a:t>hiện</a:t>
          </a:r>
          <a:r>
            <a:rPr lang="en-US" sz="2800" b="1" dirty="0"/>
            <a:t> nay 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01F3B-0EE5-45EF-A2E1-35004A9C5C54}" type="parTrans" cxnId="{271E4DC0-8CE4-49CF-907C-185013C64345}">
      <dgm:prSet/>
      <dgm:spPr/>
      <dgm:t>
        <a:bodyPr/>
        <a:lstStyle/>
        <a:p>
          <a:endParaRPr lang="en-US"/>
        </a:p>
      </dgm:t>
    </dgm:pt>
    <dgm:pt modelId="{7B2C1246-D560-4997-9EE6-32A618F20961}" type="sibTrans" cxnId="{271E4DC0-8CE4-49CF-907C-185013C64345}">
      <dgm:prSet/>
      <dgm:spPr/>
      <dgm:t>
        <a:bodyPr/>
        <a:lstStyle/>
        <a:p>
          <a:endParaRPr lang="en-US"/>
        </a:p>
      </dgm:t>
    </dgm:pt>
    <dgm:pt modelId="{E58B3043-4CAE-4803-AC3B-64E8BA6D427B}" type="pres">
      <dgm:prSet presAssocID="{9C2443E5-F515-4501-B201-3A434B26FCF1}" presName="Name0" presStyleCnt="0">
        <dgm:presLayoutVars>
          <dgm:chMax val="7"/>
          <dgm:chPref val="7"/>
          <dgm:dir/>
        </dgm:presLayoutVars>
      </dgm:prSet>
      <dgm:spPr/>
    </dgm:pt>
    <dgm:pt modelId="{2B586D0E-C993-4F97-AEAB-40027A2B6B57}" type="pres">
      <dgm:prSet presAssocID="{9C2443E5-F515-4501-B201-3A434B26FCF1}" presName="Name1" presStyleCnt="0"/>
      <dgm:spPr/>
    </dgm:pt>
    <dgm:pt modelId="{2087BD71-B953-46EB-8440-3EACAB4E8BE1}" type="pres">
      <dgm:prSet presAssocID="{9C2443E5-F515-4501-B201-3A434B26FCF1}" presName="cycle" presStyleCnt="0"/>
      <dgm:spPr/>
    </dgm:pt>
    <dgm:pt modelId="{47E3CCCD-3D0D-4205-8996-8FB4F0B625A3}" type="pres">
      <dgm:prSet presAssocID="{9C2443E5-F515-4501-B201-3A434B26FCF1}" presName="srcNode" presStyleLbl="node1" presStyleIdx="0" presStyleCnt="2"/>
      <dgm:spPr/>
    </dgm:pt>
    <dgm:pt modelId="{347BFC91-1736-4F27-B261-EC74F6A8C976}" type="pres">
      <dgm:prSet presAssocID="{9C2443E5-F515-4501-B201-3A434B26FCF1}" presName="conn" presStyleLbl="parChTrans1D2" presStyleIdx="0" presStyleCnt="1"/>
      <dgm:spPr/>
    </dgm:pt>
    <dgm:pt modelId="{C214DE82-8876-4BD9-BDC7-B734B36DF906}" type="pres">
      <dgm:prSet presAssocID="{9C2443E5-F515-4501-B201-3A434B26FCF1}" presName="extraNode" presStyleLbl="node1" presStyleIdx="0" presStyleCnt="2"/>
      <dgm:spPr/>
    </dgm:pt>
    <dgm:pt modelId="{DCD02F95-7C6E-4484-8782-C37D932915F2}" type="pres">
      <dgm:prSet presAssocID="{9C2443E5-F515-4501-B201-3A434B26FCF1}" presName="dstNode" presStyleLbl="node1" presStyleIdx="0" presStyleCnt="2"/>
      <dgm:spPr/>
    </dgm:pt>
    <dgm:pt modelId="{68B1C590-FA4C-4521-BA21-CDBA602483C1}" type="pres">
      <dgm:prSet presAssocID="{27968FC7-6CAE-4084-8D5A-9513D4D7D848}" presName="text_1" presStyleLbl="node1" presStyleIdx="0" presStyleCnt="2" custLinFactNeighborX="31" custLinFactNeighborY="-2178">
        <dgm:presLayoutVars>
          <dgm:bulletEnabled val="1"/>
        </dgm:presLayoutVars>
      </dgm:prSet>
      <dgm:spPr/>
    </dgm:pt>
    <dgm:pt modelId="{E92C7AA3-FD03-48AE-A429-C87CB62EA195}" type="pres">
      <dgm:prSet presAssocID="{27968FC7-6CAE-4084-8D5A-9513D4D7D848}" presName="accent_1" presStyleCnt="0"/>
      <dgm:spPr/>
    </dgm:pt>
    <dgm:pt modelId="{7BCC4E72-2343-4576-9F52-53C9BDC6C950}" type="pres">
      <dgm:prSet presAssocID="{27968FC7-6CAE-4084-8D5A-9513D4D7D848}" presName="accentRepeatNode" presStyleLbl="solidFgAcc1" presStyleIdx="0" presStyleCnt="2"/>
      <dgm:spPr/>
    </dgm:pt>
    <dgm:pt modelId="{BEA5D8E4-C348-4056-86BD-D367D7260C0D}" type="pres">
      <dgm:prSet presAssocID="{43EF27E7-3554-44C9-904F-FC29F9329E0A}" presName="text_2" presStyleLbl="node1" presStyleIdx="1" presStyleCnt="2">
        <dgm:presLayoutVars>
          <dgm:bulletEnabled val="1"/>
        </dgm:presLayoutVars>
      </dgm:prSet>
      <dgm:spPr/>
    </dgm:pt>
    <dgm:pt modelId="{B8792A63-59FA-44F6-BD9F-16E50993FB4F}" type="pres">
      <dgm:prSet presAssocID="{43EF27E7-3554-44C9-904F-FC29F9329E0A}" presName="accent_2" presStyleCnt="0"/>
      <dgm:spPr/>
    </dgm:pt>
    <dgm:pt modelId="{65E977BA-81D1-4B94-A176-DF1D02B96AAB}" type="pres">
      <dgm:prSet presAssocID="{43EF27E7-3554-44C9-904F-FC29F9329E0A}" presName="accentRepeatNode" presStyleLbl="solidFgAcc1" presStyleIdx="1" presStyleCnt="2"/>
      <dgm:spPr/>
    </dgm:pt>
  </dgm:ptLst>
  <dgm:cxnLst>
    <dgm:cxn modelId="{86B99A21-FBDB-4F64-BBE1-8CD2F9163530}" type="presOf" srcId="{27968FC7-6CAE-4084-8D5A-9513D4D7D848}" destId="{68B1C590-FA4C-4521-BA21-CDBA602483C1}" srcOrd="0" destOrd="0" presId="urn:microsoft.com/office/officeart/2008/layout/VerticalCurvedList"/>
    <dgm:cxn modelId="{AD44C74B-1E73-4EAD-A46D-60838AC2E7FA}" type="presOf" srcId="{9C2443E5-F515-4501-B201-3A434B26FCF1}" destId="{E58B3043-4CAE-4803-AC3B-64E8BA6D427B}" srcOrd="0" destOrd="0" presId="urn:microsoft.com/office/officeart/2008/layout/VerticalCurvedList"/>
    <dgm:cxn modelId="{8870B155-1C55-4684-B589-DD9FD3FB8F6E}" type="presOf" srcId="{43EF27E7-3554-44C9-904F-FC29F9329E0A}" destId="{BEA5D8E4-C348-4056-86BD-D367D7260C0D}" srcOrd="0" destOrd="0" presId="urn:microsoft.com/office/officeart/2008/layout/VerticalCurvedList"/>
    <dgm:cxn modelId="{5CE7B879-DFBD-4EFD-80B6-452C13AC7EB6}" srcId="{9C2443E5-F515-4501-B201-3A434B26FCF1}" destId="{27968FC7-6CAE-4084-8D5A-9513D4D7D848}" srcOrd="0" destOrd="0" parTransId="{E8762775-0A93-4E03-9CBC-7A8C7842CAE0}" sibTransId="{0F360431-8F7D-4257-85DA-79E09AAE1898}"/>
    <dgm:cxn modelId="{271E4DC0-8CE4-49CF-907C-185013C64345}" srcId="{9C2443E5-F515-4501-B201-3A434B26FCF1}" destId="{43EF27E7-3554-44C9-904F-FC29F9329E0A}" srcOrd="1" destOrd="0" parTransId="{8AA01F3B-0EE5-45EF-A2E1-35004A9C5C54}" sibTransId="{7B2C1246-D560-4997-9EE6-32A618F20961}"/>
    <dgm:cxn modelId="{99492BCC-7BE2-4E21-9406-423B5DCD1FC2}" type="presOf" srcId="{0F360431-8F7D-4257-85DA-79E09AAE1898}" destId="{347BFC91-1736-4F27-B261-EC74F6A8C976}" srcOrd="0" destOrd="0" presId="urn:microsoft.com/office/officeart/2008/layout/VerticalCurvedList"/>
    <dgm:cxn modelId="{740EC37E-DD8F-4200-A1CA-456C347EEA2F}" type="presParOf" srcId="{E58B3043-4CAE-4803-AC3B-64E8BA6D427B}" destId="{2B586D0E-C993-4F97-AEAB-40027A2B6B57}" srcOrd="0" destOrd="0" presId="urn:microsoft.com/office/officeart/2008/layout/VerticalCurvedList"/>
    <dgm:cxn modelId="{C88C589D-03CE-41CD-8CA5-18109945F377}" type="presParOf" srcId="{2B586D0E-C993-4F97-AEAB-40027A2B6B57}" destId="{2087BD71-B953-46EB-8440-3EACAB4E8BE1}" srcOrd="0" destOrd="0" presId="urn:microsoft.com/office/officeart/2008/layout/VerticalCurvedList"/>
    <dgm:cxn modelId="{CEBEC08B-3F8B-43DB-AD1A-4DF387CE946B}" type="presParOf" srcId="{2087BD71-B953-46EB-8440-3EACAB4E8BE1}" destId="{47E3CCCD-3D0D-4205-8996-8FB4F0B625A3}" srcOrd="0" destOrd="0" presId="urn:microsoft.com/office/officeart/2008/layout/VerticalCurvedList"/>
    <dgm:cxn modelId="{894CEE91-ADEC-48EB-B9E6-65AE59F1F2BD}" type="presParOf" srcId="{2087BD71-B953-46EB-8440-3EACAB4E8BE1}" destId="{347BFC91-1736-4F27-B261-EC74F6A8C976}" srcOrd="1" destOrd="0" presId="urn:microsoft.com/office/officeart/2008/layout/VerticalCurvedList"/>
    <dgm:cxn modelId="{595A3BFC-A4E6-4D89-A8A6-2C92EE49A6FE}" type="presParOf" srcId="{2087BD71-B953-46EB-8440-3EACAB4E8BE1}" destId="{C214DE82-8876-4BD9-BDC7-B734B36DF906}" srcOrd="2" destOrd="0" presId="urn:microsoft.com/office/officeart/2008/layout/VerticalCurvedList"/>
    <dgm:cxn modelId="{CD44AEB6-DC8A-4F2D-BAAD-DB7CD817DEE3}" type="presParOf" srcId="{2087BD71-B953-46EB-8440-3EACAB4E8BE1}" destId="{DCD02F95-7C6E-4484-8782-C37D932915F2}" srcOrd="3" destOrd="0" presId="urn:microsoft.com/office/officeart/2008/layout/VerticalCurvedList"/>
    <dgm:cxn modelId="{7208C4A7-00D9-4BEF-BAAE-931163F545EC}" type="presParOf" srcId="{2B586D0E-C993-4F97-AEAB-40027A2B6B57}" destId="{68B1C590-FA4C-4521-BA21-CDBA602483C1}" srcOrd="1" destOrd="0" presId="urn:microsoft.com/office/officeart/2008/layout/VerticalCurvedList"/>
    <dgm:cxn modelId="{DA0D6E8F-E922-462E-A671-D225789CDBCA}" type="presParOf" srcId="{2B586D0E-C993-4F97-AEAB-40027A2B6B57}" destId="{E92C7AA3-FD03-48AE-A429-C87CB62EA195}" srcOrd="2" destOrd="0" presId="urn:microsoft.com/office/officeart/2008/layout/VerticalCurvedList"/>
    <dgm:cxn modelId="{44882783-FF89-4D71-A421-806E0FC34549}" type="presParOf" srcId="{E92C7AA3-FD03-48AE-A429-C87CB62EA195}" destId="{7BCC4E72-2343-4576-9F52-53C9BDC6C950}" srcOrd="0" destOrd="0" presId="urn:microsoft.com/office/officeart/2008/layout/VerticalCurvedList"/>
    <dgm:cxn modelId="{7A2098A1-6F4A-4A57-891F-51ECBEF621DA}" type="presParOf" srcId="{2B586D0E-C993-4F97-AEAB-40027A2B6B57}" destId="{BEA5D8E4-C348-4056-86BD-D367D7260C0D}" srcOrd="3" destOrd="0" presId="urn:microsoft.com/office/officeart/2008/layout/VerticalCurvedList"/>
    <dgm:cxn modelId="{37C3E84A-18E4-42D8-AC7F-3040859C22F9}" type="presParOf" srcId="{2B586D0E-C993-4F97-AEAB-40027A2B6B57}" destId="{B8792A63-59FA-44F6-BD9F-16E50993FB4F}" srcOrd="4" destOrd="0" presId="urn:microsoft.com/office/officeart/2008/layout/VerticalCurvedList"/>
    <dgm:cxn modelId="{AEC54D09-B2E0-4A6C-92A4-0FDD09DFFD35}" type="presParOf" srcId="{B8792A63-59FA-44F6-BD9F-16E50993FB4F}" destId="{65E977BA-81D1-4B94-A176-DF1D02B96A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a.</a:t>
          </a: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pPr algn="just"/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gốc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6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b.</a:t>
          </a: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just"/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khách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AA2FE8-A2BD-419C-85C9-E1E6865917A0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c.</a:t>
          </a:r>
        </a:p>
      </dgm:t>
    </dgm:pt>
    <dgm:pt modelId="{60E0169B-68F1-40D9-B806-7BB15780C9D9}" type="parTrans" cxnId="{0F93F87A-0C18-48EB-8B77-C1B2C7986B5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DB28A5-185A-48CB-AFF6-29B22EBB5368}" type="sibTrans" cxnId="{0F93F87A-0C18-48EB-8B77-C1B2C7986B5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6620C5-B12C-4B2A-B9AF-51F546A095D7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EB246F-1A94-4B48-8FE8-B81A895F3EC6}" type="parTrans" cxnId="{D9EE0E9C-4E2F-429E-8DA0-89DAD150B0FD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9C7B83-0F4D-4CFC-B457-0B318D2EFEF1}" type="sibTrans" cxnId="{D9EE0E9C-4E2F-429E-8DA0-89DAD150B0FD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636257-93F7-4D60-9BF4-3D5D2A915953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28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17514B-3180-475C-83D3-B2468EF164FC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d.</a:t>
          </a:r>
        </a:p>
      </dgm:t>
    </dgm:pt>
    <dgm:pt modelId="{5F2A61D8-7A56-44FE-8DB8-8272676935E9}" type="sibTrans" cxnId="{81FD0EAE-1A5A-45B7-93D6-7E709EE969F6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EB2691-AF8C-4458-922D-CE2FB7B71734}" type="parTrans" cxnId="{81FD0EAE-1A5A-45B7-93D6-7E709EE969F6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BAD127-594A-4C01-9CCA-FA1D44015454}" type="sibTrans" cxnId="{C4C9C7F4-DB75-49C6-A8B0-4146110468E2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57564D-65E5-4944-BE63-B0BC15E7FDE4}" type="parTrans" cxnId="{C4C9C7F4-DB75-49C6-A8B0-4146110468E2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4" custLinFactNeighborX="-1177" custLinFactNeighborY="5062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4">
        <dgm:presLayoutVars>
          <dgm:bulletEnabled val="1"/>
        </dgm:presLayoutVars>
      </dgm:prSet>
      <dgm:spPr/>
    </dgm:pt>
    <dgm:pt modelId="{86339035-AE5D-401C-9561-EFA785165AA0}" type="pres">
      <dgm:prSet presAssocID="{B3DA407D-0D72-4CE5-B3EF-8307CA7052B0}" presName="sp" presStyleCnt="0"/>
      <dgm:spPr/>
    </dgm:pt>
    <dgm:pt modelId="{DD3FC643-C26B-4E01-8A18-AE496E9C57D8}" type="pres">
      <dgm:prSet presAssocID="{74AA2FE8-A2BD-419C-85C9-E1E6865917A0}" presName="composite" presStyleCnt="0"/>
      <dgm:spPr/>
    </dgm:pt>
    <dgm:pt modelId="{D0A976F6-7E08-4F35-87C1-B13E36AF9C4D}" type="pres">
      <dgm:prSet presAssocID="{74AA2FE8-A2BD-419C-85C9-E1E6865917A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2AED02-D5BC-40AD-B501-D2D53907E6A6}" type="pres">
      <dgm:prSet presAssocID="{74AA2FE8-A2BD-419C-85C9-E1E6865917A0}" presName="descendantText" presStyleLbl="alignAcc1" presStyleIdx="2" presStyleCnt="4">
        <dgm:presLayoutVars>
          <dgm:bulletEnabled val="1"/>
        </dgm:presLayoutVars>
      </dgm:prSet>
      <dgm:spPr/>
    </dgm:pt>
    <dgm:pt modelId="{F6F46C16-4F0E-433C-A7DE-5BD074717274}" type="pres">
      <dgm:prSet presAssocID="{03DB28A5-185A-48CB-AFF6-29B22EBB5368}" presName="sp" presStyleCnt="0"/>
      <dgm:spPr/>
    </dgm:pt>
    <dgm:pt modelId="{FC2F1364-4ECC-4671-AF7B-A7FBF5628F00}" type="pres">
      <dgm:prSet presAssocID="{0B17514B-3180-475C-83D3-B2468EF164FC}" presName="composite" presStyleCnt="0"/>
      <dgm:spPr/>
    </dgm:pt>
    <dgm:pt modelId="{AFC4631B-6313-4AB7-8A2F-0D66BA62D014}" type="pres">
      <dgm:prSet presAssocID="{0B17514B-3180-475C-83D3-B2468EF164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94ED453-5941-44C1-8F8A-5BB5B6875D3A}" type="pres">
      <dgm:prSet presAssocID="{0B17514B-3180-475C-83D3-B2468EF164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3DF7603-ADC7-4200-B814-ADE4DA5C2BBC}" type="presOf" srcId="{06499D92-1B58-4ABB-B177-83C497903464}" destId="{A8385CC5-9E3D-4630-8A14-80529E56AA25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203B6830-1886-4DBD-921C-B22C1FACD91F}" type="presOf" srcId="{1D3F762B-C24B-4AED-81EC-C5404096EB3B}" destId="{0DAB1469-03E9-4D9F-BEEA-7BAD8D0AC49F}" srcOrd="0" destOrd="0" presId="urn:microsoft.com/office/officeart/2005/8/layout/chevron2"/>
    <dgm:cxn modelId="{3DC69833-8DC0-426D-BDB2-8815C43DE250}" type="presOf" srcId="{B1636257-93F7-4D60-9BF4-3D5D2A915953}" destId="{794ED453-5941-44C1-8F8A-5BB5B6875D3A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73AE7473-A210-4A95-8BAA-EDCF725A797B}" type="presOf" srcId="{B96620C5-B12C-4B2A-B9AF-51F546A095D7}" destId="{4B2AED02-D5BC-40AD-B501-D2D53907E6A6}" srcOrd="0" destOrd="0" presId="urn:microsoft.com/office/officeart/2005/8/layout/chevron2"/>
    <dgm:cxn modelId="{0F93F87A-0C18-48EB-8B77-C1B2C7986B5B}" srcId="{06499D92-1B58-4ABB-B177-83C497903464}" destId="{74AA2FE8-A2BD-419C-85C9-E1E6865917A0}" srcOrd="2" destOrd="0" parTransId="{60E0169B-68F1-40D9-B806-7BB15780C9D9}" sibTransId="{03DB28A5-185A-48CB-AFF6-29B22EBB5368}"/>
    <dgm:cxn modelId="{CEFB857C-4CB8-4EF7-AB0B-E7A4B2B0C46D}" type="presOf" srcId="{EE87098A-61D7-40D5-AB9C-74ADF2D7BC2A}" destId="{66EE8A80-F4D4-4B0E-81C4-C67A772FA914}" srcOrd="0" destOrd="0" presId="urn:microsoft.com/office/officeart/2005/8/layout/chevron2"/>
    <dgm:cxn modelId="{F4B63280-DE90-435F-98D6-012E37032F37}" type="presOf" srcId="{0B17514B-3180-475C-83D3-B2468EF164FC}" destId="{AFC4631B-6313-4AB7-8A2F-0D66BA62D014}" srcOrd="0" destOrd="0" presId="urn:microsoft.com/office/officeart/2005/8/layout/chevron2"/>
    <dgm:cxn modelId="{DA16D893-9EB3-4A51-B3CB-38D9C53AE4A9}" type="presOf" srcId="{9FF8373A-6519-49BB-9B1C-267FE05AD0D1}" destId="{D2E498E5-5D32-477C-AD89-F3DFDEA2421E}" srcOrd="0" destOrd="0" presId="urn:microsoft.com/office/officeart/2005/8/layout/chevron2"/>
    <dgm:cxn modelId="{D9EE0E9C-4E2F-429E-8DA0-89DAD150B0FD}" srcId="{74AA2FE8-A2BD-419C-85C9-E1E6865917A0}" destId="{B96620C5-B12C-4B2A-B9AF-51F546A095D7}" srcOrd="0" destOrd="0" parTransId="{83EB246F-1A94-4B48-8FE8-B81A895F3EC6}" sibTransId="{7C9C7B83-0F4D-4CFC-B457-0B318D2EFEF1}"/>
    <dgm:cxn modelId="{81FD0EAE-1A5A-45B7-93D6-7E709EE969F6}" srcId="{06499D92-1B58-4ABB-B177-83C497903464}" destId="{0B17514B-3180-475C-83D3-B2468EF164FC}" srcOrd="3" destOrd="0" parTransId="{E9EB2691-AF8C-4458-922D-CE2FB7B71734}" sibTransId="{5F2A61D8-7A56-44FE-8DB8-8272676935E9}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1F3570B7-5B6D-4238-9F87-7EA26EACABA9}" type="presOf" srcId="{6D78E838-C40B-4A2D-96AB-3C36A2D0DC16}" destId="{A7A3CE45-31EC-4F1E-B460-AE5C11441564}" srcOrd="0" destOrd="0" presId="urn:microsoft.com/office/officeart/2005/8/layout/chevron2"/>
    <dgm:cxn modelId="{5D6AFFC6-1C1A-419A-A88D-A107F2DDD848}" type="presOf" srcId="{74AA2FE8-A2BD-419C-85C9-E1E6865917A0}" destId="{D0A976F6-7E08-4F35-87C1-B13E36AF9C4D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C4C9C7F4-DB75-49C6-A8B0-4146110468E2}" srcId="{0B17514B-3180-475C-83D3-B2468EF164FC}" destId="{B1636257-93F7-4D60-9BF4-3D5D2A915953}" srcOrd="0" destOrd="0" parTransId="{0257564D-65E5-4944-BE63-B0BC15E7FDE4}" sibTransId="{C6BAD127-594A-4C01-9CCA-FA1D44015454}"/>
    <dgm:cxn modelId="{A1B0494E-6D85-495C-B508-57EFBCC9CA85}" type="presParOf" srcId="{A8385CC5-9E3D-4630-8A14-80529E56AA25}" destId="{983C9849-91B6-45B4-BBE3-096EDDB9258B}" srcOrd="0" destOrd="0" presId="urn:microsoft.com/office/officeart/2005/8/layout/chevron2"/>
    <dgm:cxn modelId="{254B98D9-EE2E-4CB7-9908-402A13F86F9F}" type="presParOf" srcId="{983C9849-91B6-45B4-BBE3-096EDDB9258B}" destId="{A7A3CE45-31EC-4F1E-B460-AE5C11441564}" srcOrd="0" destOrd="0" presId="urn:microsoft.com/office/officeart/2005/8/layout/chevron2"/>
    <dgm:cxn modelId="{0A3C983E-029F-4BB4-B5B1-5C01742F4DB9}" type="presParOf" srcId="{983C9849-91B6-45B4-BBE3-096EDDB9258B}" destId="{0DAB1469-03E9-4D9F-BEEA-7BAD8D0AC49F}" srcOrd="1" destOrd="0" presId="urn:microsoft.com/office/officeart/2005/8/layout/chevron2"/>
    <dgm:cxn modelId="{D04DEC5B-CC96-47C3-A3CB-8640EC20F041}" type="presParOf" srcId="{A8385CC5-9E3D-4630-8A14-80529E56AA25}" destId="{263644C0-3AEF-472C-BC5B-C2E99FB885CD}" srcOrd="1" destOrd="0" presId="urn:microsoft.com/office/officeart/2005/8/layout/chevron2"/>
    <dgm:cxn modelId="{044DA990-FDEB-4C9A-9314-B680C2731389}" type="presParOf" srcId="{A8385CC5-9E3D-4630-8A14-80529E56AA25}" destId="{0EC25FD6-90FD-4D80-8465-5C87A0822180}" srcOrd="2" destOrd="0" presId="urn:microsoft.com/office/officeart/2005/8/layout/chevron2"/>
    <dgm:cxn modelId="{0C46448F-F678-4CA4-9DC3-038CB098D4E5}" type="presParOf" srcId="{0EC25FD6-90FD-4D80-8465-5C87A0822180}" destId="{D2E498E5-5D32-477C-AD89-F3DFDEA2421E}" srcOrd="0" destOrd="0" presId="urn:microsoft.com/office/officeart/2005/8/layout/chevron2"/>
    <dgm:cxn modelId="{2F77BF0C-D261-4648-BE7C-5B05BCD82539}" type="presParOf" srcId="{0EC25FD6-90FD-4D80-8465-5C87A0822180}" destId="{66EE8A80-F4D4-4B0E-81C4-C67A772FA914}" srcOrd="1" destOrd="0" presId="urn:microsoft.com/office/officeart/2005/8/layout/chevron2"/>
    <dgm:cxn modelId="{D1588A7F-1506-4ACA-81CB-E61E62C95393}" type="presParOf" srcId="{A8385CC5-9E3D-4630-8A14-80529E56AA25}" destId="{86339035-AE5D-401C-9561-EFA785165AA0}" srcOrd="3" destOrd="0" presId="urn:microsoft.com/office/officeart/2005/8/layout/chevron2"/>
    <dgm:cxn modelId="{68871CBD-4BDC-495C-8F33-467AEBD01998}" type="presParOf" srcId="{A8385CC5-9E3D-4630-8A14-80529E56AA25}" destId="{DD3FC643-C26B-4E01-8A18-AE496E9C57D8}" srcOrd="4" destOrd="0" presId="urn:microsoft.com/office/officeart/2005/8/layout/chevron2"/>
    <dgm:cxn modelId="{4BDD4183-0C1F-421E-B3B2-305B06C5147E}" type="presParOf" srcId="{DD3FC643-C26B-4E01-8A18-AE496E9C57D8}" destId="{D0A976F6-7E08-4F35-87C1-B13E36AF9C4D}" srcOrd="0" destOrd="0" presId="urn:microsoft.com/office/officeart/2005/8/layout/chevron2"/>
    <dgm:cxn modelId="{3D43F9A1-EA18-4FA3-B24B-2ADFC01A62C4}" type="presParOf" srcId="{DD3FC643-C26B-4E01-8A18-AE496E9C57D8}" destId="{4B2AED02-D5BC-40AD-B501-D2D53907E6A6}" srcOrd="1" destOrd="0" presId="urn:microsoft.com/office/officeart/2005/8/layout/chevron2"/>
    <dgm:cxn modelId="{7F3B5BA3-EAE2-4222-9F2F-B8172D85D0AE}" type="presParOf" srcId="{A8385CC5-9E3D-4630-8A14-80529E56AA25}" destId="{F6F46C16-4F0E-433C-A7DE-5BD074717274}" srcOrd="5" destOrd="0" presId="urn:microsoft.com/office/officeart/2005/8/layout/chevron2"/>
    <dgm:cxn modelId="{0F4CADA3-A532-4498-9DEF-93C9393227B5}" type="presParOf" srcId="{A8385CC5-9E3D-4630-8A14-80529E56AA25}" destId="{FC2F1364-4ECC-4671-AF7B-A7FBF5628F00}" srcOrd="6" destOrd="0" presId="urn:microsoft.com/office/officeart/2005/8/layout/chevron2"/>
    <dgm:cxn modelId="{BDC6A0B3-E406-4F62-A152-6F8B748D5999}" type="presParOf" srcId="{FC2F1364-4ECC-4671-AF7B-A7FBF5628F00}" destId="{AFC4631B-6313-4AB7-8A2F-0D66BA62D014}" srcOrd="0" destOrd="0" presId="urn:microsoft.com/office/officeart/2005/8/layout/chevron2"/>
    <dgm:cxn modelId="{19C2C933-2175-4599-9644-FDFEDF23623E}" type="presParOf" srcId="{FC2F1364-4ECC-4671-AF7B-A7FBF5628F00}" destId="{794ED453-5941-44C1-8F8A-5BB5B6875D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pPr algn="just"/>
          <a:r>
            <a:rPr lang="en-US" sz="2800" dirty="0" err="1"/>
            <a:t>Phản</a:t>
          </a:r>
          <a:r>
            <a:rPr lang="en-US" sz="2800" dirty="0"/>
            <a:t> </a:t>
          </a:r>
          <a:r>
            <a:rPr lang="en-US" sz="2800" dirty="0" err="1"/>
            <a:t>ánh</a:t>
          </a:r>
          <a:r>
            <a:rPr lang="en-US" sz="2800" dirty="0"/>
            <a:t> </a:t>
          </a:r>
          <a:r>
            <a:rPr lang="en-US" sz="2800" dirty="0" err="1"/>
            <a:t>hiện</a:t>
          </a:r>
          <a:r>
            <a:rPr lang="en-US" sz="2800" dirty="0"/>
            <a:t> </a:t>
          </a:r>
          <a:r>
            <a:rPr lang="en-US" sz="2800" dirty="0" err="1"/>
            <a:t>thực</a:t>
          </a:r>
          <a:r>
            <a:rPr lang="en-US" sz="2800" dirty="0"/>
            <a:t> </a:t>
          </a:r>
          <a:r>
            <a:rPr lang="en-US" sz="2800" dirty="0" err="1"/>
            <a:t>khách</a:t>
          </a:r>
          <a:r>
            <a:rPr lang="en-US" sz="2800" dirty="0"/>
            <a:t> </a:t>
          </a:r>
          <a:r>
            <a:rPr lang="en-US" sz="2800" dirty="0" err="1"/>
            <a:t>quan</a:t>
          </a:r>
          <a:r>
            <a:rPr lang="en-US" sz="2800" dirty="0"/>
            <a:t> - </a:t>
          </a:r>
          <a:r>
            <a:rPr lang="en-US" sz="2800" dirty="0" err="1"/>
            <a:t>nguyên</a:t>
          </a:r>
          <a:r>
            <a:rPr lang="en-US" sz="2800" dirty="0"/>
            <a:t> </a:t>
          </a:r>
          <a:r>
            <a:rPr lang="en-US" sz="2800" dirty="0" err="1"/>
            <a:t>tắc</a:t>
          </a:r>
          <a:r>
            <a:rPr lang="en-US" sz="2800" dirty="0"/>
            <a:t> </a:t>
          </a:r>
          <a:r>
            <a:rPr lang="en-US" sz="2800" dirty="0" err="1"/>
            <a:t>nền</a:t>
          </a:r>
          <a:r>
            <a:rPr lang="en-US" sz="2800" dirty="0"/>
            <a:t> </a:t>
          </a:r>
          <a:r>
            <a:rPr lang="en-US" sz="2800" dirty="0" err="1"/>
            <a:t>tảng</a:t>
          </a:r>
          <a:r>
            <a:rPr lang="en-US" sz="2800" dirty="0"/>
            <a:t> </a:t>
          </a:r>
          <a:r>
            <a:rPr lang="en-US" sz="2800" dirty="0" err="1"/>
            <a:t>của</a:t>
          </a:r>
          <a:r>
            <a:rPr lang="en-US" sz="2800" dirty="0"/>
            <a:t> </a:t>
          </a:r>
          <a:r>
            <a:rPr lang="en-US" sz="2800" dirty="0" err="1"/>
            <a:t>nhận</a:t>
          </a:r>
          <a:r>
            <a:rPr lang="en-US" sz="2800" dirty="0"/>
            <a:t> </a:t>
          </a:r>
          <a:r>
            <a:rPr lang="en-US" sz="2800" dirty="0" err="1"/>
            <a:t>thứcluận</a:t>
          </a:r>
          <a:r>
            <a:rPr lang="en-US" sz="2800" dirty="0"/>
            <a:t> </a:t>
          </a:r>
          <a:r>
            <a:rPr lang="en-US" sz="2800" dirty="0" err="1"/>
            <a:t>duy</a:t>
          </a:r>
          <a:r>
            <a:rPr lang="en-US" sz="2800" dirty="0"/>
            <a:t> </a:t>
          </a:r>
          <a:r>
            <a:rPr lang="en-US" sz="2800" dirty="0" err="1"/>
            <a:t>vật</a:t>
          </a:r>
          <a:r>
            <a:rPr lang="en-US" sz="2800" dirty="0"/>
            <a:t> </a:t>
          </a:r>
          <a:r>
            <a:rPr lang="en-US" sz="2800" dirty="0" err="1"/>
            <a:t>biện</a:t>
          </a:r>
          <a:r>
            <a:rPr lang="en-US" sz="2800" dirty="0"/>
            <a:t> </a:t>
          </a:r>
          <a:r>
            <a:rPr lang="en-US" sz="2800" dirty="0" err="1"/>
            <a:t>chứng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just"/>
          <a:r>
            <a:rPr lang="en-US" sz="2600" dirty="0" err="1"/>
            <a:t>Các</a:t>
          </a:r>
          <a:r>
            <a:rPr lang="en-US" sz="2600" dirty="0"/>
            <a:t> </a:t>
          </a:r>
          <a:r>
            <a:rPr lang="en-US" sz="2600" dirty="0" err="1"/>
            <a:t>giai</a:t>
          </a:r>
          <a:r>
            <a:rPr lang="en-US" sz="2600" dirty="0"/>
            <a:t> </a:t>
          </a:r>
          <a:r>
            <a:rPr lang="en-US" sz="2600" dirty="0" err="1"/>
            <a:t>đoạn</a:t>
          </a:r>
          <a:r>
            <a:rPr lang="en-US" sz="2600" dirty="0"/>
            <a:t> </a:t>
          </a:r>
          <a:r>
            <a:rPr lang="en-US" sz="2600" dirty="0" err="1"/>
            <a:t>cơ</a:t>
          </a:r>
          <a:r>
            <a:rPr lang="en-US" sz="2600" dirty="0"/>
            <a:t> </a:t>
          </a:r>
          <a:r>
            <a:rPr lang="en-US" sz="2600" dirty="0" err="1"/>
            <a:t>bản</a:t>
          </a:r>
          <a:r>
            <a:rPr lang="en-US" sz="2600" dirty="0"/>
            <a:t> </a:t>
          </a:r>
          <a:r>
            <a:rPr lang="en-US" sz="2600" dirty="0" err="1"/>
            <a:t>và</a:t>
          </a:r>
          <a:r>
            <a:rPr lang="en-US" sz="2600" dirty="0"/>
            <a:t> </a:t>
          </a:r>
          <a:r>
            <a:rPr lang="en-US" sz="2600" dirty="0" err="1"/>
            <a:t>biện</a:t>
          </a:r>
          <a:r>
            <a:rPr lang="en-US" sz="2600" dirty="0"/>
            <a:t> </a:t>
          </a:r>
          <a:r>
            <a:rPr lang="en-US" sz="2600" dirty="0" err="1"/>
            <a:t>chứng</a:t>
          </a:r>
          <a:r>
            <a:rPr lang="en-US" sz="2600" dirty="0"/>
            <a:t> </a:t>
          </a:r>
          <a:r>
            <a:rPr lang="en-US" sz="2600" dirty="0" err="1"/>
            <a:t>của</a:t>
          </a:r>
          <a:r>
            <a:rPr lang="en-US" sz="2600" dirty="0"/>
            <a:t> </a:t>
          </a:r>
          <a:r>
            <a:rPr lang="en-US" sz="2600" dirty="0" err="1"/>
            <a:t>quá</a:t>
          </a:r>
          <a:r>
            <a:rPr lang="en-US" sz="2600" dirty="0"/>
            <a:t> </a:t>
          </a:r>
          <a:r>
            <a:rPr lang="en-US" sz="2600" dirty="0" err="1"/>
            <a:t>trình</a:t>
          </a:r>
          <a:r>
            <a:rPr lang="en-US" sz="2600" dirty="0"/>
            <a:t> </a:t>
          </a:r>
          <a:r>
            <a:rPr lang="en-US" sz="2600" dirty="0" err="1"/>
            <a:t>nhận</a:t>
          </a:r>
          <a:r>
            <a:rPr lang="en-US" sz="2600" dirty="0"/>
            <a:t> </a:t>
          </a:r>
          <a:r>
            <a:rPr lang="en-US" sz="2600" dirty="0" err="1"/>
            <a:t>thức</a:t>
          </a:r>
          <a:endParaRPr lang="en-US" sz="2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74AA2FE8-A2BD-419C-85C9-E1E6865917A0}">
      <dgm:prSet custT="1"/>
      <dgm:spPr>
        <a:solidFill>
          <a:schemeClr val="accent2"/>
        </a:solidFill>
      </dgm:spPr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0169B-68F1-40D9-B806-7BB15780C9D9}" type="parTrans" cxnId="{0F93F87A-0C18-48EB-8B77-C1B2C7986B5B}">
      <dgm:prSet/>
      <dgm:spPr/>
      <dgm:t>
        <a:bodyPr/>
        <a:lstStyle/>
        <a:p>
          <a:endParaRPr lang="en-US"/>
        </a:p>
      </dgm:t>
    </dgm:pt>
    <dgm:pt modelId="{03DB28A5-185A-48CB-AFF6-29B22EBB5368}" type="sibTrans" cxnId="{0F93F87A-0C18-48EB-8B77-C1B2C7986B5B}">
      <dgm:prSet/>
      <dgm:spPr/>
      <dgm:t>
        <a:bodyPr/>
        <a:lstStyle/>
        <a:p>
          <a:endParaRPr lang="en-US"/>
        </a:p>
      </dgm:t>
    </dgm:pt>
    <dgm:pt modelId="{B96620C5-B12C-4B2A-B9AF-51F546A095D7}">
      <dgm:prSet custT="1"/>
      <dgm:spPr/>
      <dgm:t>
        <a:bodyPr/>
        <a:lstStyle/>
        <a:p>
          <a:pPr algn="just"/>
          <a:r>
            <a:rPr lang="en-US" sz="2800" dirty="0" err="1"/>
            <a:t>Quan</a:t>
          </a:r>
          <a:r>
            <a:rPr lang="en-US" sz="2800" dirty="0"/>
            <a:t> </a:t>
          </a:r>
          <a:r>
            <a:rPr lang="en-US" sz="2800" dirty="0" err="1"/>
            <a:t>điểm</a:t>
          </a:r>
          <a:r>
            <a:rPr lang="en-US" sz="2800" dirty="0"/>
            <a:t> </a:t>
          </a:r>
          <a:r>
            <a:rPr lang="en-US" sz="2800" dirty="0" err="1"/>
            <a:t>biện</a:t>
          </a:r>
          <a:r>
            <a:rPr lang="en-US" sz="2800" dirty="0"/>
            <a:t> </a:t>
          </a:r>
          <a:r>
            <a:rPr lang="en-US" sz="2800" dirty="0" err="1"/>
            <a:t>chứng</a:t>
          </a:r>
          <a:r>
            <a:rPr lang="en-US" sz="2800" dirty="0"/>
            <a:t> </a:t>
          </a:r>
          <a:r>
            <a:rPr lang="en-US" sz="2800" dirty="0" err="1"/>
            <a:t>duy</a:t>
          </a:r>
          <a:r>
            <a:rPr lang="en-US" sz="2800" dirty="0"/>
            <a:t> </a:t>
          </a:r>
          <a:r>
            <a:rPr lang="en-US" sz="2800" dirty="0" err="1"/>
            <a:t>vật</a:t>
          </a:r>
          <a:r>
            <a:rPr lang="en-US" sz="2800" dirty="0"/>
            <a:t> </a:t>
          </a:r>
          <a:r>
            <a:rPr lang="en-US" sz="2800" dirty="0" err="1"/>
            <a:t>về</a:t>
          </a:r>
          <a:r>
            <a:rPr lang="en-US" sz="2800" dirty="0"/>
            <a:t> </a:t>
          </a:r>
          <a:r>
            <a:rPr lang="en-US" sz="2800" dirty="0" err="1"/>
            <a:t>chân</a:t>
          </a:r>
          <a:r>
            <a:rPr lang="en-US" sz="2800" dirty="0"/>
            <a:t> </a:t>
          </a:r>
          <a:r>
            <a:rPr lang="en-US" sz="2800" dirty="0" err="1"/>
            <a:t>lý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B246F-1A94-4B48-8FE8-B81A895F3EC6}" type="parTrans" cxnId="{D9EE0E9C-4E2F-429E-8DA0-89DAD150B0FD}">
      <dgm:prSet/>
      <dgm:spPr/>
      <dgm:t>
        <a:bodyPr/>
        <a:lstStyle/>
        <a:p>
          <a:endParaRPr lang="en-US"/>
        </a:p>
      </dgm:t>
    </dgm:pt>
    <dgm:pt modelId="{7C9C7B83-0F4D-4CFC-B457-0B318D2EFEF1}" type="sibTrans" cxnId="{D9EE0E9C-4E2F-429E-8DA0-89DAD150B0FD}">
      <dgm:prSet/>
      <dgm:spPr/>
      <dgm:t>
        <a:bodyPr/>
        <a:lstStyle/>
        <a:p>
          <a:endParaRPr lang="en-US"/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3" custLinFactNeighborX="0" custLinFactNeighborY="2355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3">
        <dgm:presLayoutVars>
          <dgm:bulletEnabled val="1"/>
        </dgm:presLayoutVars>
      </dgm:prSet>
      <dgm:spPr/>
    </dgm:pt>
    <dgm:pt modelId="{86339035-AE5D-401C-9561-EFA785165AA0}" type="pres">
      <dgm:prSet presAssocID="{B3DA407D-0D72-4CE5-B3EF-8307CA7052B0}" presName="sp" presStyleCnt="0"/>
      <dgm:spPr/>
    </dgm:pt>
    <dgm:pt modelId="{DD3FC643-C26B-4E01-8A18-AE496E9C57D8}" type="pres">
      <dgm:prSet presAssocID="{74AA2FE8-A2BD-419C-85C9-E1E6865917A0}" presName="composite" presStyleCnt="0"/>
      <dgm:spPr/>
    </dgm:pt>
    <dgm:pt modelId="{D0A976F6-7E08-4F35-87C1-B13E36AF9C4D}" type="pres">
      <dgm:prSet presAssocID="{74AA2FE8-A2BD-419C-85C9-E1E6865917A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B2AED02-D5BC-40AD-B501-D2D53907E6A6}" type="pres">
      <dgm:prSet presAssocID="{74AA2FE8-A2BD-419C-85C9-E1E6865917A0}" presName="descendantText" presStyleLbl="alignAcc1" presStyleIdx="2" presStyleCnt="3" custLinFactNeighborX="-1103">
        <dgm:presLayoutVars>
          <dgm:bulletEnabled val="1"/>
        </dgm:presLayoutVars>
      </dgm:prSet>
      <dgm:spPr/>
    </dgm:pt>
  </dgm:ptLst>
  <dgm:cxnLst>
    <dgm:cxn modelId="{398A271E-9A9B-4A4D-8E99-78345E0457C4}" type="presOf" srcId="{1D3F762B-C24B-4AED-81EC-C5404096EB3B}" destId="{0DAB1469-03E9-4D9F-BEEA-7BAD8D0AC49F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54E2253D-9EF5-4413-86AC-FA5EDBAA486F}" type="presOf" srcId="{9FF8373A-6519-49BB-9B1C-267FE05AD0D1}" destId="{D2E498E5-5D32-477C-AD89-F3DFDEA2421E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AF594F4E-7CBC-4D52-B289-E6FD65A2A8C9}" type="presOf" srcId="{EE87098A-61D7-40D5-AB9C-74ADF2D7BC2A}" destId="{66EE8A80-F4D4-4B0E-81C4-C67A772FA914}" srcOrd="0" destOrd="0" presId="urn:microsoft.com/office/officeart/2005/8/layout/chevron2"/>
    <dgm:cxn modelId="{0F93F87A-0C18-48EB-8B77-C1B2C7986B5B}" srcId="{06499D92-1B58-4ABB-B177-83C497903464}" destId="{74AA2FE8-A2BD-419C-85C9-E1E6865917A0}" srcOrd="2" destOrd="0" parTransId="{60E0169B-68F1-40D9-B806-7BB15780C9D9}" sibTransId="{03DB28A5-185A-48CB-AFF6-29B22EBB5368}"/>
    <dgm:cxn modelId="{F724997B-8012-400C-B2A1-046EE650C47C}" type="presOf" srcId="{B96620C5-B12C-4B2A-B9AF-51F546A095D7}" destId="{4B2AED02-D5BC-40AD-B501-D2D53907E6A6}" srcOrd="0" destOrd="0" presId="urn:microsoft.com/office/officeart/2005/8/layout/chevron2"/>
    <dgm:cxn modelId="{D9EE0E9C-4E2F-429E-8DA0-89DAD150B0FD}" srcId="{74AA2FE8-A2BD-419C-85C9-E1E6865917A0}" destId="{B96620C5-B12C-4B2A-B9AF-51F546A095D7}" srcOrd="0" destOrd="0" parTransId="{83EB246F-1A94-4B48-8FE8-B81A895F3EC6}" sibTransId="{7C9C7B83-0F4D-4CFC-B457-0B318D2EFEF1}"/>
    <dgm:cxn modelId="{F85BA7A4-904B-48E2-8231-C2451873B194}" type="presOf" srcId="{74AA2FE8-A2BD-419C-85C9-E1E6865917A0}" destId="{D0A976F6-7E08-4F35-87C1-B13E36AF9C4D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1AC3CFF0-6D17-49A5-ADB7-9E455727EAA5}" type="presOf" srcId="{6D78E838-C40B-4A2D-96AB-3C36A2D0DC16}" destId="{A7A3CE45-31EC-4F1E-B460-AE5C11441564}" srcOrd="0" destOrd="0" presId="urn:microsoft.com/office/officeart/2005/8/layout/chevron2"/>
    <dgm:cxn modelId="{92C448FF-F289-43BF-B3FE-7C93D5641313}" type="presOf" srcId="{06499D92-1B58-4ABB-B177-83C497903464}" destId="{A8385CC5-9E3D-4630-8A14-80529E56AA25}" srcOrd="0" destOrd="0" presId="urn:microsoft.com/office/officeart/2005/8/layout/chevron2"/>
    <dgm:cxn modelId="{00E67FEC-50E7-4D72-AE03-82CC148C11C6}" type="presParOf" srcId="{A8385CC5-9E3D-4630-8A14-80529E56AA25}" destId="{983C9849-91B6-45B4-BBE3-096EDDB9258B}" srcOrd="0" destOrd="0" presId="urn:microsoft.com/office/officeart/2005/8/layout/chevron2"/>
    <dgm:cxn modelId="{C07CDD8B-D5F5-4ACF-A446-655B9D19E18B}" type="presParOf" srcId="{983C9849-91B6-45B4-BBE3-096EDDB9258B}" destId="{A7A3CE45-31EC-4F1E-B460-AE5C11441564}" srcOrd="0" destOrd="0" presId="urn:microsoft.com/office/officeart/2005/8/layout/chevron2"/>
    <dgm:cxn modelId="{A4C7912D-B3E2-44DD-9EC5-FF2309D8F1B1}" type="presParOf" srcId="{983C9849-91B6-45B4-BBE3-096EDDB9258B}" destId="{0DAB1469-03E9-4D9F-BEEA-7BAD8D0AC49F}" srcOrd="1" destOrd="0" presId="urn:microsoft.com/office/officeart/2005/8/layout/chevron2"/>
    <dgm:cxn modelId="{2821788F-7C0F-4A14-B5E4-7B96824E8039}" type="presParOf" srcId="{A8385CC5-9E3D-4630-8A14-80529E56AA25}" destId="{263644C0-3AEF-472C-BC5B-C2E99FB885CD}" srcOrd="1" destOrd="0" presId="urn:microsoft.com/office/officeart/2005/8/layout/chevron2"/>
    <dgm:cxn modelId="{62FD2BFA-2AA8-4C12-8272-8EB4D7076093}" type="presParOf" srcId="{A8385CC5-9E3D-4630-8A14-80529E56AA25}" destId="{0EC25FD6-90FD-4D80-8465-5C87A0822180}" srcOrd="2" destOrd="0" presId="urn:microsoft.com/office/officeart/2005/8/layout/chevron2"/>
    <dgm:cxn modelId="{70803D10-E636-4636-8189-831B36140427}" type="presParOf" srcId="{0EC25FD6-90FD-4D80-8465-5C87A0822180}" destId="{D2E498E5-5D32-477C-AD89-F3DFDEA2421E}" srcOrd="0" destOrd="0" presId="urn:microsoft.com/office/officeart/2005/8/layout/chevron2"/>
    <dgm:cxn modelId="{CBAE04F6-D2A2-42B4-A9E5-41B0DCE41569}" type="presParOf" srcId="{0EC25FD6-90FD-4D80-8465-5C87A0822180}" destId="{66EE8A80-F4D4-4B0E-81C4-C67A772FA914}" srcOrd="1" destOrd="0" presId="urn:microsoft.com/office/officeart/2005/8/layout/chevron2"/>
    <dgm:cxn modelId="{BCC12968-DD62-486E-B7B8-81EA7584F97D}" type="presParOf" srcId="{A8385CC5-9E3D-4630-8A14-80529E56AA25}" destId="{86339035-AE5D-401C-9561-EFA785165AA0}" srcOrd="3" destOrd="0" presId="urn:microsoft.com/office/officeart/2005/8/layout/chevron2"/>
    <dgm:cxn modelId="{EA240D1E-F8C7-4862-A870-AFC80E2983A5}" type="presParOf" srcId="{A8385CC5-9E3D-4630-8A14-80529E56AA25}" destId="{DD3FC643-C26B-4E01-8A18-AE496E9C57D8}" srcOrd="4" destOrd="0" presId="urn:microsoft.com/office/officeart/2005/8/layout/chevron2"/>
    <dgm:cxn modelId="{8C6B0676-2D74-46A3-B3C9-043BEE308DC5}" type="presParOf" srcId="{DD3FC643-C26B-4E01-8A18-AE496E9C57D8}" destId="{D0A976F6-7E08-4F35-87C1-B13E36AF9C4D}" srcOrd="0" destOrd="0" presId="urn:microsoft.com/office/officeart/2005/8/layout/chevron2"/>
    <dgm:cxn modelId="{F9DD651A-BC3A-4299-A1E9-D24115D57836}" type="presParOf" srcId="{DD3FC643-C26B-4E01-8A18-AE496E9C57D8}" destId="{4B2AED02-D5BC-40AD-B501-D2D53907E6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a.</a:t>
          </a: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pPr algn="just"/>
          <a:r>
            <a:rPr lang="en-US" sz="2600" dirty="0" err="1"/>
            <a:t>Các</a:t>
          </a:r>
          <a:r>
            <a:rPr lang="en-US" sz="2600" dirty="0"/>
            <a:t> </a:t>
          </a:r>
          <a:r>
            <a:rPr lang="en-US" sz="2600" dirty="0" err="1"/>
            <a:t>hình</a:t>
          </a:r>
          <a:r>
            <a:rPr lang="en-US" sz="2600" dirty="0"/>
            <a:t> </a:t>
          </a:r>
          <a:r>
            <a:rPr lang="en-US" sz="2600" dirty="0" err="1"/>
            <a:t>thức</a:t>
          </a:r>
          <a:r>
            <a:rPr lang="en-US" sz="2600" dirty="0"/>
            <a:t>, </a:t>
          </a:r>
          <a:r>
            <a:rPr lang="en-US" sz="2600" dirty="0" err="1"/>
            <a:t>phương</a:t>
          </a:r>
          <a:r>
            <a:rPr lang="en-US" sz="2600" dirty="0"/>
            <a:t> </a:t>
          </a:r>
          <a:r>
            <a:rPr lang="en-US" sz="2600" dirty="0" err="1"/>
            <a:t>pháp</a:t>
          </a:r>
          <a:r>
            <a:rPr lang="en-US" sz="2600" dirty="0"/>
            <a:t> </a:t>
          </a:r>
          <a:r>
            <a:rPr lang="en-US" sz="2600" dirty="0" err="1"/>
            <a:t>nhận</a:t>
          </a:r>
          <a:r>
            <a:rPr lang="en-US" sz="2600" dirty="0"/>
            <a:t> </a:t>
          </a:r>
          <a:r>
            <a:rPr lang="en-US" sz="2600" dirty="0" err="1"/>
            <a:t>thức</a:t>
          </a:r>
          <a:r>
            <a:rPr lang="en-US" sz="2600" dirty="0"/>
            <a:t> </a:t>
          </a:r>
          <a:r>
            <a:rPr lang="en-US" sz="2600" dirty="0" err="1"/>
            <a:t>khoa</a:t>
          </a:r>
          <a:r>
            <a:rPr lang="en-US" sz="2600" dirty="0"/>
            <a:t> </a:t>
          </a:r>
          <a:r>
            <a:rPr lang="en-US" sz="2600" dirty="0" err="1"/>
            <a:t>học</a:t>
          </a:r>
          <a:endParaRPr lang="en-US" sz="26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b.</a:t>
          </a: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just"/>
          <a:r>
            <a:rPr lang="en-US" sz="2800" dirty="0" err="1"/>
            <a:t>Đặc</a:t>
          </a:r>
          <a:r>
            <a:rPr lang="en-US" sz="2800" dirty="0"/>
            <a:t> </a:t>
          </a:r>
          <a:r>
            <a:rPr lang="en-US" sz="2800" dirty="0" err="1"/>
            <a:t>thù</a:t>
          </a:r>
          <a:r>
            <a:rPr lang="en-US" sz="2800" dirty="0"/>
            <a:t> </a:t>
          </a:r>
          <a:r>
            <a:rPr lang="en-US" sz="2800" dirty="0" err="1"/>
            <a:t>của</a:t>
          </a:r>
          <a:r>
            <a:rPr lang="en-US" sz="2800" dirty="0"/>
            <a:t> </a:t>
          </a:r>
          <a:r>
            <a:rPr lang="en-US" sz="2800" dirty="0" err="1"/>
            <a:t>nhận</a:t>
          </a:r>
          <a:r>
            <a:rPr lang="en-US" sz="2800" dirty="0"/>
            <a:t> </a:t>
          </a:r>
          <a:r>
            <a:rPr lang="en-US" sz="2800" dirty="0" err="1"/>
            <a:t>thức</a:t>
          </a:r>
          <a:r>
            <a:rPr lang="en-US" sz="2800" dirty="0"/>
            <a:t> </a:t>
          </a:r>
          <a:r>
            <a:rPr lang="en-US" sz="2800" dirty="0" err="1"/>
            <a:t>xã</a:t>
          </a:r>
          <a:r>
            <a:rPr lang="en-US" sz="2800" dirty="0"/>
            <a:t> </a:t>
          </a:r>
          <a:r>
            <a:rPr lang="en-US" sz="2800" dirty="0" err="1"/>
            <a:t>hội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AA2FE8-A2BD-419C-85C9-E1E6865917A0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c.</a:t>
          </a:r>
        </a:p>
      </dgm:t>
    </dgm:pt>
    <dgm:pt modelId="{60E0169B-68F1-40D9-B806-7BB15780C9D9}" type="parTrans" cxnId="{0F93F87A-0C18-48EB-8B77-C1B2C7986B5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DB28A5-185A-48CB-AFF6-29B22EBB5368}" type="sibTrans" cxnId="{0F93F87A-0C18-48EB-8B77-C1B2C7986B5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6620C5-B12C-4B2A-B9AF-51F546A095D7}">
      <dgm:prSet custT="1"/>
      <dgm:spPr/>
      <dgm:t>
        <a:bodyPr/>
        <a:lstStyle/>
        <a:p>
          <a:pPr algn="just"/>
          <a:r>
            <a:rPr lang="en-US" sz="2800"/>
            <a:t>Những nguyên tắc cơ bản của nhận thức khoa học và đặc nhận thức xã hội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EB246F-1A94-4B48-8FE8-B81A895F3EC6}" type="parTrans" cxnId="{D9EE0E9C-4E2F-429E-8DA0-89DAD150B0FD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9C7B83-0F4D-4CFC-B457-0B318D2EFEF1}" type="sibTrans" cxnId="{D9EE0E9C-4E2F-429E-8DA0-89DAD150B0FD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636257-93F7-4D60-9BF4-3D5D2A915953}">
      <dgm:prSet custT="1"/>
      <dgm:spPr/>
      <dgm:t>
        <a:bodyPr/>
        <a:lstStyle/>
        <a:p>
          <a:pPr algn="just"/>
          <a:r>
            <a:rPr lang="en-US" sz="2800" dirty="0" err="1"/>
            <a:t>Cách</a:t>
          </a:r>
          <a:r>
            <a:rPr lang="en-US" sz="2800" dirty="0"/>
            <a:t> </a:t>
          </a:r>
          <a:r>
            <a:rPr lang="en-US" sz="2800" dirty="0" err="1"/>
            <a:t>hiểu</a:t>
          </a:r>
          <a:r>
            <a:rPr lang="en-US" sz="2800" dirty="0"/>
            <a:t> </a:t>
          </a:r>
          <a:r>
            <a:rPr lang="en-US" sz="2800" dirty="0" err="1"/>
            <a:t>duy</a:t>
          </a:r>
          <a:r>
            <a:rPr lang="en-US" sz="2800" dirty="0"/>
            <a:t> </a:t>
          </a:r>
          <a:r>
            <a:rPr lang="en-US" sz="2800" dirty="0" err="1"/>
            <a:t>vật</a:t>
          </a:r>
          <a:r>
            <a:rPr lang="en-US" sz="2800" dirty="0"/>
            <a:t> </a:t>
          </a:r>
          <a:r>
            <a:rPr lang="en-US" sz="2800" dirty="0" err="1"/>
            <a:t>lịch</a:t>
          </a:r>
          <a:r>
            <a:rPr lang="en-US" sz="2800" dirty="0"/>
            <a:t> </a:t>
          </a:r>
          <a:r>
            <a:rPr lang="en-US" sz="2800" dirty="0" err="1"/>
            <a:t>sử</a:t>
          </a:r>
          <a:r>
            <a:rPr lang="en-US" sz="2800" dirty="0"/>
            <a:t> </a:t>
          </a:r>
          <a:r>
            <a:rPr lang="en-US" sz="2800" dirty="0" err="1"/>
            <a:t>trong</a:t>
          </a:r>
          <a:r>
            <a:rPr lang="en-US" sz="2800" dirty="0"/>
            <a:t> </a:t>
          </a:r>
          <a:r>
            <a:rPr lang="en-US" sz="2800" dirty="0" err="1"/>
            <a:t>nhận</a:t>
          </a:r>
          <a:r>
            <a:rPr lang="en-US" sz="2800" dirty="0"/>
            <a:t> </a:t>
          </a:r>
          <a:r>
            <a:rPr lang="en-US" sz="2800" dirty="0" err="1"/>
            <a:t>thức</a:t>
          </a:r>
          <a:r>
            <a:rPr lang="en-US" sz="2800" dirty="0"/>
            <a:t> </a:t>
          </a:r>
          <a:r>
            <a:rPr lang="en-US" sz="2800" dirty="0" err="1"/>
            <a:t>xã</a:t>
          </a:r>
          <a:r>
            <a:rPr lang="en-US" sz="2800" dirty="0"/>
            <a:t> </a:t>
          </a:r>
          <a:r>
            <a:rPr lang="en-US" sz="2800" dirty="0" err="1"/>
            <a:t>hội</a:t>
          </a:r>
          <a:endParaRPr lang="en-US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17514B-3180-475C-83D3-B2468EF164FC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d.</a:t>
          </a:r>
        </a:p>
      </dgm:t>
    </dgm:pt>
    <dgm:pt modelId="{5F2A61D8-7A56-44FE-8DB8-8272676935E9}" type="sibTrans" cxnId="{81FD0EAE-1A5A-45B7-93D6-7E709EE969F6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EB2691-AF8C-4458-922D-CE2FB7B71734}" type="parTrans" cxnId="{81FD0EAE-1A5A-45B7-93D6-7E709EE969F6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BAD127-594A-4C01-9CCA-FA1D44015454}" type="sibTrans" cxnId="{C4C9C7F4-DB75-49C6-A8B0-4146110468E2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57564D-65E5-4944-BE63-B0BC15E7FDE4}" type="parTrans" cxnId="{C4C9C7F4-DB75-49C6-A8B0-4146110468E2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4" custLinFactNeighborX="-1177" custLinFactNeighborY="5062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4">
        <dgm:presLayoutVars>
          <dgm:bulletEnabled val="1"/>
        </dgm:presLayoutVars>
      </dgm:prSet>
      <dgm:spPr/>
    </dgm:pt>
    <dgm:pt modelId="{86339035-AE5D-401C-9561-EFA785165AA0}" type="pres">
      <dgm:prSet presAssocID="{B3DA407D-0D72-4CE5-B3EF-8307CA7052B0}" presName="sp" presStyleCnt="0"/>
      <dgm:spPr/>
    </dgm:pt>
    <dgm:pt modelId="{DD3FC643-C26B-4E01-8A18-AE496E9C57D8}" type="pres">
      <dgm:prSet presAssocID="{74AA2FE8-A2BD-419C-85C9-E1E6865917A0}" presName="composite" presStyleCnt="0"/>
      <dgm:spPr/>
    </dgm:pt>
    <dgm:pt modelId="{D0A976F6-7E08-4F35-87C1-B13E36AF9C4D}" type="pres">
      <dgm:prSet presAssocID="{74AA2FE8-A2BD-419C-85C9-E1E6865917A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2AED02-D5BC-40AD-B501-D2D53907E6A6}" type="pres">
      <dgm:prSet presAssocID="{74AA2FE8-A2BD-419C-85C9-E1E6865917A0}" presName="descendantText" presStyleLbl="alignAcc1" presStyleIdx="2" presStyleCnt="4">
        <dgm:presLayoutVars>
          <dgm:bulletEnabled val="1"/>
        </dgm:presLayoutVars>
      </dgm:prSet>
      <dgm:spPr/>
    </dgm:pt>
    <dgm:pt modelId="{F6F46C16-4F0E-433C-A7DE-5BD074717274}" type="pres">
      <dgm:prSet presAssocID="{03DB28A5-185A-48CB-AFF6-29B22EBB5368}" presName="sp" presStyleCnt="0"/>
      <dgm:spPr/>
    </dgm:pt>
    <dgm:pt modelId="{FC2F1364-4ECC-4671-AF7B-A7FBF5628F00}" type="pres">
      <dgm:prSet presAssocID="{0B17514B-3180-475C-83D3-B2468EF164FC}" presName="composite" presStyleCnt="0"/>
      <dgm:spPr/>
    </dgm:pt>
    <dgm:pt modelId="{AFC4631B-6313-4AB7-8A2F-0D66BA62D014}" type="pres">
      <dgm:prSet presAssocID="{0B17514B-3180-475C-83D3-B2468EF164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94ED453-5941-44C1-8F8A-5BB5B6875D3A}" type="pres">
      <dgm:prSet presAssocID="{0B17514B-3180-475C-83D3-B2468EF164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69ABA20-0036-4FFA-8997-982391CD587D}" type="presOf" srcId="{B1636257-93F7-4D60-9BF4-3D5D2A915953}" destId="{794ED453-5941-44C1-8F8A-5BB5B6875D3A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9F224060-CE35-4BD1-826D-567C7F08D40C}" type="presOf" srcId="{9FF8373A-6519-49BB-9B1C-267FE05AD0D1}" destId="{D2E498E5-5D32-477C-AD89-F3DFDEA2421E}" srcOrd="0" destOrd="0" presId="urn:microsoft.com/office/officeart/2005/8/layout/chevron2"/>
    <dgm:cxn modelId="{69800761-7D85-4EF6-85A6-6DA7BC89ACAC}" type="presOf" srcId="{06499D92-1B58-4ABB-B177-83C497903464}" destId="{A8385CC5-9E3D-4630-8A14-80529E56AA25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0F93F87A-0C18-48EB-8B77-C1B2C7986B5B}" srcId="{06499D92-1B58-4ABB-B177-83C497903464}" destId="{74AA2FE8-A2BD-419C-85C9-E1E6865917A0}" srcOrd="2" destOrd="0" parTransId="{60E0169B-68F1-40D9-B806-7BB15780C9D9}" sibTransId="{03DB28A5-185A-48CB-AFF6-29B22EBB5368}"/>
    <dgm:cxn modelId="{7B46437B-8F93-42FD-9866-8AE070E88A59}" type="presOf" srcId="{B96620C5-B12C-4B2A-B9AF-51F546A095D7}" destId="{4B2AED02-D5BC-40AD-B501-D2D53907E6A6}" srcOrd="0" destOrd="0" presId="urn:microsoft.com/office/officeart/2005/8/layout/chevron2"/>
    <dgm:cxn modelId="{9B5D4692-14EB-4058-89F9-005BA5130F8E}" type="presOf" srcId="{74AA2FE8-A2BD-419C-85C9-E1E6865917A0}" destId="{D0A976F6-7E08-4F35-87C1-B13E36AF9C4D}" srcOrd="0" destOrd="0" presId="urn:microsoft.com/office/officeart/2005/8/layout/chevron2"/>
    <dgm:cxn modelId="{92DFE292-670B-4E2F-BF12-CCCB670B5A21}" type="presOf" srcId="{1D3F762B-C24B-4AED-81EC-C5404096EB3B}" destId="{0DAB1469-03E9-4D9F-BEEA-7BAD8D0AC49F}" srcOrd="0" destOrd="0" presId="urn:microsoft.com/office/officeart/2005/8/layout/chevron2"/>
    <dgm:cxn modelId="{D9EE0E9C-4E2F-429E-8DA0-89DAD150B0FD}" srcId="{74AA2FE8-A2BD-419C-85C9-E1E6865917A0}" destId="{B96620C5-B12C-4B2A-B9AF-51F546A095D7}" srcOrd="0" destOrd="0" parTransId="{83EB246F-1A94-4B48-8FE8-B81A895F3EC6}" sibTransId="{7C9C7B83-0F4D-4CFC-B457-0B318D2EFEF1}"/>
    <dgm:cxn modelId="{08C9F09E-D4FB-4B4A-AB9F-22B9565CA921}" type="presOf" srcId="{0B17514B-3180-475C-83D3-B2468EF164FC}" destId="{AFC4631B-6313-4AB7-8A2F-0D66BA62D014}" srcOrd="0" destOrd="0" presId="urn:microsoft.com/office/officeart/2005/8/layout/chevron2"/>
    <dgm:cxn modelId="{81FD0EAE-1A5A-45B7-93D6-7E709EE969F6}" srcId="{06499D92-1B58-4ABB-B177-83C497903464}" destId="{0B17514B-3180-475C-83D3-B2468EF164FC}" srcOrd="3" destOrd="0" parTransId="{E9EB2691-AF8C-4458-922D-CE2FB7B71734}" sibTransId="{5F2A61D8-7A56-44FE-8DB8-8272676935E9}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8B5240B4-6367-4670-8823-0B56E908AC1D}" type="presOf" srcId="{6D78E838-C40B-4A2D-96AB-3C36A2D0DC16}" destId="{A7A3CE45-31EC-4F1E-B460-AE5C11441564}" srcOrd="0" destOrd="0" presId="urn:microsoft.com/office/officeart/2005/8/layout/chevron2"/>
    <dgm:cxn modelId="{38CCF0D2-46B5-4AFF-91A8-14AB8AA9E671}" type="presOf" srcId="{EE87098A-61D7-40D5-AB9C-74ADF2D7BC2A}" destId="{66EE8A80-F4D4-4B0E-81C4-C67A772FA914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C4C9C7F4-DB75-49C6-A8B0-4146110468E2}" srcId="{0B17514B-3180-475C-83D3-B2468EF164FC}" destId="{B1636257-93F7-4D60-9BF4-3D5D2A915953}" srcOrd="0" destOrd="0" parTransId="{0257564D-65E5-4944-BE63-B0BC15E7FDE4}" sibTransId="{C6BAD127-594A-4C01-9CCA-FA1D44015454}"/>
    <dgm:cxn modelId="{CF5B6A3F-B713-4FAE-B069-F1B764887817}" type="presParOf" srcId="{A8385CC5-9E3D-4630-8A14-80529E56AA25}" destId="{983C9849-91B6-45B4-BBE3-096EDDB9258B}" srcOrd="0" destOrd="0" presId="urn:microsoft.com/office/officeart/2005/8/layout/chevron2"/>
    <dgm:cxn modelId="{B6C0C065-D6EC-4C04-BE7E-E3725645A88E}" type="presParOf" srcId="{983C9849-91B6-45B4-BBE3-096EDDB9258B}" destId="{A7A3CE45-31EC-4F1E-B460-AE5C11441564}" srcOrd="0" destOrd="0" presId="urn:microsoft.com/office/officeart/2005/8/layout/chevron2"/>
    <dgm:cxn modelId="{7070D390-63B1-4D7B-AEFC-5454E8FA0E8A}" type="presParOf" srcId="{983C9849-91B6-45B4-BBE3-096EDDB9258B}" destId="{0DAB1469-03E9-4D9F-BEEA-7BAD8D0AC49F}" srcOrd="1" destOrd="0" presId="urn:microsoft.com/office/officeart/2005/8/layout/chevron2"/>
    <dgm:cxn modelId="{7B98A1FA-B9DA-41B6-A696-6AB663300469}" type="presParOf" srcId="{A8385CC5-9E3D-4630-8A14-80529E56AA25}" destId="{263644C0-3AEF-472C-BC5B-C2E99FB885CD}" srcOrd="1" destOrd="0" presId="urn:microsoft.com/office/officeart/2005/8/layout/chevron2"/>
    <dgm:cxn modelId="{84D057F7-F46D-486E-AA67-D2414EC6096F}" type="presParOf" srcId="{A8385CC5-9E3D-4630-8A14-80529E56AA25}" destId="{0EC25FD6-90FD-4D80-8465-5C87A0822180}" srcOrd="2" destOrd="0" presId="urn:microsoft.com/office/officeart/2005/8/layout/chevron2"/>
    <dgm:cxn modelId="{06C71B33-7D80-40B3-98B8-11C59E1C6E44}" type="presParOf" srcId="{0EC25FD6-90FD-4D80-8465-5C87A0822180}" destId="{D2E498E5-5D32-477C-AD89-F3DFDEA2421E}" srcOrd="0" destOrd="0" presId="urn:microsoft.com/office/officeart/2005/8/layout/chevron2"/>
    <dgm:cxn modelId="{CF2CCA1F-93CF-42E5-BDC7-0B90AEE7387B}" type="presParOf" srcId="{0EC25FD6-90FD-4D80-8465-5C87A0822180}" destId="{66EE8A80-F4D4-4B0E-81C4-C67A772FA914}" srcOrd="1" destOrd="0" presId="urn:microsoft.com/office/officeart/2005/8/layout/chevron2"/>
    <dgm:cxn modelId="{ACDEFADA-C9CE-4BB9-9091-7F3D70979F64}" type="presParOf" srcId="{A8385CC5-9E3D-4630-8A14-80529E56AA25}" destId="{86339035-AE5D-401C-9561-EFA785165AA0}" srcOrd="3" destOrd="0" presId="urn:microsoft.com/office/officeart/2005/8/layout/chevron2"/>
    <dgm:cxn modelId="{A133A4A1-CE50-4516-807A-3C51E34AED96}" type="presParOf" srcId="{A8385CC5-9E3D-4630-8A14-80529E56AA25}" destId="{DD3FC643-C26B-4E01-8A18-AE496E9C57D8}" srcOrd="4" destOrd="0" presId="urn:microsoft.com/office/officeart/2005/8/layout/chevron2"/>
    <dgm:cxn modelId="{42756CB2-C3BE-49BD-BC39-5C6E90ACC874}" type="presParOf" srcId="{DD3FC643-C26B-4E01-8A18-AE496E9C57D8}" destId="{D0A976F6-7E08-4F35-87C1-B13E36AF9C4D}" srcOrd="0" destOrd="0" presId="urn:microsoft.com/office/officeart/2005/8/layout/chevron2"/>
    <dgm:cxn modelId="{DA8CEB43-F265-4369-8162-615ACA8EC675}" type="presParOf" srcId="{DD3FC643-C26B-4E01-8A18-AE496E9C57D8}" destId="{4B2AED02-D5BC-40AD-B501-D2D53907E6A6}" srcOrd="1" destOrd="0" presId="urn:microsoft.com/office/officeart/2005/8/layout/chevron2"/>
    <dgm:cxn modelId="{CD823939-5D62-48D4-BDBA-9E83618E6F84}" type="presParOf" srcId="{A8385CC5-9E3D-4630-8A14-80529E56AA25}" destId="{F6F46C16-4F0E-433C-A7DE-5BD074717274}" srcOrd="5" destOrd="0" presId="urn:microsoft.com/office/officeart/2005/8/layout/chevron2"/>
    <dgm:cxn modelId="{246CA96F-457C-46A0-823D-2BEADFBAE2AE}" type="presParOf" srcId="{A8385CC5-9E3D-4630-8A14-80529E56AA25}" destId="{FC2F1364-4ECC-4671-AF7B-A7FBF5628F00}" srcOrd="6" destOrd="0" presId="urn:microsoft.com/office/officeart/2005/8/layout/chevron2"/>
    <dgm:cxn modelId="{76811509-13C0-437E-B893-388E191D9E91}" type="presParOf" srcId="{FC2F1364-4ECC-4671-AF7B-A7FBF5628F00}" destId="{AFC4631B-6313-4AB7-8A2F-0D66BA62D014}" srcOrd="0" destOrd="0" presId="urn:microsoft.com/office/officeart/2005/8/layout/chevron2"/>
    <dgm:cxn modelId="{F2A5EDD3-B13C-48F7-BABC-22742A91E5A0}" type="presParOf" srcId="{FC2F1364-4ECC-4671-AF7B-A7FBF5628F00}" destId="{794ED453-5941-44C1-8F8A-5BB5B6875D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pPr algn="just"/>
          <a:r>
            <a:rPr lang="en-US" sz="2800" dirty="0" err="1"/>
            <a:t>Nội</a:t>
          </a:r>
          <a:r>
            <a:rPr lang="en-US" sz="2800" dirty="0"/>
            <a:t> dung </a:t>
          </a:r>
          <a:r>
            <a:rPr lang="en-US" sz="2800" dirty="0" err="1"/>
            <a:t>của</a:t>
          </a:r>
          <a:r>
            <a:rPr lang="en-US" sz="2800" dirty="0"/>
            <a:t> </a:t>
          </a:r>
          <a:r>
            <a:rPr lang="en-US" sz="2800" dirty="0" err="1"/>
            <a:t>nguyên</a:t>
          </a:r>
          <a:r>
            <a:rPr lang="en-US" sz="2800" dirty="0"/>
            <a:t> </a:t>
          </a:r>
          <a:r>
            <a:rPr lang="en-US" sz="2800" dirty="0" err="1"/>
            <a:t>tắc</a:t>
          </a:r>
          <a:r>
            <a:rPr lang="en-US" sz="2800" dirty="0"/>
            <a:t> </a:t>
          </a:r>
          <a:r>
            <a:rPr lang="en-US" sz="2800" dirty="0" err="1"/>
            <a:t>thống</a:t>
          </a:r>
          <a:r>
            <a:rPr lang="en-US" sz="2800" dirty="0"/>
            <a:t> </a:t>
          </a:r>
          <a:r>
            <a:rPr lang="en-US" sz="2800" dirty="0" err="1"/>
            <a:t>nhất</a:t>
          </a:r>
          <a:r>
            <a:rPr lang="en-US" sz="2800" dirty="0"/>
            <a:t>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lý</a:t>
          </a:r>
          <a:r>
            <a:rPr lang="en-US" sz="2800" dirty="0"/>
            <a:t> </a:t>
          </a:r>
          <a:r>
            <a:rPr lang="en-US" sz="2800" dirty="0" err="1"/>
            <a:t>luận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thực</a:t>
          </a:r>
          <a:r>
            <a:rPr lang="en-US" sz="2800" dirty="0"/>
            <a:t> </a:t>
          </a:r>
          <a:r>
            <a:rPr lang="en-US" sz="2800" dirty="0" err="1"/>
            <a:t>tiễn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just"/>
          <a:r>
            <a:rPr lang="en-US" sz="2600" dirty="0" err="1"/>
            <a:t>Tư</a:t>
          </a:r>
          <a:r>
            <a:rPr lang="en-US" sz="2600" dirty="0"/>
            <a:t> </a:t>
          </a:r>
          <a:r>
            <a:rPr lang="en-US" sz="2600" dirty="0" err="1"/>
            <a:t>tưởng</a:t>
          </a:r>
          <a:r>
            <a:rPr lang="en-US" sz="2600" dirty="0"/>
            <a:t> </a:t>
          </a:r>
          <a:r>
            <a:rPr lang="en-US" sz="2600" dirty="0" err="1"/>
            <a:t>Hồ</a:t>
          </a:r>
          <a:r>
            <a:rPr lang="en-US" sz="2600" dirty="0"/>
            <a:t> </a:t>
          </a:r>
          <a:r>
            <a:rPr lang="en-US" sz="2600" dirty="0" err="1"/>
            <a:t>Chí</a:t>
          </a:r>
          <a:r>
            <a:rPr lang="en-US" sz="2600" dirty="0"/>
            <a:t> Minh </a:t>
          </a:r>
          <a:r>
            <a:rPr lang="en-US" sz="2600" dirty="0" err="1"/>
            <a:t>về</a:t>
          </a:r>
          <a:r>
            <a:rPr lang="en-US" sz="2600" dirty="0"/>
            <a:t> </a:t>
          </a:r>
          <a:r>
            <a:rPr lang="en-US" sz="2600" dirty="0" err="1"/>
            <a:t>thống</a:t>
          </a:r>
          <a:r>
            <a:rPr lang="en-US" sz="2600" dirty="0"/>
            <a:t> </a:t>
          </a:r>
          <a:r>
            <a:rPr lang="en-US" sz="2600" dirty="0" err="1"/>
            <a:t>nhất</a:t>
          </a:r>
          <a:r>
            <a:rPr lang="en-US" sz="2600" dirty="0"/>
            <a:t> </a:t>
          </a:r>
          <a:r>
            <a:rPr lang="en-US" sz="2600" dirty="0" err="1"/>
            <a:t>giữa</a:t>
          </a:r>
          <a:r>
            <a:rPr lang="en-US" sz="2600" dirty="0"/>
            <a:t> </a:t>
          </a:r>
          <a:r>
            <a:rPr lang="en-US" sz="2600" dirty="0" err="1"/>
            <a:t>lý</a:t>
          </a:r>
          <a:r>
            <a:rPr lang="en-US" sz="2600" dirty="0"/>
            <a:t> </a:t>
          </a:r>
          <a:r>
            <a:rPr lang="en-US" sz="2600" dirty="0" err="1"/>
            <a:t>luận</a:t>
          </a:r>
          <a:r>
            <a:rPr lang="en-US" sz="2600" dirty="0"/>
            <a:t> </a:t>
          </a:r>
          <a:r>
            <a:rPr lang="en-US" sz="2600" dirty="0" err="1"/>
            <a:t>và</a:t>
          </a:r>
          <a:r>
            <a:rPr lang="en-US" sz="2600" dirty="0"/>
            <a:t> </a:t>
          </a:r>
          <a:r>
            <a:rPr lang="en-US" sz="2600" dirty="0" err="1"/>
            <a:t>thực</a:t>
          </a:r>
          <a:r>
            <a:rPr lang="en-US" sz="2600" dirty="0"/>
            <a:t> </a:t>
          </a:r>
          <a:r>
            <a:rPr lang="en-US" sz="2600" dirty="0" err="1"/>
            <a:t>tiễn</a:t>
          </a:r>
          <a:endParaRPr lang="en-US" sz="2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74AA2FE8-A2BD-419C-85C9-E1E6865917A0}">
      <dgm:prSet custT="1"/>
      <dgm:spPr>
        <a:solidFill>
          <a:schemeClr val="accent2"/>
        </a:solidFill>
      </dgm:spPr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0169B-68F1-40D9-B806-7BB15780C9D9}" type="parTrans" cxnId="{0F93F87A-0C18-48EB-8B77-C1B2C7986B5B}">
      <dgm:prSet/>
      <dgm:spPr/>
      <dgm:t>
        <a:bodyPr/>
        <a:lstStyle/>
        <a:p>
          <a:endParaRPr lang="en-US"/>
        </a:p>
      </dgm:t>
    </dgm:pt>
    <dgm:pt modelId="{03DB28A5-185A-48CB-AFF6-29B22EBB5368}" type="sibTrans" cxnId="{0F93F87A-0C18-48EB-8B77-C1B2C7986B5B}">
      <dgm:prSet/>
      <dgm:spPr/>
      <dgm:t>
        <a:bodyPr/>
        <a:lstStyle/>
        <a:p>
          <a:endParaRPr lang="en-US"/>
        </a:p>
      </dgm:t>
    </dgm:pt>
    <dgm:pt modelId="{B96620C5-B12C-4B2A-B9AF-51F546A095D7}">
      <dgm:prSet custT="1"/>
      <dgm:spPr/>
      <dgm:t>
        <a:bodyPr/>
        <a:lstStyle/>
        <a:p>
          <a:pPr algn="just"/>
          <a:r>
            <a:rPr lang="en-US" sz="2800" dirty="0" err="1"/>
            <a:t>Vận</a:t>
          </a:r>
          <a:r>
            <a:rPr lang="en-US" sz="2800" dirty="0"/>
            <a:t> </a:t>
          </a:r>
          <a:r>
            <a:rPr lang="en-US" sz="2800" dirty="0" err="1"/>
            <a:t>dụng</a:t>
          </a:r>
          <a:r>
            <a:rPr lang="en-US" sz="2800" dirty="0"/>
            <a:t> </a:t>
          </a:r>
          <a:r>
            <a:rPr lang="en-US" sz="2800" dirty="0" err="1"/>
            <a:t>nguyên</a:t>
          </a:r>
          <a:r>
            <a:rPr lang="en-US" sz="2800" dirty="0"/>
            <a:t> </a:t>
          </a:r>
          <a:r>
            <a:rPr lang="en-US" sz="2800" dirty="0" err="1"/>
            <a:t>tắc</a:t>
          </a:r>
          <a:r>
            <a:rPr lang="en-US" sz="2800" dirty="0"/>
            <a:t> </a:t>
          </a:r>
          <a:r>
            <a:rPr lang="en-US" sz="2800" dirty="0" err="1"/>
            <a:t>thống</a:t>
          </a:r>
          <a:r>
            <a:rPr lang="en-US" sz="2800" dirty="0"/>
            <a:t> </a:t>
          </a:r>
          <a:r>
            <a:rPr lang="en-US" sz="2800" dirty="0" err="1"/>
            <a:t>nhất</a:t>
          </a:r>
          <a:r>
            <a:rPr lang="en-US" sz="2800" dirty="0"/>
            <a:t>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lý</a:t>
          </a:r>
          <a:r>
            <a:rPr lang="en-US" sz="2800" dirty="0"/>
            <a:t> </a:t>
          </a:r>
          <a:r>
            <a:rPr lang="en-US" sz="2800" dirty="0" err="1"/>
            <a:t>luận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thực</a:t>
          </a:r>
          <a:r>
            <a:rPr lang="en-US" sz="2800" dirty="0"/>
            <a:t> </a:t>
          </a:r>
          <a:r>
            <a:rPr lang="en-US" sz="2800" dirty="0" err="1"/>
            <a:t>tiễn</a:t>
          </a:r>
          <a:r>
            <a:rPr lang="en-US" sz="2800" dirty="0"/>
            <a:t> </a:t>
          </a:r>
          <a:r>
            <a:rPr lang="en-US" sz="2800" dirty="0" err="1"/>
            <a:t>trong</a:t>
          </a:r>
          <a:r>
            <a:rPr lang="en-US" sz="2800" dirty="0"/>
            <a:t> </a:t>
          </a:r>
          <a:r>
            <a:rPr lang="en-US" sz="2800" dirty="0" err="1"/>
            <a:t>sự</a:t>
          </a:r>
          <a:r>
            <a:rPr lang="en-US" sz="2800" dirty="0"/>
            <a:t> </a:t>
          </a:r>
          <a:r>
            <a:rPr lang="en-US" sz="2800" dirty="0" err="1"/>
            <a:t>nghiệp</a:t>
          </a:r>
          <a:r>
            <a:rPr lang="en-US" sz="2800" dirty="0"/>
            <a:t> </a:t>
          </a:r>
          <a:r>
            <a:rPr lang="en-US" sz="2800" dirty="0" err="1"/>
            <a:t>đổi</a:t>
          </a:r>
          <a:r>
            <a:rPr lang="en-US" sz="2800" dirty="0"/>
            <a:t> </a:t>
          </a:r>
          <a:r>
            <a:rPr lang="en-US" sz="2800" dirty="0" err="1"/>
            <a:t>mới</a:t>
          </a:r>
          <a:r>
            <a:rPr lang="en-US" sz="2800" dirty="0"/>
            <a:t> ở </a:t>
          </a:r>
          <a:r>
            <a:rPr lang="en-US" sz="2800" dirty="0" err="1"/>
            <a:t>Việt</a:t>
          </a:r>
          <a:r>
            <a:rPr lang="en-US" sz="2800" dirty="0"/>
            <a:t> Nam </a:t>
          </a:r>
          <a:r>
            <a:rPr lang="en-US" sz="2800" dirty="0" err="1"/>
            <a:t>hiện</a:t>
          </a:r>
          <a:r>
            <a:rPr lang="en-US" sz="2800" dirty="0"/>
            <a:t> nay 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B246F-1A94-4B48-8FE8-B81A895F3EC6}" type="parTrans" cxnId="{D9EE0E9C-4E2F-429E-8DA0-89DAD150B0FD}">
      <dgm:prSet/>
      <dgm:spPr/>
      <dgm:t>
        <a:bodyPr/>
        <a:lstStyle/>
        <a:p>
          <a:endParaRPr lang="en-US"/>
        </a:p>
      </dgm:t>
    </dgm:pt>
    <dgm:pt modelId="{7C9C7B83-0F4D-4CFC-B457-0B318D2EFEF1}" type="sibTrans" cxnId="{D9EE0E9C-4E2F-429E-8DA0-89DAD150B0FD}">
      <dgm:prSet/>
      <dgm:spPr/>
      <dgm:t>
        <a:bodyPr/>
        <a:lstStyle/>
        <a:p>
          <a:endParaRPr lang="en-US"/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3" custLinFactNeighborX="0" custLinFactNeighborY="2355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3">
        <dgm:presLayoutVars>
          <dgm:bulletEnabled val="1"/>
        </dgm:presLayoutVars>
      </dgm:prSet>
      <dgm:spPr/>
    </dgm:pt>
    <dgm:pt modelId="{86339035-AE5D-401C-9561-EFA785165AA0}" type="pres">
      <dgm:prSet presAssocID="{B3DA407D-0D72-4CE5-B3EF-8307CA7052B0}" presName="sp" presStyleCnt="0"/>
      <dgm:spPr/>
    </dgm:pt>
    <dgm:pt modelId="{DD3FC643-C26B-4E01-8A18-AE496E9C57D8}" type="pres">
      <dgm:prSet presAssocID="{74AA2FE8-A2BD-419C-85C9-E1E6865917A0}" presName="composite" presStyleCnt="0"/>
      <dgm:spPr/>
    </dgm:pt>
    <dgm:pt modelId="{D0A976F6-7E08-4F35-87C1-B13E36AF9C4D}" type="pres">
      <dgm:prSet presAssocID="{74AA2FE8-A2BD-419C-85C9-E1E6865917A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B2AED02-D5BC-40AD-B501-D2D53907E6A6}" type="pres">
      <dgm:prSet presAssocID="{74AA2FE8-A2BD-419C-85C9-E1E6865917A0}" presName="descendantText" presStyleLbl="alignAcc1" presStyleIdx="2" presStyleCnt="3" custLinFactNeighborX="-325" custLinFactNeighborY="23617">
        <dgm:presLayoutVars>
          <dgm:bulletEnabled val="1"/>
        </dgm:presLayoutVars>
      </dgm:prSet>
      <dgm:spPr/>
    </dgm:pt>
  </dgm:ptLst>
  <dgm:cxnLst>
    <dgm:cxn modelId="{0D3B3814-F35C-4241-8D04-ADA1E5C13E83}" type="presOf" srcId="{1D3F762B-C24B-4AED-81EC-C5404096EB3B}" destId="{0DAB1469-03E9-4D9F-BEEA-7BAD8D0AC49F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0CAE0D61-4855-4129-B4A0-321C4A63EABF}" type="presOf" srcId="{6D78E838-C40B-4A2D-96AB-3C36A2D0DC16}" destId="{A7A3CE45-31EC-4F1E-B460-AE5C11441564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9C95806C-2E29-4C6D-8E27-B01A314EA265}" type="presOf" srcId="{B96620C5-B12C-4B2A-B9AF-51F546A095D7}" destId="{4B2AED02-D5BC-40AD-B501-D2D53907E6A6}" srcOrd="0" destOrd="0" presId="urn:microsoft.com/office/officeart/2005/8/layout/chevron2"/>
    <dgm:cxn modelId="{0F93F87A-0C18-48EB-8B77-C1B2C7986B5B}" srcId="{06499D92-1B58-4ABB-B177-83C497903464}" destId="{74AA2FE8-A2BD-419C-85C9-E1E6865917A0}" srcOrd="2" destOrd="0" parTransId="{60E0169B-68F1-40D9-B806-7BB15780C9D9}" sibTransId="{03DB28A5-185A-48CB-AFF6-29B22EBB5368}"/>
    <dgm:cxn modelId="{D9EE0E9C-4E2F-429E-8DA0-89DAD150B0FD}" srcId="{74AA2FE8-A2BD-419C-85C9-E1E6865917A0}" destId="{B96620C5-B12C-4B2A-B9AF-51F546A095D7}" srcOrd="0" destOrd="0" parTransId="{83EB246F-1A94-4B48-8FE8-B81A895F3EC6}" sibTransId="{7C9C7B83-0F4D-4CFC-B457-0B318D2EFEF1}"/>
    <dgm:cxn modelId="{7D0F7F9D-0375-4902-B17E-73E1DB2DE4D6}" type="presOf" srcId="{74AA2FE8-A2BD-419C-85C9-E1E6865917A0}" destId="{D0A976F6-7E08-4F35-87C1-B13E36AF9C4D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D30D6BBF-5C13-4739-A094-896FE4FFC92C}" type="presOf" srcId="{EE87098A-61D7-40D5-AB9C-74ADF2D7BC2A}" destId="{66EE8A80-F4D4-4B0E-81C4-C67A772FA914}" srcOrd="0" destOrd="0" presId="urn:microsoft.com/office/officeart/2005/8/layout/chevron2"/>
    <dgm:cxn modelId="{3F1C66D6-7022-464E-8CBD-231C36CC9AD8}" type="presOf" srcId="{9FF8373A-6519-49BB-9B1C-267FE05AD0D1}" destId="{D2E498E5-5D32-477C-AD89-F3DFDEA2421E}" srcOrd="0" destOrd="0" presId="urn:microsoft.com/office/officeart/2005/8/layout/chevron2"/>
    <dgm:cxn modelId="{CE035ED7-B7D8-49BA-9610-C08EB8EF81EE}" type="presOf" srcId="{06499D92-1B58-4ABB-B177-83C497903464}" destId="{A8385CC5-9E3D-4630-8A14-80529E56AA25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5F7B7F95-993C-42DA-8446-CD3CD86C99BD}" type="presParOf" srcId="{A8385CC5-9E3D-4630-8A14-80529E56AA25}" destId="{983C9849-91B6-45B4-BBE3-096EDDB9258B}" srcOrd="0" destOrd="0" presId="urn:microsoft.com/office/officeart/2005/8/layout/chevron2"/>
    <dgm:cxn modelId="{CED9990D-EBBB-44B4-8E9D-9BB649A02B79}" type="presParOf" srcId="{983C9849-91B6-45B4-BBE3-096EDDB9258B}" destId="{A7A3CE45-31EC-4F1E-B460-AE5C11441564}" srcOrd="0" destOrd="0" presId="urn:microsoft.com/office/officeart/2005/8/layout/chevron2"/>
    <dgm:cxn modelId="{4ADA7197-31A9-4983-86E3-0A8DFC32F654}" type="presParOf" srcId="{983C9849-91B6-45B4-BBE3-096EDDB9258B}" destId="{0DAB1469-03E9-4D9F-BEEA-7BAD8D0AC49F}" srcOrd="1" destOrd="0" presId="urn:microsoft.com/office/officeart/2005/8/layout/chevron2"/>
    <dgm:cxn modelId="{62A221EF-7BF9-4E7C-A30D-AAAA5ADBD818}" type="presParOf" srcId="{A8385CC5-9E3D-4630-8A14-80529E56AA25}" destId="{263644C0-3AEF-472C-BC5B-C2E99FB885CD}" srcOrd="1" destOrd="0" presId="urn:microsoft.com/office/officeart/2005/8/layout/chevron2"/>
    <dgm:cxn modelId="{7EAB21E2-FF4D-428A-8FFA-2B507EFA2C66}" type="presParOf" srcId="{A8385CC5-9E3D-4630-8A14-80529E56AA25}" destId="{0EC25FD6-90FD-4D80-8465-5C87A0822180}" srcOrd="2" destOrd="0" presId="urn:microsoft.com/office/officeart/2005/8/layout/chevron2"/>
    <dgm:cxn modelId="{CAB050D9-45C2-4654-B8A2-26FE131D30CC}" type="presParOf" srcId="{0EC25FD6-90FD-4D80-8465-5C87A0822180}" destId="{D2E498E5-5D32-477C-AD89-F3DFDEA2421E}" srcOrd="0" destOrd="0" presId="urn:microsoft.com/office/officeart/2005/8/layout/chevron2"/>
    <dgm:cxn modelId="{C53674C5-E049-4247-AAA3-5FCE6D5F5463}" type="presParOf" srcId="{0EC25FD6-90FD-4D80-8465-5C87A0822180}" destId="{66EE8A80-F4D4-4B0E-81C4-C67A772FA914}" srcOrd="1" destOrd="0" presId="urn:microsoft.com/office/officeart/2005/8/layout/chevron2"/>
    <dgm:cxn modelId="{C8344748-2218-4A94-BB32-5762EEE240B1}" type="presParOf" srcId="{A8385CC5-9E3D-4630-8A14-80529E56AA25}" destId="{86339035-AE5D-401C-9561-EFA785165AA0}" srcOrd="3" destOrd="0" presId="urn:microsoft.com/office/officeart/2005/8/layout/chevron2"/>
    <dgm:cxn modelId="{82E776E8-2D46-44DF-BDB5-77AAB234B446}" type="presParOf" srcId="{A8385CC5-9E3D-4630-8A14-80529E56AA25}" destId="{DD3FC643-C26B-4E01-8A18-AE496E9C57D8}" srcOrd="4" destOrd="0" presId="urn:microsoft.com/office/officeart/2005/8/layout/chevron2"/>
    <dgm:cxn modelId="{C6805B39-9C40-4BE8-91B4-04CD4C8CE90C}" type="presParOf" srcId="{DD3FC643-C26B-4E01-8A18-AE496E9C57D8}" destId="{D0A976F6-7E08-4F35-87C1-B13E36AF9C4D}" srcOrd="0" destOrd="0" presId="urn:microsoft.com/office/officeart/2005/8/layout/chevron2"/>
    <dgm:cxn modelId="{A5ED36D9-FD0F-4944-9647-E5DA5A55CD88}" type="presParOf" srcId="{DD3FC643-C26B-4E01-8A18-AE496E9C57D8}" destId="{4B2AED02-D5BC-40AD-B501-D2D53907E6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0F9C3F-1275-4703-85C5-3A3DE238D6C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DA73C-58A7-4BA2-9608-1ACDB7FD5B06}">
      <dgm:prSet phldrT="[Text]" custT="1"/>
      <dgm:spPr>
        <a:solidFill>
          <a:srgbClr val="002060"/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tiễn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4D569-462A-46D0-9257-27E7FF728698}" type="parTrans" cxnId="{16A096F9-01AE-41C5-9F03-7ED01FE6B932}">
      <dgm:prSet/>
      <dgm:spPr/>
      <dgm:t>
        <a:bodyPr/>
        <a:lstStyle/>
        <a:p>
          <a:endParaRPr lang="en-US"/>
        </a:p>
      </dgm:t>
    </dgm:pt>
    <dgm:pt modelId="{FD004A8C-B4E1-4085-A9D2-A69F4FD6BE3B}" type="sibTrans" cxnId="{16A096F9-01AE-41C5-9F03-7ED01FE6B932}">
      <dgm:prSet/>
      <dgm:spPr/>
      <dgm:t>
        <a:bodyPr/>
        <a:lstStyle/>
        <a:p>
          <a:endParaRPr lang="en-US"/>
        </a:p>
      </dgm:t>
    </dgm:pt>
    <dgm:pt modelId="{CB52AE21-D433-4EBF-9EFF-662DB14F029F}">
      <dgm:prSet phldrT="[Text]" custT="1"/>
      <dgm:spPr>
        <a:solidFill>
          <a:schemeClr val="accent3"/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NT</a:t>
          </a:r>
        </a:p>
      </dgm:t>
    </dgm:pt>
    <dgm:pt modelId="{6B8CDCF8-75FE-4CF5-80E7-88CBE5BE6AA5}" type="parTrans" cxnId="{85203007-0848-49FB-94DA-E179092C6B1A}">
      <dgm:prSet custT="1"/>
      <dgm:spPr>
        <a:solidFill>
          <a:schemeClr val="accent3"/>
        </a:solidFill>
        <a:ln w="19050">
          <a:solidFill>
            <a:srgbClr val="FF0000"/>
          </a:solidFill>
        </a:ln>
      </dgm:spPr>
      <dgm:t>
        <a:bodyPr/>
        <a:lstStyle/>
        <a:p>
          <a:endParaRPr lang="en-US" sz="2800" b="1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1FFA1-B438-4590-92E4-4DE92E997644}" type="sibTrans" cxnId="{85203007-0848-49FB-94DA-E179092C6B1A}">
      <dgm:prSet/>
      <dgm:spPr/>
      <dgm:t>
        <a:bodyPr/>
        <a:lstStyle/>
        <a:p>
          <a:endParaRPr lang="en-US"/>
        </a:p>
      </dgm:t>
    </dgm:pt>
    <dgm:pt modelId="{D2CB7A0E-2BFE-4F2E-BF90-E4B5F901A05C}">
      <dgm:prSet phldrT="[Text]" custT="1"/>
      <dgm:spPr>
        <a:solidFill>
          <a:schemeClr val="accent3"/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dirty="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FAB1E-4F3C-4240-AC5F-235AC6DADFCF}" type="parTrans" cxnId="{E26D50F2-A50A-4AE4-9445-E5B7209082C6}">
      <dgm:prSet/>
      <dgm:spPr/>
      <dgm:t>
        <a:bodyPr/>
        <a:lstStyle/>
        <a:p>
          <a:endParaRPr lang="en-US"/>
        </a:p>
      </dgm:t>
    </dgm:pt>
    <dgm:pt modelId="{C0D52DA7-AAD6-4F06-8999-1D1B019B3F5D}" type="sibTrans" cxnId="{E26D50F2-A50A-4AE4-9445-E5B7209082C6}">
      <dgm:prSet/>
      <dgm:spPr/>
      <dgm:t>
        <a:bodyPr/>
        <a:lstStyle/>
        <a:p>
          <a:endParaRPr lang="en-US"/>
        </a:p>
      </dgm:t>
    </dgm:pt>
    <dgm:pt modelId="{30A40C5F-0EDB-4553-B1D5-25D071488E2C}">
      <dgm:prSet phldrT="[Text]" custT="1"/>
      <dgm:spPr>
        <a:solidFill>
          <a:schemeClr val="accent3"/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en-US" sz="3200" b="1" dirty="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3BF0F-DB78-48B7-954E-1BB909DD5136}" type="parTrans" cxnId="{C5D60D0B-7FF5-4703-A7F1-BEF92B19D08B}">
      <dgm:prSet custT="1"/>
      <dgm:spPr>
        <a:solidFill>
          <a:schemeClr val="accent3"/>
        </a:solidFill>
        <a:ln w="19050">
          <a:solidFill>
            <a:srgbClr val="FF0000"/>
          </a:solidFill>
        </a:ln>
      </dgm:spPr>
      <dgm:t>
        <a:bodyPr/>
        <a:lstStyle/>
        <a:p>
          <a:endParaRPr lang="en-US" sz="2800" b="1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A9409-D1E5-4560-A2F4-597F9EDA41C3}" type="sibTrans" cxnId="{C5D60D0B-7FF5-4703-A7F1-BEF92B19D08B}">
      <dgm:prSet/>
      <dgm:spPr/>
      <dgm:t>
        <a:bodyPr/>
        <a:lstStyle/>
        <a:p>
          <a:endParaRPr lang="en-US"/>
        </a:p>
      </dgm:t>
    </dgm:pt>
    <dgm:pt modelId="{F37A0720-02EF-49F7-BC0C-0DB645CE1B88}" type="pres">
      <dgm:prSet presAssocID="{E80F9C3F-1275-4703-85C5-3A3DE238D6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D91BEF-DE91-4912-9499-7F5B9BA418AE}" type="pres">
      <dgm:prSet presAssocID="{11DDA73C-58A7-4BA2-9608-1ACDB7FD5B06}" presName="root1" presStyleCnt="0"/>
      <dgm:spPr/>
    </dgm:pt>
    <dgm:pt modelId="{1D0588FC-874B-4D0F-8114-512C751E4162}" type="pres">
      <dgm:prSet presAssocID="{11DDA73C-58A7-4BA2-9608-1ACDB7FD5B06}" presName="LevelOneTextNode" presStyleLbl="node0" presStyleIdx="0" presStyleCnt="1" custScaleX="165457" custLinFactNeighborY="0">
        <dgm:presLayoutVars>
          <dgm:chPref val="3"/>
        </dgm:presLayoutVars>
      </dgm:prSet>
      <dgm:spPr/>
    </dgm:pt>
    <dgm:pt modelId="{97540F6F-D150-4902-B192-3B6B0E0E68B8}" type="pres">
      <dgm:prSet presAssocID="{11DDA73C-58A7-4BA2-9608-1ACDB7FD5B06}" presName="level2hierChild" presStyleCnt="0"/>
      <dgm:spPr/>
    </dgm:pt>
    <dgm:pt modelId="{2F1E0EB0-2C67-413A-A46A-19F89AF95E6F}" type="pres">
      <dgm:prSet presAssocID="{6B8CDCF8-75FE-4CF5-80E7-88CBE5BE6AA5}" presName="conn2-1" presStyleLbl="parChTrans1D2" presStyleIdx="0" presStyleCnt="3"/>
      <dgm:spPr/>
    </dgm:pt>
    <dgm:pt modelId="{DE963212-E548-4BEB-BFE5-9E7DBB2C0668}" type="pres">
      <dgm:prSet presAssocID="{6B8CDCF8-75FE-4CF5-80E7-88CBE5BE6AA5}" presName="connTx" presStyleLbl="parChTrans1D2" presStyleIdx="0" presStyleCnt="3"/>
      <dgm:spPr/>
    </dgm:pt>
    <dgm:pt modelId="{C32CFF88-9242-45BD-B7C5-AE7795AB12B6}" type="pres">
      <dgm:prSet presAssocID="{CB52AE21-D433-4EBF-9EFF-662DB14F029F}" presName="root2" presStyleCnt="0"/>
      <dgm:spPr/>
    </dgm:pt>
    <dgm:pt modelId="{837DB715-139A-45B9-9C5C-603FD49FB439}" type="pres">
      <dgm:prSet presAssocID="{CB52AE21-D433-4EBF-9EFF-662DB14F029F}" presName="LevelTwoTextNode" presStyleLbl="node2" presStyleIdx="0" presStyleCnt="3" custScaleX="257746" custLinFactNeighborY="-57106">
        <dgm:presLayoutVars>
          <dgm:chPref val="3"/>
        </dgm:presLayoutVars>
      </dgm:prSet>
      <dgm:spPr/>
    </dgm:pt>
    <dgm:pt modelId="{C12FF1D9-35EE-4A83-85FA-3AFA99515A2C}" type="pres">
      <dgm:prSet presAssocID="{CB52AE21-D433-4EBF-9EFF-662DB14F029F}" presName="level3hierChild" presStyleCnt="0"/>
      <dgm:spPr/>
    </dgm:pt>
    <dgm:pt modelId="{28E62AC2-45B0-4A8F-B923-05911BA243BE}" type="pres">
      <dgm:prSet presAssocID="{96BFAB1E-4F3C-4240-AC5F-235AC6DADFCF}" presName="conn2-1" presStyleLbl="parChTrans1D2" presStyleIdx="1" presStyleCnt="3"/>
      <dgm:spPr/>
    </dgm:pt>
    <dgm:pt modelId="{6C1E00FB-E6BB-4AD8-A791-1CA663356766}" type="pres">
      <dgm:prSet presAssocID="{96BFAB1E-4F3C-4240-AC5F-235AC6DADFCF}" presName="connTx" presStyleLbl="parChTrans1D2" presStyleIdx="1" presStyleCnt="3"/>
      <dgm:spPr/>
    </dgm:pt>
    <dgm:pt modelId="{03ADD544-8F4A-4E3E-B357-8BF56085627D}" type="pres">
      <dgm:prSet presAssocID="{D2CB7A0E-2BFE-4F2E-BF90-E4B5F901A05C}" presName="root2" presStyleCnt="0"/>
      <dgm:spPr/>
    </dgm:pt>
    <dgm:pt modelId="{D2DBB3C2-81D1-4C63-A80C-732A0977D8EA}" type="pres">
      <dgm:prSet presAssocID="{D2CB7A0E-2BFE-4F2E-BF90-E4B5F901A05C}" presName="LevelTwoTextNode" presStyleLbl="node2" presStyleIdx="1" presStyleCnt="3" custScaleX="257746">
        <dgm:presLayoutVars>
          <dgm:chPref val="3"/>
        </dgm:presLayoutVars>
      </dgm:prSet>
      <dgm:spPr/>
    </dgm:pt>
    <dgm:pt modelId="{3B510DFF-E030-414E-8FEA-8510DDDBC610}" type="pres">
      <dgm:prSet presAssocID="{D2CB7A0E-2BFE-4F2E-BF90-E4B5F901A05C}" presName="level3hierChild" presStyleCnt="0"/>
      <dgm:spPr/>
    </dgm:pt>
    <dgm:pt modelId="{25D27A48-2313-4300-B0F1-9B85E2EABDC5}" type="pres">
      <dgm:prSet presAssocID="{BDE3BF0F-DB78-48B7-954E-1BB909DD5136}" presName="conn2-1" presStyleLbl="parChTrans1D2" presStyleIdx="2" presStyleCnt="3"/>
      <dgm:spPr/>
    </dgm:pt>
    <dgm:pt modelId="{B5187C3A-5157-47AE-9494-BDAFC563FAAD}" type="pres">
      <dgm:prSet presAssocID="{BDE3BF0F-DB78-48B7-954E-1BB909DD5136}" presName="connTx" presStyleLbl="parChTrans1D2" presStyleIdx="2" presStyleCnt="3"/>
      <dgm:spPr/>
    </dgm:pt>
    <dgm:pt modelId="{F619044F-D2CD-4034-9170-AD5F523DCA5E}" type="pres">
      <dgm:prSet presAssocID="{30A40C5F-0EDB-4553-B1D5-25D071488E2C}" presName="root2" presStyleCnt="0"/>
      <dgm:spPr/>
    </dgm:pt>
    <dgm:pt modelId="{67F7E68B-4EFD-408B-93DB-BD4472178DF8}" type="pres">
      <dgm:prSet presAssocID="{30A40C5F-0EDB-4553-B1D5-25D071488E2C}" presName="LevelTwoTextNode" presStyleLbl="node2" presStyleIdx="2" presStyleCnt="3" custScaleX="257746" custLinFactNeighborY="54900">
        <dgm:presLayoutVars>
          <dgm:chPref val="3"/>
        </dgm:presLayoutVars>
      </dgm:prSet>
      <dgm:spPr/>
    </dgm:pt>
    <dgm:pt modelId="{177F84EF-BC92-4E69-A0BA-410F6CF36806}" type="pres">
      <dgm:prSet presAssocID="{30A40C5F-0EDB-4553-B1D5-25D071488E2C}" presName="level3hierChild" presStyleCnt="0"/>
      <dgm:spPr/>
    </dgm:pt>
  </dgm:ptLst>
  <dgm:cxnLst>
    <dgm:cxn modelId="{85203007-0848-49FB-94DA-E179092C6B1A}" srcId="{11DDA73C-58A7-4BA2-9608-1ACDB7FD5B06}" destId="{CB52AE21-D433-4EBF-9EFF-662DB14F029F}" srcOrd="0" destOrd="0" parTransId="{6B8CDCF8-75FE-4CF5-80E7-88CBE5BE6AA5}" sibTransId="{F481FFA1-B438-4590-92E4-4DE92E997644}"/>
    <dgm:cxn modelId="{C5D60D0B-7FF5-4703-A7F1-BEF92B19D08B}" srcId="{11DDA73C-58A7-4BA2-9608-1ACDB7FD5B06}" destId="{30A40C5F-0EDB-4553-B1D5-25D071488E2C}" srcOrd="2" destOrd="0" parTransId="{BDE3BF0F-DB78-48B7-954E-1BB909DD5136}" sibTransId="{548A9409-D1E5-4560-A2F4-597F9EDA41C3}"/>
    <dgm:cxn modelId="{84647C13-BF8D-4AAF-81B7-37F312A72BB9}" type="presOf" srcId="{96BFAB1E-4F3C-4240-AC5F-235AC6DADFCF}" destId="{28E62AC2-45B0-4A8F-B923-05911BA243BE}" srcOrd="0" destOrd="0" presId="urn:microsoft.com/office/officeart/2008/layout/HorizontalMultiLevelHierarchy"/>
    <dgm:cxn modelId="{8F6ABD1C-850A-43CA-9121-A99065EA0CBE}" type="presOf" srcId="{CB52AE21-D433-4EBF-9EFF-662DB14F029F}" destId="{837DB715-139A-45B9-9C5C-603FD49FB439}" srcOrd="0" destOrd="0" presId="urn:microsoft.com/office/officeart/2008/layout/HorizontalMultiLevelHierarchy"/>
    <dgm:cxn modelId="{1A50F53A-07A1-4111-811A-DD7A6E4D183E}" type="presOf" srcId="{11DDA73C-58A7-4BA2-9608-1ACDB7FD5B06}" destId="{1D0588FC-874B-4D0F-8114-512C751E4162}" srcOrd="0" destOrd="0" presId="urn:microsoft.com/office/officeart/2008/layout/HorizontalMultiLevelHierarchy"/>
    <dgm:cxn modelId="{DAA0924E-8A18-4112-8E27-E9C0304732A7}" type="presOf" srcId="{6B8CDCF8-75FE-4CF5-80E7-88CBE5BE6AA5}" destId="{2F1E0EB0-2C67-413A-A46A-19F89AF95E6F}" srcOrd="0" destOrd="0" presId="urn:microsoft.com/office/officeart/2008/layout/HorizontalMultiLevelHierarchy"/>
    <dgm:cxn modelId="{C18C1850-AEC6-416F-AEBB-1D5F4FD3A2E5}" type="presOf" srcId="{30A40C5F-0EDB-4553-B1D5-25D071488E2C}" destId="{67F7E68B-4EFD-408B-93DB-BD4472178DF8}" srcOrd="0" destOrd="0" presId="urn:microsoft.com/office/officeart/2008/layout/HorizontalMultiLevelHierarchy"/>
    <dgm:cxn modelId="{E1F0B1C7-6E2E-4ACB-9515-0093A130D154}" type="presOf" srcId="{BDE3BF0F-DB78-48B7-954E-1BB909DD5136}" destId="{B5187C3A-5157-47AE-9494-BDAFC563FAAD}" srcOrd="1" destOrd="0" presId="urn:microsoft.com/office/officeart/2008/layout/HorizontalMultiLevelHierarchy"/>
    <dgm:cxn modelId="{DD1A40D9-92E7-4DF7-B0FF-D6D001CB4B9B}" type="presOf" srcId="{96BFAB1E-4F3C-4240-AC5F-235AC6DADFCF}" destId="{6C1E00FB-E6BB-4AD8-A791-1CA663356766}" srcOrd="1" destOrd="0" presId="urn:microsoft.com/office/officeart/2008/layout/HorizontalMultiLevelHierarchy"/>
    <dgm:cxn modelId="{FC21A5E2-82D6-437F-B3DB-EBD015E1D491}" type="presOf" srcId="{E80F9C3F-1275-4703-85C5-3A3DE238D6C6}" destId="{F37A0720-02EF-49F7-BC0C-0DB645CE1B88}" srcOrd="0" destOrd="0" presId="urn:microsoft.com/office/officeart/2008/layout/HorizontalMultiLevelHierarchy"/>
    <dgm:cxn modelId="{46DD9AEB-D47C-4491-B77D-5896DD7A8A25}" type="presOf" srcId="{D2CB7A0E-2BFE-4F2E-BF90-E4B5F901A05C}" destId="{D2DBB3C2-81D1-4C63-A80C-732A0977D8EA}" srcOrd="0" destOrd="0" presId="urn:microsoft.com/office/officeart/2008/layout/HorizontalMultiLevelHierarchy"/>
    <dgm:cxn modelId="{938CA1EF-0AE6-422B-AD13-920BE95E1677}" type="presOf" srcId="{6B8CDCF8-75FE-4CF5-80E7-88CBE5BE6AA5}" destId="{DE963212-E548-4BEB-BFE5-9E7DBB2C0668}" srcOrd="1" destOrd="0" presId="urn:microsoft.com/office/officeart/2008/layout/HorizontalMultiLevelHierarchy"/>
    <dgm:cxn modelId="{E26D50F2-A50A-4AE4-9445-E5B7209082C6}" srcId="{11DDA73C-58A7-4BA2-9608-1ACDB7FD5B06}" destId="{D2CB7A0E-2BFE-4F2E-BF90-E4B5F901A05C}" srcOrd="1" destOrd="0" parTransId="{96BFAB1E-4F3C-4240-AC5F-235AC6DADFCF}" sibTransId="{C0D52DA7-AAD6-4F06-8999-1D1B019B3F5D}"/>
    <dgm:cxn modelId="{B8CB52F8-3ACC-4970-A009-FE500D43B70B}" type="presOf" srcId="{BDE3BF0F-DB78-48B7-954E-1BB909DD5136}" destId="{25D27A48-2313-4300-B0F1-9B85E2EABDC5}" srcOrd="0" destOrd="0" presId="urn:microsoft.com/office/officeart/2008/layout/HorizontalMultiLevelHierarchy"/>
    <dgm:cxn modelId="{16A096F9-01AE-41C5-9F03-7ED01FE6B932}" srcId="{E80F9C3F-1275-4703-85C5-3A3DE238D6C6}" destId="{11DDA73C-58A7-4BA2-9608-1ACDB7FD5B06}" srcOrd="0" destOrd="0" parTransId="{EA64D569-462A-46D0-9257-27E7FF728698}" sibTransId="{FD004A8C-B4E1-4085-A9D2-A69F4FD6BE3B}"/>
    <dgm:cxn modelId="{9FE8D07B-49FF-4300-BC5D-4E30EFB0323E}" type="presParOf" srcId="{F37A0720-02EF-49F7-BC0C-0DB645CE1B88}" destId="{BDD91BEF-DE91-4912-9499-7F5B9BA418AE}" srcOrd="0" destOrd="0" presId="urn:microsoft.com/office/officeart/2008/layout/HorizontalMultiLevelHierarchy"/>
    <dgm:cxn modelId="{65A62830-B0E8-4B43-9B1C-4FEC394F221D}" type="presParOf" srcId="{BDD91BEF-DE91-4912-9499-7F5B9BA418AE}" destId="{1D0588FC-874B-4D0F-8114-512C751E4162}" srcOrd="0" destOrd="0" presId="urn:microsoft.com/office/officeart/2008/layout/HorizontalMultiLevelHierarchy"/>
    <dgm:cxn modelId="{884EA2C5-66A5-460E-8F5B-BF17B2E7BBB4}" type="presParOf" srcId="{BDD91BEF-DE91-4912-9499-7F5B9BA418AE}" destId="{97540F6F-D150-4902-B192-3B6B0E0E68B8}" srcOrd="1" destOrd="0" presId="urn:microsoft.com/office/officeart/2008/layout/HorizontalMultiLevelHierarchy"/>
    <dgm:cxn modelId="{8D307FA4-46B3-4A4C-A146-972CCB73C4A3}" type="presParOf" srcId="{97540F6F-D150-4902-B192-3B6B0E0E68B8}" destId="{2F1E0EB0-2C67-413A-A46A-19F89AF95E6F}" srcOrd="0" destOrd="0" presId="urn:microsoft.com/office/officeart/2008/layout/HorizontalMultiLevelHierarchy"/>
    <dgm:cxn modelId="{E80681C3-8B19-405B-8BD5-79A9B05E6DBF}" type="presParOf" srcId="{2F1E0EB0-2C67-413A-A46A-19F89AF95E6F}" destId="{DE963212-E548-4BEB-BFE5-9E7DBB2C0668}" srcOrd="0" destOrd="0" presId="urn:microsoft.com/office/officeart/2008/layout/HorizontalMultiLevelHierarchy"/>
    <dgm:cxn modelId="{B913A8EC-DE54-4021-BD6E-A2F8DC4138DC}" type="presParOf" srcId="{97540F6F-D150-4902-B192-3B6B0E0E68B8}" destId="{C32CFF88-9242-45BD-B7C5-AE7795AB12B6}" srcOrd="1" destOrd="0" presId="urn:microsoft.com/office/officeart/2008/layout/HorizontalMultiLevelHierarchy"/>
    <dgm:cxn modelId="{E3598840-7846-428F-9BBF-9D3C8C8F7FD3}" type="presParOf" srcId="{C32CFF88-9242-45BD-B7C5-AE7795AB12B6}" destId="{837DB715-139A-45B9-9C5C-603FD49FB439}" srcOrd="0" destOrd="0" presId="urn:microsoft.com/office/officeart/2008/layout/HorizontalMultiLevelHierarchy"/>
    <dgm:cxn modelId="{0734EF06-5641-4EBC-8315-D9883BD4818C}" type="presParOf" srcId="{C32CFF88-9242-45BD-B7C5-AE7795AB12B6}" destId="{C12FF1D9-35EE-4A83-85FA-3AFA99515A2C}" srcOrd="1" destOrd="0" presId="urn:microsoft.com/office/officeart/2008/layout/HorizontalMultiLevelHierarchy"/>
    <dgm:cxn modelId="{9ACDCEB4-1444-4C73-8D5F-BB2DAF928B12}" type="presParOf" srcId="{97540F6F-D150-4902-B192-3B6B0E0E68B8}" destId="{28E62AC2-45B0-4A8F-B923-05911BA243BE}" srcOrd="2" destOrd="0" presId="urn:microsoft.com/office/officeart/2008/layout/HorizontalMultiLevelHierarchy"/>
    <dgm:cxn modelId="{68DAD650-A6DF-4F30-B621-96B27F836D92}" type="presParOf" srcId="{28E62AC2-45B0-4A8F-B923-05911BA243BE}" destId="{6C1E00FB-E6BB-4AD8-A791-1CA663356766}" srcOrd="0" destOrd="0" presId="urn:microsoft.com/office/officeart/2008/layout/HorizontalMultiLevelHierarchy"/>
    <dgm:cxn modelId="{F379207A-7585-424A-B62D-9555C128549B}" type="presParOf" srcId="{97540F6F-D150-4902-B192-3B6B0E0E68B8}" destId="{03ADD544-8F4A-4E3E-B357-8BF56085627D}" srcOrd="3" destOrd="0" presId="urn:microsoft.com/office/officeart/2008/layout/HorizontalMultiLevelHierarchy"/>
    <dgm:cxn modelId="{F87B5678-A1F6-4960-8C0F-CDCFC4621EA1}" type="presParOf" srcId="{03ADD544-8F4A-4E3E-B357-8BF56085627D}" destId="{D2DBB3C2-81D1-4C63-A80C-732A0977D8EA}" srcOrd="0" destOrd="0" presId="urn:microsoft.com/office/officeart/2008/layout/HorizontalMultiLevelHierarchy"/>
    <dgm:cxn modelId="{9D7B4876-AABB-49D6-A6F2-D7DCA6932E4A}" type="presParOf" srcId="{03ADD544-8F4A-4E3E-B357-8BF56085627D}" destId="{3B510DFF-E030-414E-8FEA-8510DDDBC610}" srcOrd="1" destOrd="0" presId="urn:microsoft.com/office/officeart/2008/layout/HorizontalMultiLevelHierarchy"/>
    <dgm:cxn modelId="{FA7A1F67-BB9D-48B4-B809-3076224B52C3}" type="presParOf" srcId="{97540F6F-D150-4902-B192-3B6B0E0E68B8}" destId="{25D27A48-2313-4300-B0F1-9B85E2EABDC5}" srcOrd="4" destOrd="0" presId="urn:microsoft.com/office/officeart/2008/layout/HorizontalMultiLevelHierarchy"/>
    <dgm:cxn modelId="{C4393C64-AB59-449A-BEE0-534018AE6A26}" type="presParOf" srcId="{25D27A48-2313-4300-B0F1-9B85E2EABDC5}" destId="{B5187C3A-5157-47AE-9494-BDAFC563FAAD}" srcOrd="0" destOrd="0" presId="urn:microsoft.com/office/officeart/2008/layout/HorizontalMultiLevelHierarchy"/>
    <dgm:cxn modelId="{2625ECCC-03FC-4B12-999A-8A80BF8F14C3}" type="presParOf" srcId="{97540F6F-D150-4902-B192-3B6B0E0E68B8}" destId="{F619044F-D2CD-4034-9170-AD5F523DCA5E}" srcOrd="5" destOrd="0" presId="urn:microsoft.com/office/officeart/2008/layout/HorizontalMultiLevelHierarchy"/>
    <dgm:cxn modelId="{FEA8D077-C86C-4A83-8965-CD5C6F56D3E9}" type="presParOf" srcId="{F619044F-D2CD-4034-9170-AD5F523DCA5E}" destId="{67F7E68B-4EFD-408B-93DB-BD4472178DF8}" srcOrd="0" destOrd="0" presId="urn:microsoft.com/office/officeart/2008/layout/HorizontalMultiLevelHierarchy"/>
    <dgm:cxn modelId="{20BFC1A7-FA96-4EC9-A325-ADFCB064F370}" type="presParOf" srcId="{F619044F-D2CD-4034-9170-AD5F523DCA5E}" destId="{177F84EF-BC92-4E69-A0BA-410F6CF36806}" srcOrd="1" destOrd="0" presId="urn:microsoft.com/office/officeart/2008/layout/HorizontalMultiLevelHierarchy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FC91-1736-4F27-B261-EC74F6A8C976}">
      <dsp:nvSpPr>
        <dsp:cNvPr id="0" name=""/>
        <dsp:cNvSpPr/>
      </dsp:nvSpPr>
      <dsp:spPr>
        <a:xfrm>
          <a:off x="-5332332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1C590-FA4C-4521-BA21-CDBA602483C1}">
      <dsp:nvSpPr>
        <dsp:cNvPr id="0" name=""/>
        <dsp:cNvSpPr/>
      </dsp:nvSpPr>
      <dsp:spPr>
        <a:xfrm>
          <a:off x="873633" y="678946"/>
          <a:ext cx="6762294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Một</a:t>
          </a:r>
          <a:r>
            <a:rPr lang="en-US" sz="3200" b="1" kern="1200" dirty="0"/>
            <a:t> </a:t>
          </a:r>
          <a:r>
            <a:rPr lang="en-US" sz="3200" b="1" kern="1200" dirty="0" err="1"/>
            <a:t>số</a:t>
          </a:r>
          <a:r>
            <a:rPr lang="en-US" sz="3200" b="1" kern="1200" dirty="0"/>
            <a:t> </a:t>
          </a:r>
          <a:r>
            <a:rPr lang="en-US" sz="3200" b="1" kern="1200" dirty="0" err="1"/>
            <a:t>vấn</a:t>
          </a:r>
          <a:r>
            <a:rPr lang="en-US" sz="3200" b="1" kern="1200" dirty="0"/>
            <a:t> </a:t>
          </a:r>
          <a:r>
            <a:rPr lang="en-US" sz="3200" b="1" kern="1200" dirty="0" err="1"/>
            <a:t>đề</a:t>
          </a:r>
          <a:r>
            <a:rPr lang="en-US" sz="3200" b="1" kern="1200" dirty="0"/>
            <a:t> </a:t>
          </a:r>
          <a:r>
            <a:rPr lang="en-US" sz="3200" b="1" kern="1200" dirty="0" err="1"/>
            <a:t>cơ</a:t>
          </a:r>
          <a:r>
            <a:rPr lang="en-US" sz="3200" b="1" kern="1200" dirty="0"/>
            <a:t> </a:t>
          </a:r>
          <a:r>
            <a:rPr lang="en-US" sz="3200" b="1" kern="1200" dirty="0" err="1"/>
            <a:t>bản</a:t>
          </a:r>
          <a:r>
            <a:rPr lang="en-US" sz="3200" b="1" kern="1200" dirty="0"/>
            <a:t> </a:t>
          </a:r>
          <a:r>
            <a:rPr lang="en-US" sz="3200" b="1" kern="1200" dirty="0" err="1"/>
            <a:t>của</a:t>
          </a:r>
          <a:r>
            <a:rPr lang="en-US" sz="3200" b="1" kern="1200" dirty="0"/>
            <a:t> </a:t>
          </a:r>
          <a:r>
            <a:rPr lang="en-US" sz="3200" b="1" kern="1200" dirty="0" err="1"/>
            <a:t>nhận</a:t>
          </a:r>
          <a:r>
            <a:rPr lang="en-US" sz="3200" b="1" kern="1200" dirty="0"/>
            <a:t> </a:t>
          </a:r>
          <a:r>
            <a:rPr lang="en-US" sz="3200" b="1" kern="1200" dirty="0" err="1"/>
            <a:t>thức</a:t>
          </a:r>
          <a:r>
            <a:rPr lang="en-US" sz="3200" b="1" kern="1200" dirty="0"/>
            <a:t> </a:t>
          </a:r>
          <a:r>
            <a:rPr lang="en-US" sz="3200" b="1" kern="1200" dirty="0" err="1"/>
            <a:t>luận</a:t>
          </a:r>
          <a:r>
            <a:rPr lang="en-US" sz="3200" b="1" kern="1200" dirty="0"/>
            <a:t> </a:t>
          </a:r>
          <a:endParaRPr lang="en-US" sz="32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3633" y="678946"/>
        <a:ext cx="6762294" cy="1357702"/>
      </dsp:txXfrm>
    </dsp:sp>
    <dsp:sp modelId="{7BCC4E72-2343-4576-9F52-53C9BDC6C950}">
      <dsp:nvSpPr>
        <dsp:cNvPr id="0" name=""/>
        <dsp:cNvSpPr/>
      </dsp:nvSpPr>
      <dsp:spPr>
        <a:xfrm>
          <a:off x="25069" y="509233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D8E4-C348-4056-86BD-D367D7260C0D}">
      <dsp:nvSpPr>
        <dsp:cNvPr id="0" name=""/>
        <dsp:cNvSpPr/>
      </dsp:nvSpPr>
      <dsp:spPr>
        <a:xfrm>
          <a:off x="873633" y="2715879"/>
          <a:ext cx="6762294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Nhận</a:t>
          </a:r>
          <a:r>
            <a:rPr lang="en-US" sz="3200" b="1" kern="1200" dirty="0"/>
            <a:t> </a:t>
          </a:r>
          <a:r>
            <a:rPr lang="en-US" sz="3200" b="1" kern="1200" dirty="0" err="1"/>
            <a:t>thức</a:t>
          </a:r>
          <a:r>
            <a:rPr lang="en-US" sz="3200" b="1" kern="1200" dirty="0"/>
            <a:t> </a:t>
          </a:r>
          <a:r>
            <a:rPr lang="en-US" sz="3200" b="1" kern="1200" dirty="0" err="1"/>
            <a:t>luận</a:t>
          </a:r>
          <a:r>
            <a:rPr lang="en-US" sz="3200" b="1" kern="1200" dirty="0"/>
            <a:t> </a:t>
          </a:r>
          <a:r>
            <a:rPr lang="en-US" sz="3200" b="1" kern="1200" dirty="0" err="1"/>
            <a:t>duy</a:t>
          </a:r>
          <a:r>
            <a:rPr lang="en-US" sz="3200" b="1" kern="1200" dirty="0"/>
            <a:t> </a:t>
          </a:r>
          <a:r>
            <a:rPr lang="en-US" sz="3200" b="1" kern="1200" dirty="0" err="1"/>
            <a:t>vật</a:t>
          </a:r>
          <a:r>
            <a:rPr lang="en-US" sz="3200" b="1" kern="1200" dirty="0"/>
            <a:t> </a:t>
          </a:r>
          <a:r>
            <a:rPr lang="en-US" sz="3200" b="1" kern="1200" dirty="0" err="1"/>
            <a:t>biện</a:t>
          </a:r>
          <a:r>
            <a:rPr lang="en-US" sz="3200" b="1" kern="1200" dirty="0"/>
            <a:t> </a:t>
          </a:r>
          <a:r>
            <a:rPr lang="en-US" sz="3200" b="1" kern="1200" dirty="0" err="1"/>
            <a:t>chứng</a:t>
          </a:r>
          <a:r>
            <a:rPr lang="en-US" sz="3200" kern="1200" dirty="0"/>
            <a:t> </a:t>
          </a:r>
          <a:endParaRPr lang="en-US" sz="32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3633" y="2715879"/>
        <a:ext cx="6762294" cy="1357702"/>
      </dsp:txXfrm>
    </dsp:sp>
    <dsp:sp modelId="{65E977BA-81D1-4B94-A176-DF1D02B96AAB}">
      <dsp:nvSpPr>
        <dsp:cNvPr id="0" name=""/>
        <dsp:cNvSpPr/>
      </dsp:nvSpPr>
      <dsp:spPr>
        <a:xfrm>
          <a:off x="25069" y="2546166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FC91-1736-4F27-B261-EC74F6A8C976}">
      <dsp:nvSpPr>
        <dsp:cNvPr id="0" name=""/>
        <dsp:cNvSpPr/>
      </dsp:nvSpPr>
      <dsp:spPr>
        <a:xfrm>
          <a:off x="-5332332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1C590-FA4C-4521-BA21-CDBA602483C1}">
      <dsp:nvSpPr>
        <dsp:cNvPr id="0" name=""/>
        <dsp:cNvSpPr/>
      </dsp:nvSpPr>
      <dsp:spPr>
        <a:xfrm>
          <a:off x="875729" y="649375"/>
          <a:ext cx="6762294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Các</a:t>
          </a:r>
          <a:r>
            <a:rPr lang="en-US" sz="2800" b="1" kern="1200" dirty="0"/>
            <a:t> </a:t>
          </a:r>
          <a:r>
            <a:rPr lang="en-US" sz="2800" b="1" kern="1200" dirty="0" err="1"/>
            <a:t>hình</a:t>
          </a:r>
          <a:r>
            <a:rPr lang="en-US" sz="2800" b="1" kern="1200" dirty="0"/>
            <a:t> </a:t>
          </a:r>
          <a:r>
            <a:rPr lang="en-US" sz="2800" b="1" kern="1200" dirty="0" err="1"/>
            <a:t>thức</a:t>
          </a:r>
          <a:r>
            <a:rPr lang="en-US" sz="2800" b="1" kern="1200" dirty="0"/>
            <a:t>, </a:t>
          </a:r>
          <a:r>
            <a:rPr lang="en-US" sz="2800" b="1" kern="1200" dirty="0" err="1"/>
            <a:t>phương</a:t>
          </a:r>
          <a:r>
            <a:rPr lang="en-US" sz="2800" b="1" kern="1200" dirty="0"/>
            <a:t> </a:t>
          </a:r>
          <a:r>
            <a:rPr lang="en-US" sz="2800" b="1" kern="1200" dirty="0" err="1"/>
            <a:t>pháp</a:t>
          </a:r>
          <a:r>
            <a:rPr lang="en-US" sz="2800" b="1" kern="1200" dirty="0"/>
            <a:t> </a:t>
          </a:r>
          <a:r>
            <a:rPr lang="en-US" sz="2800" b="1" kern="1200" dirty="0" err="1"/>
            <a:t>nhận</a:t>
          </a:r>
          <a:r>
            <a:rPr lang="en-US" sz="2800" b="1" kern="1200" dirty="0"/>
            <a:t> </a:t>
          </a:r>
          <a:r>
            <a:rPr lang="en-US" sz="2800" b="1" kern="1200" dirty="0" err="1"/>
            <a:t>thức</a:t>
          </a:r>
          <a:r>
            <a:rPr lang="en-US" sz="2800" b="1" kern="1200" dirty="0"/>
            <a:t> </a:t>
          </a:r>
          <a:r>
            <a:rPr lang="en-US" sz="2800" b="1" kern="1200" dirty="0" err="1"/>
            <a:t>khoa</a:t>
          </a:r>
          <a:r>
            <a:rPr lang="en-US" sz="2800" b="1" kern="1200" dirty="0"/>
            <a:t> </a:t>
          </a:r>
          <a:r>
            <a:rPr lang="en-US" sz="2800" b="1" kern="1200" dirty="0" err="1"/>
            <a:t>học</a:t>
          </a:r>
          <a:r>
            <a:rPr lang="en-US" sz="2800" b="1" kern="1200" dirty="0"/>
            <a:t> </a:t>
          </a:r>
          <a:r>
            <a:rPr lang="en-US" sz="2800" b="1" kern="1200" dirty="0" err="1"/>
            <a:t>và</a:t>
          </a:r>
          <a:r>
            <a:rPr lang="en-US" sz="2800" b="1" kern="1200" dirty="0"/>
            <a:t> </a:t>
          </a:r>
          <a:r>
            <a:rPr lang="en-US" sz="2800" b="1" kern="1200" dirty="0" err="1"/>
            <a:t>đặc</a:t>
          </a:r>
          <a:r>
            <a:rPr lang="en-US" sz="2800" b="1" kern="1200" dirty="0"/>
            <a:t> </a:t>
          </a:r>
          <a:r>
            <a:rPr lang="en-US" sz="2800" b="1" kern="1200" dirty="0" err="1"/>
            <a:t>thù</a:t>
          </a:r>
          <a:r>
            <a:rPr lang="en-US" sz="2800" b="1" kern="1200" dirty="0"/>
            <a:t> </a:t>
          </a:r>
          <a:r>
            <a:rPr lang="en-US" sz="2800" b="1" kern="1200" dirty="0" err="1"/>
            <a:t>của</a:t>
          </a:r>
          <a:r>
            <a:rPr lang="en-US" sz="2800" b="1" kern="1200" dirty="0"/>
            <a:t> </a:t>
          </a:r>
          <a:r>
            <a:rPr lang="en-US" sz="2800" b="1" kern="1200" dirty="0" err="1"/>
            <a:t>nhận</a:t>
          </a:r>
          <a:r>
            <a:rPr lang="en-US" sz="2800" b="1" kern="1200" dirty="0"/>
            <a:t> </a:t>
          </a:r>
          <a:r>
            <a:rPr lang="en-US" sz="2800" b="1" kern="1200" dirty="0" err="1"/>
            <a:t>thức</a:t>
          </a:r>
          <a:r>
            <a:rPr lang="en-US" sz="2800" b="1" kern="1200" dirty="0"/>
            <a:t> </a:t>
          </a:r>
          <a:r>
            <a:rPr lang="en-US" sz="2800" b="1" kern="1200" dirty="0" err="1"/>
            <a:t>xã</a:t>
          </a:r>
          <a:r>
            <a:rPr lang="en-US" sz="2800" b="1" kern="1200" dirty="0"/>
            <a:t> </a:t>
          </a:r>
          <a:r>
            <a:rPr lang="en-US" sz="2800" b="1" kern="1200" dirty="0" err="1"/>
            <a:t>hội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729" y="649375"/>
        <a:ext cx="6762294" cy="1357702"/>
      </dsp:txXfrm>
    </dsp:sp>
    <dsp:sp modelId="{7BCC4E72-2343-4576-9F52-53C9BDC6C950}">
      <dsp:nvSpPr>
        <dsp:cNvPr id="0" name=""/>
        <dsp:cNvSpPr/>
      </dsp:nvSpPr>
      <dsp:spPr>
        <a:xfrm>
          <a:off x="25069" y="509233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D8E4-C348-4056-86BD-D367D7260C0D}">
      <dsp:nvSpPr>
        <dsp:cNvPr id="0" name=""/>
        <dsp:cNvSpPr/>
      </dsp:nvSpPr>
      <dsp:spPr>
        <a:xfrm>
          <a:off x="873633" y="2715879"/>
          <a:ext cx="6762294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Nguyên</a:t>
          </a:r>
          <a:r>
            <a:rPr lang="en-US" sz="2800" b="1" kern="1200" dirty="0"/>
            <a:t> </a:t>
          </a:r>
          <a:r>
            <a:rPr lang="en-US" sz="2800" b="1" kern="1200" dirty="0" err="1"/>
            <a:t>tắc</a:t>
          </a:r>
          <a:r>
            <a:rPr lang="en-US" sz="2800" b="1" kern="1200" dirty="0"/>
            <a:t> </a:t>
          </a:r>
          <a:r>
            <a:rPr lang="en-US" sz="2800" b="1" kern="1200" dirty="0" err="1"/>
            <a:t>thống</a:t>
          </a:r>
          <a:r>
            <a:rPr lang="en-US" sz="2800" b="1" kern="1200" dirty="0"/>
            <a:t> </a:t>
          </a:r>
          <a:r>
            <a:rPr lang="en-US" sz="2800" b="1" kern="1200" dirty="0" err="1"/>
            <a:t>nhất</a:t>
          </a:r>
          <a:r>
            <a:rPr lang="en-US" sz="2800" b="1" kern="1200" dirty="0"/>
            <a:t> </a:t>
          </a:r>
          <a:r>
            <a:rPr lang="en-US" sz="2800" b="1" kern="1200" dirty="0" err="1"/>
            <a:t>giữa</a:t>
          </a:r>
          <a:r>
            <a:rPr lang="en-US" sz="2800" b="1" kern="1200" dirty="0"/>
            <a:t> </a:t>
          </a:r>
          <a:r>
            <a:rPr lang="en-US" sz="2800" b="1" kern="1200" dirty="0" err="1"/>
            <a:t>lý</a:t>
          </a:r>
          <a:r>
            <a:rPr lang="en-US" sz="2800" b="1" kern="1200" dirty="0"/>
            <a:t> </a:t>
          </a:r>
          <a:r>
            <a:rPr lang="en-US" sz="2800" b="1" kern="1200" dirty="0" err="1"/>
            <a:t>luận</a:t>
          </a:r>
          <a:r>
            <a:rPr lang="en-US" sz="2800" b="1" kern="1200" dirty="0"/>
            <a:t> </a:t>
          </a:r>
          <a:r>
            <a:rPr lang="en-US" sz="2800" b="1" kern="1200" dirty="0" err="1"/>
            <a:t>và</a:t>
          </a:r>
          <a:r>
            <a:rPr lang="en-US" sz="2800" b="1" kern="1200" dirty="0"/>
            <a:t> </a:t>
          </a:r>
          <a:r>
            <a:rPr lang="en-US" sz="2800" b="1" kern="1200" dirty="0" err="1"/>
            <a:t>thực</a:t>
          </a:r>
          <a:r>
            <a:rPr lang="en-US" sz="2800" b="1" kern="1200" dirty="0"/>
            <a:t> </a:t>
          </a:r>
          <a:r>
            <a:rPr lang="en-US" sz="2800" b="1" kern="1200" dirty="0" err="1"/>
            <a:t>tiễn</a:t>
          </a:r>
          <a:r>
            <a:rPr lang="en-US" sz="2800" b="1" kern="1200" dirty="0"/>
            <a:t> </a:t>
          </a:r>
          <a:r>
            <a:rPr lang="en-US" sz="2800" b="1" kern="1200" dirty="0" err="1"/>
            <a:t>và</a:t>
          </a:r>
          <a:r>
            <a:rPr lang="en-US" sz="2800" b="1" kern="1200" dirty="0"/>
            <a:t> </a:t>
          </a:r>
          <a:r>
            <a:rPr lang="en-US" sz="2800" b="1" kern="1200" dirty="0" err="1"/>
            <a:t>sự</a:t>
          </a:r>
          <a:r>
            <a:rPr lang="en-US" sz="2800" b="1" kern="1200" dirty="0"/>
            <a:t> </a:t>
          </a:r>
          <a:r>
            <a:rPr lang="en-US" sz="2800" b="1" kern="1200" dirty="0" err="1"/>
            <a:t>vận</a:t>
          </a:r>
          <a:r>
            <a:rPr lang="en-US" sz="2800" b="1" kern="1200" dirty="0"/>
            <a:t> </a:t>
          </a:r>
          <a:r>
            <a:rPr lang="en-US" sz="2800" b="1" kern="1200" dirty="0" err="1"/>
            <a:t>dụng</a:t>
          </a:r>
          <a:r>
            <a:rPr lang="en-US" sz="2800" b="1" kern="1200" dirty="0"/>
            <a:t> </a:t>
          </a:r>
          <a:r>
            <a:rPr lang="en-US" sz="2800" b="1" kern="1200" dirty="0" err="1"/>
            <a:t>nó</a:t>
          </a:r>
          <a:r>
            <a:rPr lang="en-US" sz="2800" b="1" kern="1200" dirty="0"/>
            <a:t> </a:t>
          </a:r>
          <a:r>
            <a:rPr lang="en-US" sz="2800" b="1" kern="1200" dirty="0" err="1"/>
            <a:t>trong</a:t>
          </a:r>
          <a:r>
            <a:rPr lang="en-US" sz="2800" b="1" kern="1200" dirty="0"/>
            <a:t> </a:t>
          </a:r>
          <a:r>
            <a:rPr lang="en-US" sz="2800" b="1" kern="1200" dirty="0" err="1"/>
            <a:t>sự</a:t>
          </a:r>
          <a:r>
            <a:rPr lang="en-US" sz="2800" b="1" kern="1200" dirty="0"/>
            <a:t> </a:t>
          </a:r>
          <a:r>
            <a:rPr lang="en-US" sz="2800" b="1" kern="1200" dirty="0" err="1"/>
            <a:t>nghiệp</a:t>
          </a:r>
          <a:r>
            <a:rPr lang="en-US" sz="2800" b="1" kern="1200" dirty="0"/>
            <a:t> </a:t>
          </a:r>
          <a:r>
            <a:rPr lang="en-US" sz="2800" b="1" kern="1200" dirty="0" err="1"/>
            <a:t>đổi</a:t>
          </a:r>
          <a:r>
            <a:rPr lang="en-US" sz="2800" b="1" kern="1200" dirty="0"/>
            <a:t> </a:t>
          </a:r>
          <a:r>
            <a:rPr lang="en-US" sz="2800" b="1" kern="1200" dirty="0" err="1"/>
            <a:t>mới</a:t>
          </a:r>
          <a:r>
            <a:rPr lang="en-US" sz="2800" b="1" kern="1200" dirty="0"/>
            <a:t> ở </a:t>
          </a:r>
          <a:r>
            <a:rPr lang="en-US" sz="2800" b="1" kern="1200" dirty="0" err="1"/>
            <a:t>Việt</a:t>
          </a:r>
          <a:r>
            <a:rPr lang="en-US" sz="2800" b="1" kern="1200" dirty="0"/>
            <a:t> Nam </a:t>
          </a:r>
          <a:r>
            <a:rPr lang="en-US" sz="2800" b="1" kern="1200" dirty="0" err="1"/>
            <a:t>hiện</a:t>
          </a:r>
          <a:r>
            <a:rPr lang="en-US" sz="2800" b="1" kern="1200" dirty="0"/>
            <a:t> nay 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3633" y="2715879"/>
        <a:ext cx="6762294" cy="1357702"/>
      </dsp:txXfrm>
    </dsp:sp>
    <dsp:sp modelId="{65E977BA-81D1-4B94-A176-DF1D02B96AAB}">
      <dsp:nvSpPr>
        <dsp:cNvPr id="0" name=""/>
        <dsp:cNvSpPr/>
      </dsp:nvSpPr>
      <dsp:spPr>
        <a:xfrm>
          <a:off x="25069" y="2546166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19471" y="223995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a.</a:t>
          </a:r>
        </a:p>
      </dsp:txBody>
      <dsp:txXfrm rot="-5400000">
        <a:off x="2" y="516624"/>
        <a:ext cx="1024201" cy="438944"/>
      </dsp:txXfrm>
    </dsp:sp>
    <dsp:sp modelId="{0DAB1469-03E9-4D9F-BEEA-7BAD8D0AC49F}">
      <dsp:nvSpPr>
        <dsp:cNvPr id="0" name=""/>
        <dsp:cNvSpPr/>
      </dsp:nvSpPr>
      <dsp:spPr>
        <a:xfrm rot="5400000">
          <a:off x="4161939" y="-3172179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gốc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6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937094" y="99092"/>
        <a:ext cx="7354308" cy="858192"/>
      </dsp:txXfrm>
    </dsp:sp>
    <dsp:sp modelId="{D2E498E5-5D32-477C-AD89-F3DFDEA2421E}">
      <dsp:nvSpPr>
        <dsp:cNvPr id="0" name=""/>
        <dsp:cNvSpPr/>
      </dsp:nvSpPr>
      <dsp:spPr>
        <a:xfrm rot="5400000">
          <a:off x="-219471" y="1542758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b.</a:t>
          </a:r>
        </a:p>
      </dsp:txBody>
      <dsp:txXfrm rot="-5400000">
        <a:off x="2" y="1835387"/>
        <a:ext cx="1024201" cy="438944"/>
      </dsp:txXfrm>
    </dsp:sp>
    <dsp:sp modelId="{66EE8A80-F4D4-4B0E-81C4-C67A772FA914}">
      <dsp:nvSpPr>
        <dsp:cNvPr id="0" name=""/>
        <dsp:cNvSpPr/>
      </dsp:nvSpPr>
      <dsp:spPr>
        <a:xfrm rot="5400000">
          <a:off x="4249046" y="-1901558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khách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1369713"/>
        <a:ext cx="7354308" cy="858192"/>
      </dsp:txXfrm>
    </dsp:sp>
    <dsp:sp modelId="{D0A976F6-7E08-4F35-87C1-B13E36AF9C4D}">
      <dsp:nvSpPr>
        <dsp:cNvPr id="0" name=""/>
        <dsp:cNvSpPr/>
      </dsp:nvSpPr>
      <dsp:spPr>
        <a:xfrm rot="5400000">
          <a:off x="-219471" y="2861520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c.</a:t>
          </a:r>
        </a:p>
      </dsp:txBody>
      <dsp:txXfrm rot="-5400000">
        <a:off x="2" y="3154149"/>
        <a:ext cx="1024201" cy="438944"/>
      </dsp:txXfrm>
    </dsp:sp>
    <dsp:sp modelId="{4B2AED02-D5BC-40AD-B501-D2D53907E6A6}">
      <dsp:nvSpPr>
        <dsp:cNvPr id="0" name=""/>
        <dsp:cNvSpPr/>
      </dsp:nvSpPr>
      <dsp:spPr>
        <a:xfrm rot="5400000">
          <a:off x="4249046" y="-582796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2688475"/>
        <a:ext cx="7354308" cy="858192"/>
      </dsp:txXfrm>
    </dsp:sp>
    <dsp:sp modelId="{AFC4631B-6313-4AB7-8A2F-0D66BA62D014}">
      <dsp:nvSpPr>
        <dsp:cNvPr id="0" name=""/>
        <dsp:cNvSpPr/>
      </dsp:nvSpPr>
      <dsp:spPr>
        <a:xfrm rot="5400000">
          <a:off x="-219471" y="4180282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d.</a:t>
          </a:r>
        </a:p>
      </dsp:txBody>
      <dsp:txXfrm rot="-5400000">
        <a:off x="2" y="4472911"/>
        <a:ext cx="1024201" cy="438944"/>
      </dsp:txXfrm>
    </dsp:sp>
    <dsp:sp modelId="{794ED453-5941-44C1-8F8A-5BB5B6875D3A}">
      <dsp:nvSpPr>
        <dsp:cNvPr id="0" name=""/>
        <dsp:cNvSpPr/>
      </dsp:nvSpPr>
      <dsp:spPr>
        <a:xfrm rot="5400000">
          <a:off x="4249046" y="735966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28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4007237"/>
        <a:ext cx="7354308" cy="858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67210" y="271438"/>
          <a:ext cx="1781405" cy="12469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27719"/>
        <a:ext cx="1246984" cy="534421"/>
      </dsp:txXfrm>
    </dsp:sp>
    <dsp:sp modelId="{0DAB1469-03E9-4D9F-BEEA-7BAD8D0AC49F}">
      <dsp:nvSpPr>
        <dsp:cNvPr id="0" name=""/>
        <dsp:cNvSpPr/>
      </dsp:nvSpPr>
      <dsp:spPr>
        <a:xfrm rot="5400000">
          <a:off x="4184995" y="-2906514"/>
          <a:ext cx="1157913" cy="7033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Phản</a:t>
          </a:r>
          <a:r>
            <a:rPr lang="en-US" sz="2800" kern="1200" dirty="0"/>
            <a:t> </a:t>
          </a:r>
          <a:r>
            <a:rPr lang="en-US" sz="2800" kern="1200" dirty="0" err="1"/>
            <a:t>ánh</a:t>
          </a:r>
          <a:r>
            <a:rPr lang="en-US" sz="2800" kern="1200" dirty="0"/>
            <a:t> </a:t>
          </a:r>
          <a:r>
            <a:rPr lang="en-US" sz="2800" kern="1200" dirty="0" err="1"/>
            <a:t>hiện</a:t>
          </a:r>
          <a:r>
            <a:rPr lang="en-US" sz="2800" kern="1200" dirty="0"/>
            <a:t> </a:t>
          </a:r>
          <a:r>
            <a:rPr lang="en-US" sz="2800" kern="1200" dirty="0" err="1"/>
            <a:t>thực</a:t>
          </a:r>
          <a:r>
            <a:rPr lang="en-US" sz="2800" kern="1200" dirty="0"/>
            <a:t> </a:t>
          </a:r>
          <a:r>
            <a:rPr lang="en-US" sz="2800" kern="1200" dirty="0" err="1"/>
            <a:t>khách</a:t>
          </a:r>
          <a:r>
            <a:rPr lang="en-US" sz="2800" kern="1200" dirty="0"/>
            <a:t> </a:t>
          </a:r>
          <a:r>
            <a:rPr lang="en-US" sz="2800" kern="1200" dirty="0" err="1"/>
            <a:t>quan</a:t>
          </a:r>
          <a:r>
            <a:rPr lang="en-US" sz="2800" kern="1200" dirty="0"/>
            <a:t> - </a:t>
          </a:r>
          <a:r>
            <a:rPr lang="en-US" sz="2800" kern="1200" dirty="0" err="1"/>
            <a:t>nguyên</a:t>
          </a:r>
          <a:r>
            <a:rPr lang="en-US" sz="2800" kern="1200" dirty="0"/>
            <a:t> </a:t>
          </a:r>
          <a:r>
            <a:rPr lang="en-US" sz="2800" kern="1200" dirty="0" err="1"/>
            <a:t>tắc</a:t>
          </a:r>
          <a:r>
            <a:rPr lang="en-US" sz="2800" kern="1200" dirty="0"/>
            <a:t> </a:t>
          </a:r>
          <a:r>
            <a:rPr lang="en-US" sz="2800" kern="1200" dirty="0" err="1"/>
            <a:t>nền</a:t>
          </a:r>
          <a:r>
            <a:rPr lang="en-US" sz="2800" kern="1200" dirty="0"/>
            <a:t> </a:t>
          </a:r>
          <a:r>
            <a:rPr lang="en-US" sz="2800" kern="1200" dirty="0" err="1"/>
            <a:t>tảng</a:t>
          </a:r>
          <a:r>
            <a:rPr lang="en-US" sz="2800" kern="1200" dirty="0"/>
            <a:t> </a:t>
          </a:r>
          <a:r>
            <a:rPr lang="en-US" sz="2800" kern="1200" dirty="0" err="1"/>
            <a:t>của</a:t>
          </a:r>
          <a:r>
            <a:rPr lang="en-US" sz="2800" kern="1200" dirty="0"/>
            <a:t> </a:t>
          </a:r>
          <a:r>
            <a:rPr lang="en-US" sz="2800" kern="1200" dirty="0" err="1"/>
            <a:t>nhận</a:t>
          </a:r>
          <a:r>
            <a:rPr lang="en-US" sz="2800" kern="1200" dirty="0"/>
            <a:t> </a:t>
          </a:r>
          <a:r>
            <a:rPr lang="en-US" sz="2800" kern="1200" dirty="0" err="1"/>
            <a:t>thứcluận</a:t>
          </a:r>
          <a:r>
            <a:rPr lang="en-US" sz="2800" kern="1200" dirty="0"/>
            <a:t> </a:t>
          </a:r>
          <a:r>
            <a:rPr lang="en-US" sz="2800" kern="1200" dirty="0" err="1"/>
            <a:t>duy</a:t>
          </a:r>
          <a:r>
            <a:rPr lang="en-US" sz="2800" kern="1200" dirty="0"/>
            <a:t> </a:t>
          </a:r>
          <a:r>
            <a:rPr lang="en-US" sz="2800" kern="1200" dirty="0" err="1"/>
            <a:t>vật</a:t>
          </a:r>
          <a:r>
            <a:rPr lang="en-US" sz="2800" kern="1200" dirty="0"/>
            <a:t> </a:t>
          </a:r>
          <a:r>
            <a:rPr lang="en-US" sz="2800" kern="1200" dirty="0" err="1"/>
            <a:t>biện</a:t>
          </a:r>
          <a:r>
            <a:rPr lang="en-US" sz="2800" kern="1200" dirty="0"/>
            <a:t> </a:t>
          </a:r>
          <a:r>
            <a:rPr lang="en-US" sz="2800" kern="1200" dirty="0" err="1"/>
            <a:t>chứng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46985" y="88021"/>
        <a:ext cx="6977410" cy="1044863"/>
      </dsp:txXfrm>
    </dsp:sp>
    <dsp:sp modelId="{D2E498E5-5D32-477C-AD89-F3DFDEA2421E}">
      <dsp:nvSpPr>
        <dsp:cNvPr id="0" name=""/>
        <dsp:cNvSpPr/>
      </dsp:nvSpPr>
      <dsp:spPr>
        <a:xfrm rot="5400000">
          <a:off x="-267210" y="1860783"/>
          <a:ext cx="1781405" cy="12469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17064"/>
        <a:ext cx="1246984" cy="534421"/>
      </dsp:txXfrm>
    </dsp:sp>
    <dsp:sp modelId="{66EE8A80-F4D4-4B0E-81C4-C67A772FA914}">
      <dsp:nvSpPr>
        <dsp:cNvPr id="0" name=""/>
        <dsp:cNvSpPr/>
      </dsp:nvSpPr>
      <dsp:spPr>
        <a:xfrm rot="5400000">
          <a:off x="4184995" y="-1344437"/>
          <a:ext cx="1157913" cy="7033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Các</a:t>
          </a:r>
          <a:r>
            <a:rPr lang="en-US" sz="2600" kern="1200" dirty="0"/>
            <a:t> </a:t>
          </a:r>
          <a:r>
            <a:rPr lang="en-US" sz="2600" kern="1200" dirty="0" err="1"/>
            <a:t>giai</a:t>
          </a:r>
          <a:r>
            <a:rPr lang="en-US" sz="2600" kern="1200" dirty="0"/>
            <a:t> </a:t>
          </a:r>
          <a:r>
            <a:rPr lang="en-US" sz="2600" kern="1200" dirty="0" err="1"/>
            <a:t>đoạn</a:t>
          </a:r>
          <a:r>
            <a:rPr lang="en-US" sz="2600" kern="1200" dirty="0"/>
            <a:t> </a:t>
          </a:r>
          <a:r>
            <a:rPr lang="en-US" sz="2600" kern="1200" dirty="0" err="1"/>
            <a:t>cơ</a:t>
          </a:r>
          <a:r>
            <a:rPr lang="en-US" sz="2600" kern="1200" dirty="0"/>
            <a:t> </a:t>
          </a:r>
          <a:r>
            <a:rPr lang="en-US" sz="2600" kern="1200" dirty="0" err="1"/>
            <a:t>bản</a:t>
          </a:r>
          <a:r>
            <a:rPr lang="en-US" sz="2600" kern="1200" dirty="0"/>
            <a:t> </a:t>
          </a:r>
          <a:r>
            <a:rPr lang="en-US" sz="2600" kern="1200" dirty="0" err="1"/>
            <a:t>và</a:t>
          </a:r>
          <a:r>
            <a:rPr lang="en-US" sz="2600" kern="1200" dirty="0"/>
            <a:t> </a:t>
          </a:r>
          <a:r>
            <a:rPr lang="en-US" sz="2600" kern="1200" dirty="0" err="1"/>
            <a:t>biện</a:t>
          </a:r>
          <a:r>
            <a:rPr lang="en-US" sz="2600" kern="1200" dirty="0"/>
            <a:t> </a:t>
          </a:r>
          <a:r>
            <a:rPr lang="en-US" sz="2600" kern="1200" dirty="0" err="1"/>
            <a:t>chứng</a:t>
          </a:r>
          <a:r>
            <a:rPr lang="en-US" sz="2600" kern="1200" dirty="0"/>
            <a:t> </a:t>
          </a:r>
          <a:r>
            <a:rPr lang="en-US" sz="2600" kern="1200" dirty="0" err="1"/>
            <a:t>của</a:t>
          </a:r>
          <a:r>
            <a:rPr lang="en-US" sz="2600" kern="1200" dirty="0"/>
            <a:t> </a:t>
          </a:r>
          <a:r>
            <a:rPr lang="en-US" sz="2600" kern="1200" dirty="0" err="1"/>
            <a:t>quá</a:t>
          </a:r>
          <a:r>
            <a:rPr lang="en-US" sz="2600" kern="1200" dirty="0"/>
            <a:t> </a:t>
          </a:r>
          <a:r>
            <a:rPr lang="en-US" sz="2600" kern="1200" dirty="0" err="1"/>
            <a:t>trình</a:t>
          </a:r>
          <a:r>
            <a:rPr lang="en-US" sz="2600" kern="1200" dirty="0"/>
            <a:t> </a:t>
          </a:r>
          <a:r>
            <a:rPr lang="en-US" sz="2600" kern="1200" dirty="0" err="1"/>
            <a:t>nhận</a:t>
          </a:r>
          <a:r>
            <a:rPr lang="en-US" sz="2600" kern="1200" dirty="0"/>
            <a:t> </a:t>
          </a:r>
          <a:r>
            <a:rPr lang="en-US" sz="2600" kern="1200" dirty="0" err="1"/>
            <a:t>thức</a:t>
          </a:r>
          <a:endParaRPr lang="en-US" sz="2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46985" y="1650098"/>
        <a:ext cx="6977410" cy="1044863"/>
      </dsp:txXfrm>
    </dsp:sp>
    <dsp:sp modelId="{D0A976F6-7E08-4F35-87C1-B13E36AF9C4D}">
      <dsp:nvSpPr>
        <dsp:cNvPr id="0" name=""/>
        <dsp:cNvSpPr/>
      </dsp:nvSpPr>
      <dsp:spPr>
        <a:xfrm rot="5400000">
          <a:off x="-267210" y="3450129"/>
          <a:ext cx="1781405" cy="12469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06410"/>
        <a:ext cx="1246984" cy="534421"/>
      </dsp:txXfrm>
    </dsp:sp>
    <dsp:sp modelId="{4B2AED02-D5BC-40AD-B501-D2D53907E6A6}">
      <dsp:nvSpPr>
        <dsp:cNvPr id="0" name=""/>
        <dsp:cNvSpPr/>
      </dsp:nvSpPr>
      <dsp:spPr>
        <a:xfrm rot="5400000">
          <a:off x="4107410" y="244907"/>
          <a:ext cx="1157913" cy="7033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Quan</a:t>
          </a:r>
          <a:r>
            <a:rPr lang="en-US" sz="2800" kern="1200" dirty="0"/>
            <a:t> </a:t>
          </a:r>
          <a:r>
            <a:rPr lang="en-US" sz="2800" kern="1200" dirty="0" err="1"/>
            <a:t>điểm</a:t>
          </a:r>
          <a:r>
            <a:rPr lang="en-US" sz="2800" kern="1200" dirty="0"/>
            <a:t> </a:t>
          </a:r>
          <a:r>
            <a:rPr lang="en-US" sz="2800" kern="1200" dirty="0" err="1"/>
            <a:t>biện</a:t>
          </a:r>
          <a:r>
            <a:rPr lang="en-US" sz="2800" kern="1200" dirty="0"/>
            <a:t> </a:t>
          </a:r>
          <a:r>
            <a:rPr lang="en-US" sz="2800" kern="1200" dirty="0" err="1"/>
            <a:t>chứng</a:t>
          </a:r>
          <a:r>
            <a:rPr lang="en-US" sz="2800" kern="1200" dirty="0"/>
            <a:t> </a:t>
          </a:r>
          <a:r>
            <a:rPr lang="en-US" sz="2800" kern="1200" dirty="0" err="1"/>
            <a:t>duy</a:t>
          </a:r>
          <a:r>
            <a:rPr lang="en-US" sz="2800" kern="1200" dirty="0"/>
            <a:t> </a:t>
          </a:r>
          <a:r>
            <a:rPr lang="en-US" sz="2800" kern="1200" dirty="0" err="1"/>
            <a:t>vật</a:t>
          </a:r>
          <a:r>
            <a:rPr lang="en-US" sz="2800" kern="1200" dirty="0"/>
            <a:t> </a:t>
          </a:r>
          <a:r>
            <a:rPr lang="en-US" sz="2800" kern="1200" dirty="0" err="1"/>
            <a:t>về</a:t>
          </a:r>
          <a:r>
            <a:rPr lang="en-US" sz="2800" kern="1200" dirty="0"/>
            <a:t> </a:t>
          </a:r>
          <a:r>
            <a:rPr lang="en-US" sz="2800" kern="1200" dirty="0" err="1"/>
            <a:t>chân</a:t>
          </a:r>
          <a:r>
            <a:rPr lang="en-US" sz="2800" kern="1200" dirty="0"/>
            <a:t> </a:t>
          </a:r>
          <a:r>
            <a:rPr lang="en-US" sz="2800" kern="1200" dirty="0" err="1"/>
            <a:t>lý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9400" y="3239443"/>
        <a:ext cx="6977410" cy="1044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19471" y="223995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a.</a:t>
          </a:r>
        </a:p>
      </dsp:txBody>
      <dsp:txXfrm rot="-5400000">
        <a:off x="2" y="516624"/>
        <a:ext cx="1024201" cy="438944"/>
      </dsp:txXfrm>
    </dsp:sp>
    <dsp:sp modelId="{0DAB1469-03E9-4D9F-BEEA-7BAD8D0AC49F}">
      <dsp:nvSpPr>
        <dsp:cNvPr id="0" name=""/>
        <dsp:cNvSpPr/>
      </dsp:nvSpPr>
      <dsp:spPr>
        <a:xfrm rot="5400000">
          <a:off x="4161939" y="-3172179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Các</a:t>
          </a:r>
          <a:r>
            <a:rPr lang="en-US" sz="2600" kern="1200" dirty="0"/>
            <a:t> </a:t>
          </a:r>
          <a:r>
            <a:rPr lang="en-US" sz="2600" kern="1200" dirty="0" err="1"/>
            <a:t>hình</a:t>
          </a:r>
          <a:r>
            <a:rPr lang="en-US" sz="2600" kern="1200" dirty="0"/>
            <a:t> </a:t>
          </a:r>
          <a:r>
            <a:rPr lang="en-US" sz="2600" kern="1200" dirty="0" err="1"/>
            <a:t>thức</a:t>
          </a:r>
          <a:r>
            <a:rPr lang="en-US" sz="2600" kern="1200" dirty="0"/>
            <a:t>, </a:t>
          </a:r>
          <a:r>
            <a:rPr lang="en-US" sz="2600" kern="1200" dirty="0" err="1"/>
            <a:t>phương</a:t>
          </a:r>
          <a:r>
            <a:rPr lang="en-US" sz="2600" kern="1200" dirty="0"/>
            <a:t> </a:t>
          </a:r>
          <a:r>
            <a:rPr lang="en-US" sz="2600" kern="1200" dirty="0" err="1"/>
            <a:t>pháp</a:t>
          </a:r>
          <a:r>
            <a:rPr lang="en-US" sz="2600" kern="1200" dirty="0"/>
            <a:t> </a:t>
          </a:r>
          <a:r>
            <a:rPr lang="en-US" sz="2600" kern="1200" dirty="0" err="1"/>
            <a:t>nhận</a:t>
          </a:r>
          <a:r>
            <a:rPr lang="en-US" sz="2600" kern="1200" dirty="0"/>
            <a:t> </a:t>
          </a:r>
          <a:r>
            <a:rPr lang="en-US" sz="2600" kern="1200" dirty="0" err="1"/>
            <a:t>thức</a:t>
          </a:r>
          <a:r>
            <a:rPr lang="en-US" sz="2600" kern="1200" dirty="0"/>
            <a:t> </a:t>
          </a:r>
          <a:r>
            <a:rPr lang="en-US" sz="2600" kern="1200" dirty="0" err="1"/>
            <a:t>khoa</a:t>
          </a:r>
          <a:r>
            <a:rPr lang="en-US" sz="2600" kern="1200" dirty="0"/>
            <a:t> </a:t>
          </a:r>
          <a:r>
            <a:rPr lang="en-US" sz="2600" kern="1200" dirty="0" err="1"/>
            <a:t>học</a:t>
          </a:r>
          <a:endParaRPr lang="en-US" sz="26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937094" y="99092"/>
        <a:ext cx="7354308" cy="858192"/>
      </dsp:txXfrm>
    </dsp:sp>
    <dsp:sp modelId="{D2E498E5-5D32-477C-AD89-F3DFDEA2421E}">
      <dsp:nvSpPr>
        <dsp:cNvPr id="0" name=""/>
        <dsp:cNvSpPr/>
      </dsp:nvSpPr>
      <dsp:spPr>
        <a:xfrm rot="5400000">
          <a:off x="-219471" y="1542758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b.</a:t>
          </a:r>
        </a:p>
      </dsp:txBody>
      <dsp:txXfrm rot="-5400000">
        <a:off x="2" y="1835387"/>
        <a:ext cx="1024201" cy="438944"/>
      </dsp:txXfrm>
    </dsp:sp>
    <dsp:sp modelId="{66EE8A80-F4D4-4B0E-81C4-C67A772FA914}">
      <dsp:nvSpPr>
        <dsp:cNvPr id="0" name=""/>
        <dsp:cNvSpPr/>
      </dsp:nvSpPr>
      <dsp:spPr>
        <a:xfrm rot="5400000">
          <a:off x="4249046" y="-1901558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Đặc</a:t>
          </a:r>
          <a:r>
            <a:rPr lang="en-US" sz="2800" kern="1200" dirty="0"/>
            <a:t> </a:t>
          </a:r>
          <a:r>
            <a:rPr lang="en-US" sz="2800" kern="1200" dirty="0" err="1"/>
            <a:t>thù</a:t>
          </a:r>
          <a:r>
            <a:rPr lang="en-US" sz="2800" kern="1200" dirty="0"/>
            <a:t> </a:t>
          </a:r>
          <a:r>
            <a:rPr lang="en-US" sz="2800" kern="1200" dirty="0" err="1"/>
            <a:t>của</a:t>
          </a:r>
          <a:r>
            <a:rPr lang="en-US" sz="2800" kern="1200" dirty="0"/>
            <a:t> </a:t>
          </a:r>
          <a:r>
            <a:rPr lang="en-US" sz="2800" kern="1200" dirty="0" err="1"/>
            <a:t>nhận</a:t>
          </a:r>
          <a:r>
            <a:rPr lang="en-US" sz="2800" kern="1200" dirty="0"/>
            <a:t> </a:t>
          </a:r>
          <a:r>
            <a:rPr lang="en-US" sz="2800" kern="1200" dirty="0" err="1"/>
            <a:t>thức</a:t>
          </a:r>
          <a:r>
            <a:rPr lang="en-US" sz="2800" kern="1200" dirty="0"/>
            <a:t> </a:t>
          </a:r>
          <a:r>
            <a:rPr lang="en-US" sz="2800" kern="1200" dirty="0" err="1"/>
            <a:t>xã</a:t>
          </a:r>
          <a:r>
            <a:rPr lang="en-US" sz="2800" kern="1200" dirty="0"/>
            <a:t> </a:t>
          </a:r>
          <a:r>
            <a:rPr lang="en-US" sz="2800" kern="1200" dirty="0" err="1"/>
            <a:t>hội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1369713"/>
        <a:ext cx="7354308" cy="858192"/>
      </dsp:txXfrm>
    </dsp:sp>
    <dsp:sp modelId="{D0A976F6-7E08-4F35-87C1-B13E36AF9C4D}">
      <dsp:nvSpPr>
        <dsp:cNvPr id="0" name=""/>
        <dsp:cNvSpPr/>
      </dsp:nvSpPr>
      <dsp:spPr>
        <a:xfrm rot="5400000">
          <a:off x="-219471" y="2861520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c.</a:t>
          </a:r>
        </a:p>
      </dsp:txBody>
      <dsp:txXfrm rot="-5400000">
        <a:off x="2" y="3154149"/>
        <a:ext cx="1024201" cy="438944"/>
      </dsp:txXfrm>
    </dsp:sp>
    <dsp:sp modelId="{4B2AED02-D5BC-40AD-B501-D2D53907E6A6}">
      <dsp:nvSpPr>
        <dsp:cNvPr id="0" name=""/>
        <dsp:cNvSpPr/>
      </dsp:nvSpPr>
      <dsp:spPr>
        <a:xfrm rot="5400000">
          <a:off x="4249046" y="-582796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Những nguyên tắc cơ bản của nhận thức khoa học và đặc nhận thức xã hội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2688475"/>
        <a:ext cx="7354308" cy="858192"/>
      </dsp:txXfrm>
    </dsp:sp>
    <dsp:sp modelId="{AFC4631B-6313-4AB7-8A2F-0D66BA62D014}">
      <dsp:nvSpPr>
        <dsp:cNvPr id="0" name=""/>
        <dsp:cNvSpPr/>
      </dsp:nvSpPr>
      <dsp:spPr>
        <a:xfrm rot="5400000">
          <a:off x="-219471" y="4180282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d.</a:t>
          </a:r>
        </a:p>
      </dsp:txBody>
      <dsp:txXfrm rot="-5400000">
        <a:off x="2" y="4472911"/>
        <a:ext cx="1024201" cy="438944"/>
      </dsp:txXfrm>
    </dsp:sp>
    <dsp:sp modelId="{794ED453-5941-44C1-8F8A-5BB5B6875D3A}">
      <dsp:nvSpPr>
        <dsp:cNvPr id="0" name=""/>
        <dsp:cNvSpPr/>
      </dsp:nvSpPr>
      <dsp:spPr>
        <a:xfrm rot="5400000">
          <a:off x="4249046" y="735966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Cách</a:t>
          </a:r>
          <a:r>
            <a:rPr lang="en-US" sz="2800" kern="1200" dirty="0"/>
            <a:t> </a:t>
          </a:r>
          <a:r>
            <a:rPr lang="en-US" sz="2800" kern="1200" dirty="0" err="1"/>
            <a:t>hiểu</a:t>
          </a:r>
          <a:r>
            <a:rPr lang="en-US" sz="2800" kern="1200" dirty="0"/>
            <a:t> </a:t>
          </a:r>
          <a:r>
            <a:rPr lang="en-US" sz="2800" kern="1200" dirty="0" err="1"/>
            <a:t>duy</a:t>
          </a:r>
          <a:r>
            <a:rPr lang="en-US" sz="2800" kern="1200" dirty="0"/>
            <a:t> </a:t>
          </a:r>
          <a:r>
            <a:rPr lang="en-US" sz="2800" kern="1200" dirty="0" err="1"/>
            <a:t>vật</a:t>
          </a:r>
          <a:r>
            <a:rPr lang="en-US" sz="2800" kern="1200" dirty="0"/>
            <a:t> </a:t>
          </a:r>
          <a:r>
            <a:rPr lang="en-US" sz="2800" kern="1200" dirty="0" err="1"/>
            <a:t>lịch</a:t>
          </a:r>
          <a:r>
            <a:rPr lang="en-US" sz="2800" kern="1200" dirty="0"/>
            <a:t> </a:t>
          </a:r>
          <a:r>
            <a:rPr lang="en-US" sz="2800" kern="1200" dirty="0" err="1"/>
            <a:t>sử</a:t>
          </a:r>
          <a:r>
            <a:rPr lang="en-US" sz="2800" kern="1200" dirty="0"/>
            <a:t> </a:t>
          </a:r>
          <a:r>
            <a:rPr lang="en-US" sz="2800" kern="1200" dirty="0" err="1"/>
            <a:t>trong</a:t>
          </a:r>
          <a:r>
            <a:rPr lang="en-US" sz="2800" kern="1200" dirty="0"/>
            <a:t> </a:t>
          </a:r>
          <a:r>
            <a:rPr lang="en-US" sz="2800" kern="1200" dirty="0" err="1"/>
            <a:t>nhận</a:t>
          </a:r>
          <a:r>
            <a:rPr lang="en-US" sz="2800" kern="1200" dirty="0"/>
            <a:t> </a:t>
          </a:r>
          <a:r>
            <a:rPr lang="en-US" sz="2800" kern="1200" dirty="0" err="1"/>
            <a:t>thức</a:t>
          </a:r>
          <a:r>
            <a:rPr lang="en-US" sz="2800" kern="1200" dirty="0"/>
            <a:t> </a:t>
          </a:r>
          <a:r>
            <a:rPr lang="en-US" sz="2800" kern="1200" dirty="0" err="1"/>
            <a:t>xã</a:t>
          </a:r>
          <a:r>
            <a:rPr lang="en-US" sz="2800" kern="1200" dirty="0"/>
            <a:t> </a:t>
          </a:r>
          <a:r>
            <a:rPr lang="en-US" sz="2800" kern="1200" dirty="0" err="1"/>
            <a:t>hội</a:t>
          </a:r>
          <a:endParaRPr lang="en-US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4007237"/>
        <a:ext cx="7354308" cy="858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67210" y="271438"/>
          <a:ext cx="1781405" cy="12469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27719"/>
        <a:ext cx="1246984" cy="534421"/>
      </dsp:txXfrm>
    </dsp:sp>
    <dsp:sp modelId="{0DAB1469-03E9-4D9F-BEEA-7BAD8D0AC49F}">
      <dsp:nvSpPr>
        <dsp:cNvPr id="0" name=""/>
        <dsp:cNvSpPr/>
      </dsp:nvSpPr>
      <dsp:spPr>
        <a:xfrm rot="5400000">
          <a:off x="4184995" y="-2906514"/>
          <a:ext cx="1157913" cy="7033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Nội</a:t>
          </a:r>
          <a:r>
            <a:rPr lang="en-US" sz="2800" kern="1200" dirty="0"/>
            <a:t> dung </a:t>
          </a:r>
          <a:r>
            <a:rPr lang="en-US" sz="2800" kern="1200" dirty="0" err="1"/>
            <a:t>của</a:t>
          </a:r>
          <a:r>
            <a:rPr lang="en-US" sz="2800" kern="1200" dirty="0"/>
            <a:t> </a:t>
          </a:r>
          <a:r>
            <a:rPr lang="en-US" sz="2800" kern="1200" dirty="0" err="1"/>
            <a:t>nguyên</a:t>
          </a:r>
          <a:r>
            <a:rPr lang="en-US" sz="2800" kern="1200" dirty="0"/>
            <a:t> </a:t>
          </a:r>
          <a:r>
            <a:rPr lang="en-US" sz="2800" kern="1200" dirty="0" err="1"/>
            <a:t>tắc</a:t>
          </a:r>
          <a:r>
            <a:rPr lang="en-US" sz="2800" kern="1200" dirty="0"/>
            <a:t> </a:t>
          </a:r>
          <a:r>
            <a:rPr lang="en-US" sz="2800" kern="1200" dirty="0" err="1"/>
            <a:t>thống</a:t>
          </a:r>
          <a:r>
            <a:rPr lang="en-US" sz="2800" kern="1200" dirty="0"/>
            <a:t> </a:t>
          </a:r>
          <a:r>
            <a:rPr lang="en-US" sz="2800" kern="1200" dirty="0" err="1"/>
            <a:t>nhất</a:t>
          </a:r>
          <a:r>
            <a:rPr lang="en-US" sz="2800" kern="1200" dirty="0"/>
            <a:t>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lý</a:t>
          </a:r>
          <a:r>
            <a:rPr lang="en-US" sz="2800" kern="1200" dirty="0"/>
            <a:t> </a:t>
          </a:r>
          <a:r>
            <a:rPr lang="en-US" sz="2800" kern="1200" dirty="0" err="1"/>
            <a:t>luận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thực</a:t>
          </a:r>
          <a:r>
            <a:rPr lang="en-US" sz="2800" kern="1200" dirty="0"/>
            <a:t> </a:t>
          </a:r>
          <a:r>
            <a:rPr lang="en-US" sz="2800" kern="1200" dirty="0" err="1"/>
            <a:t>tiễn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46985" y="88021"/>
        <a:ext cx="6977410" cy="1044863"/>
      </dsp:txXfrm>
    </dsp:sp>
    <dsp:sp modelId="{D2E498E5-5D32-477C-AD89-F3DFDEA2421E}">
      <dsp:nvSpPr>
        <dsp:cNvPr id="0" name=""/>
        <dsp:cNvSpPr/>
      </dsp:nvSpPr>
      <dsp:spPr>
        <a:xfrm rot="5400000">
          <a:off x="-267210" y="1860783"/>
          <a:ext cx="1781405" cy="12469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17064"/>
        <a:ext cx="1246984" cy="534421"/>
      </dsp:txXfrm>
    </dsp:sp>
    <dsp:sp modelId="{66EE8A80-F4D4-4B0E-81C4-C67A772FA914}">
      <dsp:nvSpPr>
        <dsp:cNvPr id="0" name=""/>
        <dsp:cNvSpPr/>
      </dsp:nvSpPr>
      <dsp:spPr>
        <a:xfrm rot="5400000">
          <a:off x="4184995" y="-1344437"/>
          <a:ext cx="1157913" cy="7033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Tư</a:t>
          </a:r>
          <a:r>
            <a:rPr lang="en-US" sz="2600" kern="1200" dirty="0"/>
            <a:t> </a:t>
          </a:r>
          <a:r>
            <a:rPr lang="en-US" sz="2600" kern="1200" dirty="0" err="1"/>
            <a:t>tưởng</a:t>
          </a:r>
          <a:r>
            <a:rPr lang="en-US" sz="2600" kern="1200" dirty="0"/>
            <a:t> </a:t>
          </a:r>
          <a:r>
            <a:rPr lang="en-US" sz="2600" kern="1200" dirty="0" err="1"/>
            <a:t>Hồ</a:t>
          </a:r>
          <a:r>
            <a:rPr lang="en-US" sz="2600" kern="1200" dirty="0"/>
            <a:t> </a:t>
          </a:r>
          <a:r>
            <a:rPr lang="en-US" sz="2600" kern="1200" dirty="0" err="1"/>
            <a:t>Chí</a:t>
          </a:r>
          <a:r>
            <a:rPr lang="en-US" sz="2600" kern="1200" dirty="0"/>
            <a:t> Minh </a:t>
          </a:r>
          <a:r>
            <a:rPr lang="en-US" sz="2600" kern="1200" dirty="0" err="1"/>
            <a:t>về</a:t>
          </a:r>
          <a:r>
            <a:rPr lang="en-US" sz="2600" kern="1200" dirty="0"/>
            <a:t> </a:t>
          </a:r>
          <a:r>
            <a:rPr lang="en-US" sz="2600" kern="1200" dirty="0" err="1"/>
            <a:t>thống</a:t>
          </a:r>
          <a:r>
            <a:rPr lang="en-US" sz="2600" kern="1200" dirty="0"/>
            <a:t> </a:t>
          </a:r>
          <a:r>
            <a:rPr lang="en-US" sz="2600" kern="1200" dirty="0" err="1"/>
            <a:t>nhất</a:t>
          </a:r>
          <a:r>
            <a:rPr lang="en-US" sz="2600" kern="1200" dirty="0"/>
            <a:t> </a:t>
          </a:r>
          <a:r>
            <a:rPr lang="en-US" sz="2600" kern="1200" dirty="0" err="1"/>
            <a:t>giữa</a:t>
          </a:r>
          <a:r>
            <a:rPr lang="en-US" sz="2600" kern="1200" dirty="0"/>
            <a:t> </a:t>
          </a:r>
          <a:r>
            <a:rPr lang="en-US" sz="2600" kern="1200" dirty="0" err="1"/>
            <a:t>lý</a:t>
          </a:r>
          <a:r>
            <a:rPr lang="en-US" sz="2600" kern="1200" dirty="0"/>
            <a:t> </a:t>
          </a:r>
          <a:r>
            <a:rPr lang="en-US" sz="2600" kern="1200" dirty="0" err="1"/>
            <a:t>luận</a:t>
          </a:r>
          <a:r>
            <a:rPr lang="en-US" sz="2600" kern="1200" dirty="0"/>
            <a:t> </a:t>
          </a:r>
          <a:r>
            <a:rPr lang="en-US" sz="2600" kern="1200" dirty="0" err="1"/>
            <a:t>và</a:t>
          </a:r>
          <a:r>
            <a:rPr lang="en-US" sz="2600" kern="1200" dirty="0"/>
            <a:t> </a:t>
          </a:r>
          <a:r>
            <a:rPr lang="en-US" sz="2600" kern="1200" dirty="0" err="1"/>
            <a:t>thực</a:t>
          </a:r>
          <a:r>
            <a:rPr lang="en-US" sz="2600" kern="1200" dirty="0"/>
            <a:t> </a:t>
          </a:r>
          <a:r>
            <a:rPr lang="en-US" sz="2600" kern="1200" dirty="0" err="1"/>
            <a:t>tiễn</a:t>
          </a:r>
          <a:endParaRPr lang="en-US" sz="2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46985" y="1650098"/>
        <a:ext cx="6977410" cy="1044863"/>
      </dsp:txXfrm>
    </dsp:sp>
    <dsp:sp modelId="{D0A976F6-7E08-4F35-87C1-B13E36AF9C4D}">
      <dsp:nvSpPr>
        <dsp:cNvPr id="0" name=""/>
        <dsp:cNvSpPr/>
      </dsp:nvSpPr>
      <dsp:spPr>
        <a:xfrm rot="5400000">
          <a:off x="-267210" y="3450129"/>
          <a:ext cx="1781405" cy="12469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06410"/>
        <a:ext cx="1246984" cy="534421"/>
      </dsp:txXfrm>
    </dsp:sp>
    <dsp:sp modelId="{4B2AED02-D5BC-40AD-B501-D2D53907E6A6}">
      <dsp:nvSpPr>
        <dsp:cNvPr id="0" name=""/>
        <dsp:cNvSpPr/>
      </dsp:nvSpPr>
      <dsp:spPr>
        <a:xfrm rot="5400000">
          <a:off x="4162134" y="518371"/>
          <a:ext cx="1157913" cy="7033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Vận</a:t>
          </a:r>
          <a:r>
            <a:rPr lang="en-US" sz="2800" kern="1200" dirty="0"/>
            <a:t> </a:t>
          </a:r>
          <a:r>
            <a:rPr lang="en-US" sz="2800" kern="1200" dirty="0" err="1"/>
            <a:t>dụng</a:t>
          </a:r>
          <a:r>
            <a:rPr lang="en-US" sz="2800" kern="1200" dirty="0"/>
            <a:t> </a:t>
          </a:r>
          <a:r>
            <a:rPr lang="en-US" sz="2800" kern="1200" dirty="0" err="1"/>
            <a:t>nguyên</a:t>
          </a:r>
          <a:r>
            <a:rPr lang="en-US" sz="2800" kern="1200" dirty="0"/>
            <a:t> </a:t>
          </a:r>
          <a:r>
            <a:rPr lang="en-US" sz="2800" kern="1200" dirty="0" err="1"/>
            <a:t>tắc</a:t>
          </a:r>
          <a:r>
            <a:rPr lang="en-US" sz="2800" kern="1200" dirty="0"/>
            <a:t> </a:t>
          </a:r>
          <a:r>
            <a:rPr lang="en-US" sz="2800" kern="1200" dirty="0" err="1"/>
            <a:t>thống</a:t>
          </a:r>
          <a:r>
            <a:rPr lang="en-US" sz="2800" kern="1200" dirty="0"/>
            <a:t> </a:t>
          </a:r>
          <a:r>
            <a:rPr lang="en-US" sz="2800" kern="1200" dirty="0" err="1"/>
            <a:t>nhất</a:t>
          </a:r>
          <a:r>
            <a:rPr lang="en-US" sz="2800" kern="1200" dirty="0"/>
            <a:t>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lý</a:t>
          </a:r>
          <a:r>
            <a:rPr lang="en-US" sz="2800" kern="1200" dirty="0"/>
            <a:t> </a:t>
          </a:r>
          <a:r>
            <a:rPr lang="en-US" sz="2800" kern="1200" dirty="0" err="1"/>
            <a:t>luận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thực</a:t>
          </a:r>
          <a:r>
            <a:rPr lang="en-US" sz="2800" kern="1200" dirty="0"/>
            <a:t> </a:t>
          </a:r>
          <a:r>
            <a:rPr lang="en-US" sz="2800" kern="1200" dirty="0" err="1"/>
            <a:t>tiễn</a:t>
          </a:r>
          <a:r>
            <a:rPr lang="en-US" sz="2800" kern="1200" dirty="0"/>
            <a:t> </a:t>
          </a:r>
          <a:r>
            <a:rPr lang="en-US" sz="2800" kern="1200" dirty="0" err="1"/>
            <a:t>trong</a:t>
          </a:r>
          <a:r>
            <a:rPr lang="en-US" sz="2800" kern="1200" dirty="0"/>
            <a:t> </a:t>
          </a:r>
          <a:r>
            <a:rPr lang="en-US" sz="2800" kern="1200" dirty="0" err="1"/>
            <a:t>sự</a:t>
          </a:r>
          <a:r>
            <a:rPr lang="en-US" sz="2800" kern="1200" dirty="0"/>
            <a:t> </a:t>
          </a:r>
          <a:r>
            <a:rPr lang="en-US" sz="2800" kern="1200" dirty="0" err="1"/>
            <a:t>nghiệp</a:t>
          </a:r>
          <a:r>
            <a:rPr lang="en-US" sz="2800" kern="1200" dirty="0"/>
            <a:t> </a:t>
          </a:r>
          <a:r>
            <a:rPr lang="en-US" sz="2800" kern="1200" dirty="0" err="1"/>
            <a:t>đổi</a:t>
          </a:r>
          <a:r>
            <a:rPr lang="en-US" sz="2800" kern="1200" dirty="0"/>
            <a:t> </a:t>
          </a:r>
          <a:r>
            <a:rPr lang="en-US" sz="2800" kern="1200" dirty="0" err="1"/>
            <a:t>mới</a:t>
          </a:r>
          <a:r>
            <a:rPr lang="en-US" sz="2800" kern="1200" dirty="0"/>
            <a:t> ở </a:t>
          </a:r>
          <a:r>
            <a:rPr lang="en-US" sz="2800" kern="1200" dirty="0" err="1"/>
            <a:t>Việt</a:t>
          </a:r>
          <a:r>
            <a:rPr lang="en-US" sz="2800" kern="1200" dirty="0"/>
            <a:t> Nam </a:t>
          </a:r>
          <a:r>
            <a:rPr lang="en-US" sz="2800" kern="1200" dirty="0" err="1"/>
            <a:t>hiện</a:t>
          </a:r>
          <a:r>
            <a:rPr lang="en-US" sz="2800" kern="1200" dirty="0"/>
            <a:t> nay 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24124" y="3512907"/>
        <a:ext cx="6977410" cy="10448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7A48-2313-4300-B0F1-9B85E2EABDC5}">
      <dsp:nvSpPr>
        <dsp:cNvPr id="0" name=""/>
        <dsp:cNvSpPr/>
      </dsp:nvSpPr>
      <dsp:spPr>
        <a:xfrm>
          <a:off x="974556" y="1566698"/>
          <a:ext cx="384068" cy="105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034" y="0"/>
              </a:lnTo>
              <a:lnTo>
                <a:pt x="192034" y="1053262"/>
              </a:lnTo>
              <a:lnTo>
                <a:pt x="384068" y="1053262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8563" y="2065301"/>
        <a:ext cx="56055" cy="56055"/>
      </dsp:txXfrm>
    </dsp:sp>
    <dsp:sp modelId="{28E62AC2-45B0-4A8F-B923-05911BA243BE}">
      <dsp:nvSpPr>
        <dsp:cNvPr id="0" name=""/>
        <dsp:cNvSpPr/>
      </dsp:nvSpPr>
      <dsp:spPr>
        <a:xfrm>
          <a:off x="974556" y="1520978"/>
          <a:ext cx="384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06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56989" y="1557096"/>
        <a:ext cx="19203" cy="19203"/>
      </dsp:txXfrm>
    </dsp:sp>
    <dsp:sp modelId="{2F1E0EB0-2C67-413A-A46A-19F89AF95E6F}">
      <dsp:nvSpPr>
        <dsp:cNvPr id="0" name=""/>
        <dsp:cNvSpPr/>
      </dsp:nvSpPr>
      <dsp:spPr>
        <a:xfrm>
          <a:off x="974556" y="500520"/>
          <a:ext cx="384068" cy="1066177"/>
        </a:xfrm>
        <a:custGeom>
          <a:avLst/>
          <a:gdLst/>
          <a:ahLst/>
          <a:cxnLst/>
          <a:rect l="0" t="0" r="0" b="0"/>
          <a:pathLst>
            <a:path>
              <a:moveTo>
                <a:pt x="0" y="1066177"/>
              </a:moveTo>
              <a:lnTo>
                <a:pt x="192034" y="1066177"/>
              </a:lnTo>
              <a:lnTo>
                <a:pt x="192034" y="0"/>
              </a:lnTo>
              <a:lnTo>
                <a:pt x="384068" y="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8259" y="1005278"/>
        <a:ext cx="56662" cy="56662"/>
      </dsp:txXfrm>
    </dsp:sp>
    <dsp:sp modelId="{1D0588FC-874B-4D0F-8114-512C751E4162}">
      <dsp:nvSpPr>
        <dsp:cNvPr id="0" name=""/>
        <dsp:cNvSpPr/>
      </dsp:nvSpPr>
      <dsp:spPr>
        <a:xfrm rot="16200000">
          <a:off x="-1050507" y="1082347"/>
          <a:ext cx="3081425" cy="968702"/>
        </a:xfrm>
        <a:prstGeom prst="rect">
          <a:avLst/>
        </a:prstGeom>
        <a:solidFill>
          <a:srgbClr val="00206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tiễn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050507" y="1082347"/>
        <a:ext cx="3081425" cy="968702"/>
      </dsp:txXfrm>
    </dsp:sp>
    <dsp:sp modelId="{837DB715-139A-45B9-9C5C-603FD49FB439}">
      <dsp:nvSpPr>
        <dsp:cNvPr id="0" name=""/>
        <dsp:cNvSpPr/>
      </dsp:nvSpPr>
      <dsp:spPr>
        <a:xfrm>
          <a:off x="1358625" y="207785"/>
          <a:ext cx="4949610" cy="58547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NT</a:t>
          </a:r>
        </a:p>
      </dsp:txBody>
      <dsp:txXfrm>
        <a:off x="1358625" y="207785"/>
        <a:ext cx="4949610" cy="585470"/>
      </dsp:txXfrm>
    </dsp:sp>
    <dsp:sp modelId="{D2DBB3C2-81D1-4C63-A80C-732A0977D8EA}">
      <dsp:nvSpPr>
        <dsp:cNvPr id="0" name=""/>
        <dsp:cNvSpPr/>
      </dsp:nvSpPr>
      <dsp:spPr>
        <a:xfrm>
          <a:off x="1358625" y="1273963"/>
          <a:ext cx="4949610" cy="58547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kern="1200" dirty="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8625" y="1273963"/>
        <a:ext cx="4949610" cy="585470"/>
      </dsp:txXfrm>
    </dsp:sp>
    <dsp:sp modelId="{67F7E68B-4EFD-408B-93DB-BD4472178DF8}">
      <dsp:nvSpPr>
        <dsp:cNvPr id="0" name=""/>
        <dsp:cNvSpPr/>
      </dsp:nvSpPr>
      <dsp:spPr>
        <a:xfrm>
          <a:off x="1358625" y="2327225"/>
          <a:ext cx="4949610" cy="58547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200" b="1" kern="1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en-US" sz="3200" b="1" kern="1200" dirty="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8625" y="2327225"/>
        <a:ext cx="4949610" cy="58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7C0B9-5F26-9242-A913-0FF3D747BC4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B66E-BF5B-8641-A02B-9AC9F5E8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88901" y="69852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50826" y="260352"/>
            <a:ext cx="8642350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7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52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34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2" cy="60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13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4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79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4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67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7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4025901" y="5867400"/>
            <a:ext cx="1308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124076" y="1268415"/>
            <a:ext cx="5616575" cy="3743325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35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73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95B6-49D1-40D2-AC78-BDE9CC40092A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7051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9A7-332A-497F-B748-04C5CE428E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5542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FBA2-2012-49E4-9FA4-DE80A8584D24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101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2651-A4A5-46BB-A891-4D2E39EC4F25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69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145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22D4-319B-498F-B9EC-E3EA88CAC0A7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E854-7D87-4C87-ADFF-B3F6F1EB81BB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523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764-F69A-4A0B-9CFF-C98AD0EB3DE8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628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2DB-D43B-458D-BEDD-50A302CA7169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B77-E0E9-4DDD-BA5F-AD1ADAB2D5CF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E81C-7B0E-4B04-9519-0D469B9D967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01858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4C4-850D-4256-A7AB-30204FFFDF5A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559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E522-D255-405A-9B80-D296332C21F3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52435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D24-78EE-431E-8F9E-8C93C992AC38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9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28FB-317D-41E4-ADA1-52D5604625B2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1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88901" y="69852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50826" y="260352"/>
            <a:ext cx="8642350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12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47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21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0" cy="52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26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6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86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5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54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20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4025901" y="5867400"/>
            <a:ext cx="1308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124076" y="1268415"/>
            <a:ext cx="5616575" cy="3743325"/>
          </a:xfrm>
          <a:custGeom>
            <a:avLst/>
            <a:gdLst>
              <a:gd name="T0" fmla="*/ 2147483647 w 3482"/>
              <a:gd name="T1" fmla="*/ 2147483647 h 2308"/>
              <a:gd name="T2" fmla="*/ 2147483647 w 3482"/>
              <a:gd name="T3" fmla="*/ 2147483647 h 2308"/>
              <a:gd name="T4" fmla="*/ 2147483647 w 3482"/>
              <a:gd name="T5" fmla="*/ 2147483647 h 2308"/>
              <a:gd name="T6" fmla="*/ 2147483647 w 3482"/>
              <a:gd name="T7" fmla="*/ 2147483647 h 2308"/>
              <a:gd name="T8" fmla="*/ 2147483647 w 3482"/>
              <a:gd name="T9" fmla="*/ 2147483647 h 2308"/>
              <a:gd name="T10" fmla="*/ 2147483647 w 3482"/>
              <a:gd name="T11" fmla="*/ 2147483647 h 2308"/>
              <a:gd name="T12" fmla="*/ 2147483647 w 3482"/>
              <a:gd name="T13" fmla="*/ 2147483647 h 2308"/>
              <a:gd name="T14" fmla="*/ 2147483647 w 3482"/>
              <a:gd name="T15" fmla="*/ 2147483647 h 2308"/>
              <a:gd name="T16" fmla="*/ 2147483647 w 3482"/>
              <a:gd name="T17" fmla="*/ 2147483647 h 2308"/>
              <a:gd name="T18" fmla="*/ 2147483647 w 3482"/>
              <a:gd name="T19" fmla="*/ 2147483647 h 2308"/>
              <a:gd name="T20" fmla="*/ 2147483647 w 3482"/>
              <a:gd name="T21" fmla="*/ 2147483647 h 2308"/>
              <a:gd name="T22" fmla="*/ 2147483647 w 3482"/>
              <a:gd name="T23" fmla="*/ 2147483647 h 2308"/>
              <a:gd name="T24" fmla="*/ 2147483647 w 3482"/>
              <a:gd name="T25" fmla="*/ 2147483647 h 2308"/>
              <a:gd name="T26" fmla="*/ 2147483647 w 3482"/>
              <a:gd name="T27" fmla="*/ 2147483647 h 2308"/>
              <a:gd name="T28" fmla="*/ 2147483647 w 3482"/>
              <a:gd name="T29" fmla="*/ 2147483647 h 2308"/>
              <a:gd name="T30" fmla="*/ 2147483647 w 3482"/>
              <a:gd name="T31" fmla="*/ 2147483647 h 2308"/>
              <a:gd name="T32" fmla="*/ 2147483647 w 3482"/>
              <a:gd name="T33" fmla="*/ 2147483647 h 2308"/>
              <a:gd name="T34" fmla="*/ 2147483647 w 3482"/>
              <a:gd name="T35" fmla="*/ 2147483647 h 2308"/>
              <a:gd name="T36" fmla="*/ 2147483647 w 3482"/>
              <a:gd name="T37" fmla="*/ 2147483647 h 2308"/>
              <a:gd name="T38" fmla="*/ 2147483647 w 3482"/>
              <a:gd name="T39" fmla="*/ 2147483647 h 2308"/>
              <a:gd name="T40" fmla="*/ 2147483647 w 3482"/>
              <a:gd name="T41" fmla="*/ 2147483647 h 2308"/>
              <a:gd name="T42" fmla="*/ 2147483647 w 3482"/>
              <a:gd name="T43" fmla="*/ 2147483647 h 2308"/>
              <a:gd name="T44" fmla="*/ 2147483647 w 3482"/>
              <a:gd name="T45" fmla="*/ 2147483647 h 2308"/>
              <a:gd name="T46" fmla="*/ 2147483647 w 3482"/>
              <a:gd name="T47" fmla="*/ 2147483647 h 2308"/>
              <a:gd name="T48" fmla="*/ 2147483647 w 3482"/>
              <a:gd name="T49" fmla="*/ 2147483647 h 2308"/>
              <a:gd name="T50" fmla="*/ 2147483647 w 3482"/>
              <a:gd name="T51" fmla="*/ 2147483647 h 2308"/>
              <a:gd name="T52" fmla="*/ 2147483647 w 3482"/>
              <a:gd name="T53" fmla="*/ 2147483647 h 2308"/>
              <a:gd name="T54" fmla="*/ 2147483647 w 3482"/>
              <a:gd name="T55" fmla="*/ 2147483647 h 2308"/>
              <a:gd name="T56" fmla="*/ 2147483647 w 3482"/>
              <a:gd name="T57" fmla="*/ 2147483647 h 2308"/>
              <a:gd name="T58" fmla="*/ 2147483647 w 3482"/>
              <a:gd name="T59" fmla="*/ 2147483647 h 2308"/>
              <a:gd name="T60" fmla="*/ 2147483647 w 3482"/>
              <a:gd name="T61" fmla="*/ 2147483647 h 2308"/>
              <a:gd name="T62" fmla="*/ 2147483647 w 3482"/>
              <a:gd name="T63" fmla="*/ 2147483647 h 2308"/>
              <a:gd name="T64" fmla="*/ 2147483647 w 3482"/>
              <a:gd name="T65" fmla="*/ 2147483647 h 2308"/>
              <a:gd name="T66" fmla="*/ 2147483647 w 3482"/>
              <a:gd name="T67" fmla="*/ 2147483647 h 2308"/>
              <a:gd name="T68" fmla="*/ 2147483647 w 3482"/>
              <a:gd name="T69" fmla="*/ 2147483647 h 2308"/>
              <a:gd name="T70" fmla="*/ 2147483647 w 3482"/>
              <a:gd name="T71" fmla="*/ 2147483647 h 2308"/>
              <a:gd name="T72" fmla="*/ 2147483647 w 3482"/>
              <a:gd name="T73" fmla="*/ 2147483647 h 2308"/>
              <a:gd name="T74" fmla="*/ 2147483647 w 3482"/>
              <a:gd name="T75" fmla="*/ 2147483647 h 2308"/>
              <a:gd name="T76" fmla="*/ 2147483647 w 3482"/>
              <a:gd name="T77" fmla="*/ 2147483647 h 2308"/>
              <a:gd name="T78" fmla="*/ 2147483647 w 3482"/>
              <a:gd name="T79" fmla="*/ 2147483647 h 2308"/>
              <a:gd name="T80" fmla="*/ 2147483647 w 3482"/>
              <a:gd name="T81" fmla="*/ 2147483647 h 2308"/>
              <a:gd name="T82" fmla="*/ 2147483647 w 3482"/>
              <a:gd name="T83" fmla="*/ 2147483647 h 2308"/>
              <a:gd name="T84" fmla="*/ 2147483647 w 3482"/>
              <a:gd name="T85" fmla="*/ 2147483647 h 2308"/>
              <a:gd name="T86" fmla="*/ 2147483647 w 3482"/>
              <a:gd name="T87" fmla="*/ 2147483647 h 2308"/>
              <a:gd name="T88" fmla="*/ 2147483647 w 3482"/>
              <a:gd name="T89" fmla="*/ 2147483647 h 2308"/>
              <a:gd name="T90" fmla="*/ 2147483647 w 3482"/>
              <a:gd name="T91" fmla="*/ 2147483647 h 2308"/>
              <a:gd name="T92" fmla="*/ 2147483647 w 3482"/>
              <a:gd name="T93" fmla="*/ 2147483647 h 2308"/>
              <a:gd name="T94" fmla="*/ 2147483647 w 3482"/>
              <a:gd name="T95" fmla="*/ 2147483647 h 2308"/>
              <a:gd name="T96" fmla="*/ 2147483647 w 3482"/>
              <a:gd name="T97" fmla="*/ 2147483647 h 2308"/>
              <a:gd name="T98" fmla="*/ 2147483647 w 3482"/>
              <a:gd name="T99" fmla="*/ 2147483647 h 2308"/>
              <a:gd name="T100" fmla="*/ 2147483647 w 3482"/>
              <a:gd name="T101" fmla="*/ 2147483647 h 2308"/>
              <a:gd name="T102" fmla="*/ 2147483647 w 3482"/>
              <a:gd name="T103" fmla="*/ 2147483647 h 2308"/>
              <a:gd name="T104" fmla="*/ 2147483647 w 3482"/>
              <a:gd name="T105" fmla="*/ 2147483647 h 2308"/>
              <a:gd name="T106" fmla="*/ 2147483647 w 3482"/>
              <a:gd name="T107" fmla="*/ 2147483647 h 2308"/>
              <a:gd name="T108" fmla="*/ 2147483647 w 3482"/>
              <a:gd name="T109" fmla="*/ 2147483647 h 2308"/>
              <a:gd name="T110" fmla="*/ 2147483647 w 3482"/>
              <a:gd name="T111" fmla="*/ 2147483647 h 2308"/>
              <a:gd name="T112" fmla="*/ 2147483647 w 3482"/>
              <a:gd name="T113" fmla="*/ 2147483647 h 2308"/>
              <a:gd name="T114" fmla="*/ 2147483647 w 3482"/>
              <a:gd name="T115" fmla="*/ 2147483647 h 2308"/>
              <a:gd name="T116" fmla="*/ 2147483647 w 3482"/>
              <a:gd name="T117" fmla="*/ 2147483647 h 2308"/>
              <a:gd name="T118" fmla="*/ 2147483647 w 3482"/>
              <a:gd name="T119" fmla="*/ 2147483647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35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18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BCF5-363B-C547-826C-FF86B4441D87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4984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2AD9-99B5-AA42-838C-1FC65A81C929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30953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F253-8193-9844-B529-CB08C88E466A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7418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7C29-68A4-4C4D-886E-888F56F31A57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07102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39BE-B3C2-A148-883B-01C7221C5332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773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FB10-AC8E-4F91-821E-EC751C8F818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24486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2B8D-5EA7-B043-95F5-7F2425433F0E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19063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DB92-EF7B-534C-B9EE-A85FBA5A933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0198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5800-FBCA-BD46-A6A5-A46539330F7B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36114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EC48-86B1-FC4F-92F5-FF7DEE55F31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13703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5A17-F150-2A42-8497-AA566D2ABF43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4269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2072-5997-7F44-AB5E-9F3F3E0970D9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692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88901" y="69852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50826" y="260352"/>
            <a:ext cx="8642350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7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52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34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2" cy="60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13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4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79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4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67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7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4025901" y="5867400"/>
            <a:ext cx="1308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124076" y="1268415"/>
            <a:ext cx="5616575" cy="3743325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35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661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E81C-7B0E-4B04-9519-0D469B9D967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83204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FB10-AC8E-4F91-821E-EC751C8F818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17515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EA7C-47A2-47DF-B0BB-43CECFC7FB12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501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EA7C-47A2-47DF-B0BB-43CECFC7FB12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84629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11A5-C081-402E-817C-179518502C3E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61276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5E79-2C00-4D81-912E-888A97F20CF3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48544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F44A-CF3C-4872-9FF2-02D298CAA7B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0112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4CC5-60B5-4DE5-B37E-F57877842A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91393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A4D0-D608-4EFC-8FED-CC4A1DE8F6D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24733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95B6-49D1-40D2-AC78-BDE9CC40092A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39804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9A7-332A-497F-B748-04C5CE428E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39553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FBA2-2012-49E4-9FA4-DE80A8584D24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4018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06EA-154E-408A-BFA2-0271E45A8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316EE-595A-4C98-9B7A-CA13D002AD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7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11A5-C081-402E-817C-179518502C3E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20044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B14263A-A4A8-487F-A65F-89C8E95BF78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F7EDA2-782E-4DD4-A470-2CA3FE5C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7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4B76BD3-FAFB-46E8-B557-127AC7095058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2302F0-91F3-4588-BFFF-CB496D21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771EBEA-4E5E-4BAD-974C-51FF7851C73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07B19B-E340-4A3C-B183-FAD38DB6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DF1024EF-1723-4F70-9245-461194348461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558DBB-B556-47FD-A3E2-A949BFB8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8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A2EB0A2-625C-46C9-A760-57A6516283D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F5BC7-821E-497F-A223-E08E30A3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1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FE13A61-C01C-4481-B64C-A703969FD0A9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385B15-55EC-4A7D-AE94-38AFC80A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6CBA1E9-7B67-4B1E-82C9-18E20A735B0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8BF9B7-3986-418B-9695-8F6CAF78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2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27460B7-706A-4851-AAD8-7194537F46A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0644E-BC48-41DE-88AF-718F13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5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C8FFE7F-BA69-484F-BCFE-1D01377EFFF6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18D4A1-31AC-4008-B3DB-1F399A4A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7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4A802E4-6D72-42A7-9352-18D396B6853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2B4D9-D604-4F62-ABCD-2C3DF2BE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5E79-2C00-4D81-912E-888A97F20CF3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29612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D6713C-09C2-4DBB-985D-5E5CD80A354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0AC026-630D-4BE7-B732-A1BB44AC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54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1C4C62-F3BF-A34B-7302-903278CA55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3" name="Rounded Rectangle 4">
            <a:extLst>
              <a:ext uri="{FF2B5EF4-FFF2-40B4-BE49-F238E27FC236}">
                <a16:creationId xmlns:a16="http://schemas.microsoft.com/office/drawing/2014/main" id="{5E996CA0-BDF6-FB87-2CCE-937B6AA7E275}"/>
              </a:ext>
            </a:extLst>
          </p:cNvPr>
          <p:cNvSpPr/>
          <p:nvPr/>
        </p:nvSpPr>
        <p:spPr>
          <a:xfrm>
            <a:off x="65089" y="69852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0600CA-2880-B3A9-C6C4-9C670EB64954}"/>
              </a:ext>
            </a:extLst>
          </p:cNvPr>
          <p:cNvSpPr/>
          <p:nvPr/>
        </p:nvSpPr>
        <p:spPr>
          <a:xfrm>
            <a:off x="63500" y="1449390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A3820B-3C69-D3AE-DB17-660A76B5DDE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65BD9C1-A0DC-5ACE-E7AC-DE8272DEC953}"/>
              </a:ext>
            </a:extLst>
          </p:cNvPr>
          <p:cNvSpPr/>
          <p:nvPr/>
        </p:nvSpPr>
        <p:spPr>
          <a:xfrm>
            <a:off x="63500" y="2976565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463">
                <a:solidFill>
                  <a:schemeClr val="tx2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5D35BBF0-D80D-353B-B063-B06304C9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50A0946-587C-4255-8745-EE9F2B9750E1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1534EBAA-3C92-D180-2DD1-CD003529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C59EA15-74A9-43F9-4C35-4079DE4B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78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87FB5D-548F-412F-89E3-0646B322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6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32E8DE-B19A-B410-6CAB-387ECF4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27F57C-EDBB-4482-B0F7-266B4059C38C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41F2FB-AC69-78DA-8016-35A893D8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D1861-A632-79A3-74B0-8ACE3D68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2589FE-9702-450A-AE02-3D112F5F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56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37B0C5-BDED-A7A5-161A-6338ECD278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023ED6F7-D3B0-5CC7-1A40-D470F77CBAAC}"/>
              </a:ext>
            </a:extLst>
          </p:cNvPr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0D33C-3D0C-E79B-171E-8FB1845B0CD4}"/>
              </a:ext>
            </a:extLst>
          </p:cNvPr>
          <p:cNvSpPr/>
          <p:nvPr/>
        </p:nvSpPr>
        <p:spPr>
          <a:xfrm flipV="1">
            <a:off x="69851" y="237649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B954D-9C0B-0C13-E381-FE47F00F8980}"/>
              </a:ext>
            </a:extLst>
          </p:cNvPr>
          <p:cNvSpPr/>
          <p:nvPr/>
        </p:nvSpPr>
        <p:spPr>
          <a:xfrm>
            <a:off x="69851" y="2341565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79638-F33A-5FE9-4B43-11C643CBE154}"/>
              </a:ext>
            </a:extLst>
          </p:cNvPr>
          <p:cNvSpPr/>
          <p:nvPr/>
        </p:nvSpPr>
        <p:spPr>
          <a:xfrm>
            <a:off x="68264" y="2468565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225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633878C-F99F-C82C-A2DB-A259E1C9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65B5FC-B479-4322-A710-251623E80C5B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E61CE8-9E23-F61E-B244-AA9180AD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78011CE-DD65-5A4B-C70C-5F2E187B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9FAFEA3-66A3-4E6D-9357-F68F90E5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C1810292-B0FF-54A3-F3C4-ED113D0A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E236E45-AA21-4A9E-82FA-98FB2DC75445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8676D7B-D49C-5E76-5974-E9F8F37D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D53E006-E38F-55C4-EC2C-A8C9FA60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7AD869-1EDA-4603-B31B-2A3DE276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6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C4F0266-D483-4B0F-3CE7-E1EC5432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40E4A34-5EDF-4368-88A9-61CB43D0409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8DCD86D-49C0-9129-36F2-F1EC00AD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E81AA4A-1B24-E599-18C3-08B2D4CD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2A0B825-F8D4-458D-8174-495F482B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42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55CDF-140E-0CEF-3450-1E2153FD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11F631-6DB2-44ED-8AA8-4783679AB180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FB8FF-9AAD-C456-F980-D5A7367B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D05BB-2A09-0C04-F7A6-9F40D35C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BF1CF4D-F365-4ADA-8809-C17CEEA21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0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C03A9-D1FD-56BF-E566-EA71A12A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1C106E-7150-4E57-B9E8-8A8A5DFD0007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7BB34-DD48-F3F7-318D-F3953E7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2EF58-8C9C-7042-1567-F1C7ABC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446389-412C-44FF-A626-7770F130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0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788A095-31F0-D6CD-7C43-F24E4B0DB0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5" name="Rounded Rectangle 5">
            <a:extLst>
              <a:ext uri="{FF2B5EF4-FFF2-40B4-BE49-F238E27FC236}">
                <a16:creationId xmlns:a16="http://schemas.microsoft.com/office/drawing/2014/main" id="{791A3ADB-66BB-FB19-3449-204A2293423B}"/>
              </a:ext>
            </a:extLst>
          </p:cNvPr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22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013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F3EDF5-FD95-B415-EAF5-A5DBEED2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3C433E7-EACE-4B36-AA6A-4F3ED4153E4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E0152E-DD94-48E4-F790-26FF5A30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A48536C-5FE9-ED73-2352-643CF4F2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9E1552-F0C0-41B4-AE07-F91C516D3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8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115939-415A-6A91-92A1-1106D0BA11F2}"/>
              </a:ext>
            </a:extLst>
          </p:cNvPr>
          <p:cNvSpPr/>
          <p:nvPr/>
        </p:nvSpPr>
        <p:spPr>
          <a:xfrm flipV="1">
            <a:off x="68264" y="4683127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FFF1E-4BDD-273B-807F-7C89FB3CBDAC}"/>
              </a:ext>
            </a:extLst>
          </p:cNvPr>
          <p:cNvSpPr/>
          <p:nvPr/>
        </p:nvSpPr>
        <p:spPr>
          <a:xfrm>
            <a:off x="68264" y="4649790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04073-31CD-2F37-5E5A-C6450B3626AA}"/>
              </a:ext>
            </a:extLst>
          </p:cNvPr>
          <p:cNvSpPr/>
          <p:nvPr/>
        </p:nvSpPr>
        <p:spPr>
          <a:xfrm>
            <a:off x="68264" y="4773615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157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66679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D92EA00-FB38-EF2F-E078-27AE7A41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462524B-6BDB-41CE-B55A-DC5182260F1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72C14BF-B8E9-8AAE-8BF6-2A891514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78290D4-8925-A701-F620-3DAD79AF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CA5D70-E61C-4F69-88F9-23D79661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F44A-CF3C-4872-9FF2-02D298CAA7B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29885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645E-9F3B-4E73-62A9-AA8B940A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4FA90D9-1D7E-4276-9886-3D4DF3F8B1BA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889B-753B-F4C1-1005-A6AB9E7E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4F31D-D90C-842E-7689-27807E62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FB0912-4FFF-48C5-A879-E7612E14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9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4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9D37-0AF5-3F2F-415D-C3097CA5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A15310F-4A1A-4409-BE34-70D65D0324D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2988-E9FF-173F-4E5A-C7B3891C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3401-C3E6-59F6-9300-51A851E1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9B5D61-CF33-475D-8886-D083C9589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0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4CC5-60B5-4DE5-B37E-F57877842A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0763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A4D0-D608-4EFC-8FED-CC4A1DE8F6D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7584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165101" y="144465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7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7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FB09A2A-2F6E-4FF0-9F6A-1DCF2E1A1C4A}" type="slidenum">
              <a:rPr lang="en-US">
                <a:solidFill>
                  <a:srgbClr val="1F5281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468314" y="981077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5753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 i="1" kern="1200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62F4CD-C3F5-4385-AE0A-3E28D1544782}" type="datetime1">
              <a:rPr lang="en-US" smtClean="0">
                <a:solidFill>
                  <a:srgbClr val="696464"/>
                </a:solidFill>
                <a:latin typeface="Perpet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8/5/2023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EB3733-B42E-4D32-A761-DFD33FC80AF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165101" y="144465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7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7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cs typeface="+mn-cs"/>
              </a:defRPr>
            </a:lvl1pPr>
          </a:lstStyle>
          <a:p>
            <a:pPr>
              <a:defRPr/>
            </a:pPr>
            <a:fld id="{979A34EF-C346-5E45-813B-BCF04DD317F4}" type="slidenum">
              <a:rPr lang="en-US">
                <a:solidFill>
                  <a:srgbClr val="1F5281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147483647 w 3482"/>
              <a:gd name="T1" fmla="*/ 2147483647 h 2308"/>
              <a:gd name="T2" fmla="*/ 2147483647 w 3482"/>
              <a:gd name="T3" fmla="*/ 2147483647 h 2308"/>
              <a:gd name="T4" fmla="*/ 2147483647 w 3482"/>
              <a:gd name="T5" fmla="*/ 2147483647 h 2308"/>
              <a:gd name="T6" fmla="*/ 2147483647 w 3482"/>
              <a:gd name="T7" fmla="*/ 2147483647 h 2308"/>
              <a:gd name="T8" fmla="*/ 2147483647 w 3482"/>
              <a:gd name="T9" fmla="*/ 2147483647 h 2308"/>
              <a:gd name="T10" fmla="*/ 2147483647 w 3482"/>
              <a:gd name="T11" fmla="*/ 2147483647 h 2308"/>
              <a:gd name="T12" fmla="*/ 2147483647 w 3482"/>
              <a:gd name="T13" fmla="*/ 2147483647 h 2308"/>
              <a:gd name="T14" fmla="*/ 2147483647 w 3482"/>
              <a:gd name="T15" fmla="*/ 2147483647 h 2308"/>
              <a:gd name="T16" fmla="*/ 2147483647 w 3482"/>
              <a:gd name="T17" fmla="*/ 2147483647 h 2308"/>
              <a:gd name="T18" fmla="*/ 2147483647 w 3482"/>
              <a:gd name="T19" fmla="*/ 2147483647 h 2308"/>
              <a:gd name="T20" fmla="*/ 2147483647 w 3482"/>
              <a:gd name="T21" fmla="*/ 2147483647 h 2308"/>
              <a:gd name="T22" fmla="*/ 2147483647 w 3482"/>
              <a:gd name="T23" fmla="*/ 2147483647 h 2308"/>
              <a:gd name="T24" fmla="*/ 2147483647 w 3482"/>
              <a:gd name="T25" fmla="*/ 2147483647 h 2308"/>
              <a:gd name="T26" fmla="*/ 2147483647 w 3482"/>
              <a:gd name="T27" fmla="*/ 2147483647 h 2308"/>
              <a:gd name="T28" fmla="*/ 2147483647 w 3482"/>
              <a:gd name="T29" fmla="*/ 2147483647 h 2308"/>
              <a:gd name="T30" fmla="*/ 2147483647 w 3482"/>
              <a:gd name="T31" fmla="*/ 2147483647 h 2308"/>
              <a:gd name="T32" fmla="*/ 2147483647 w 3482"/>
              <a:gd name="T33" fmla="*/ 2147483647 h 2308"/>
              <a:gd name="T34" fmla="*/ 2147483647 w 3482"/>
              <a:gd name="T35" fmla="*/ 2147483647 h 2308"/>
              <a:gd name="T36" fmla="*/ 2147483647 w 3482"/>
              <a:gd name="T37" fmla="*/ 2147483647 h 2308"/>
              <a:gd name="T38" fmla="*/ 2147483647 w 3482"/>
              <a:gd name="T39" fmla="*/ 2147483647 h 2308"/>
              <a:gd name="T40" fmla="*/ 2147483647 w 3482"/>
              <a:gd name="T41" fmla="*/ 2147483647 h 2308"/>
              <a:gd name="T42" fmla="*/ 2147483647 w 3482"/>
              <a:gd name="T43" fmla="*/ 2147483647 h 2308"/>
              <a:gd name="T44" fmla="*/ 2147483647 w 3482"/>
              <a:gd name="T45" fmla="*/ 2147483647 h 2308"/>
              <a:gd name="T46" fmla="*/ 2147483647 w 3482"/>
              <a:gd name="T47" fmla="*/ 2147483647 h 2308"/>
              <a:gd name="T48" fmla="*/ 2147483647 w 3482"/>
              <a:gd name="T49" fmla="*/ 2147483647 h 2308"/>
              <a:gd name="T50" fmla="*/ 2147483647 w 3482"/>
              <a:gd name="T51" fmla="*/ 2147483647 h 2308"/>
              <a:gd name="T52" fmla="*/ 2147483647 w 3482"/>
              <a:gd name="T53" fmla="*/ 2147483647 h 2308"/>
              <a:gd name="T54" fmla="*/ 2147483647 w 3482"/>
              <a:gd name="T55" fmla="*/ 2147483647 h 2308"/>
              <a:gd name="T56" fmla="*/ 2147483647 w 3482"/>
              <a:gd name="T57" fmla="*/ 2147483647 h 2308"/>
              <a:gd name="T58" fmla="*/ 2147483647 w 3482"/>
              <a:gd name="T59" fmla="*/ 2147483647 h 2308"/>
              <a:gd name="T60" fmla="*/ 2147483647 w 3482"/>
              <a:gd name="T61" fmla="*/ 2147483647 h 2308"/>
              <a:gd name="T62" fmla="*/ 2147483647 w 3482"/>
              <a:gd name="T63" fmla="*/ 2147483647 h 2308"/>
              <a:gd name="T64" fmla="*/ 2147483647 w 3482"/>
              <a:gd name="T65" fmla="*/ 2147483647 h 2308"/>
              <a:gd name="T66" fmla="*/ 2147483647 w 3482"/>
              <a:gd name="T67" fmla="*/ 2147483647 h 2308"/>
              <a:gd name="T68" fmla="*/ 2147483647 w 3482"/>
              <a:gd name="T69" fmla="*/ 2147483647 h 2308"/>
              <a:gd name="T70" fmla="*/ 2147483647 w 3482"/>
              <a:gd name="T71" fmla="*/ 2147483647 h 2308"/>
              <a:gd name="T72" fmla="*/ 2147483647 w 3482"/>
              <a:gd name="T73" fmla="*/ 2147483647 h 2308"/>
              <a:gd name="T74" fmla="*/ 2147483647 w 3482"/>
              <a:gd name="T75" fmla="*/ 2147483647 h 2308"/>
              <a:gd name="T76" fmla="*/ 2147483647 w 3482"/>
              <a:gd name="T77" fmla="*/ 2147483647 h 2308"/>
              <a:gd name="T78" fmla="*/ 2147483647 w 3482"/>
              <a:gd name="T79" fmla="*/ 2147483647 h 2308"/>
              <a:gd name="T80" fmla="*/ 2147483647 w 3482"/>
              <a:gd name="T81" fmla="*/ 2147483647 h 2308"/>
              <a:gd name="T82" fmla="*/ 2147483647 w 3482"/>
              <a:gd name="T83" fmla="*/ 2147483647 h 2308"/>
              <a:gd name="T84" fmla="*/ 2147483647 w 3482"/>
              <a:gd name="T85" fmla="*/ 2147483647 h 2308"/>
              <a:gd name="T86" fmla="*/ 2147483647 w 3482"/>
              <a:gd name="T87" fmla="*/ 2147483647 h 2308"/>
              <a:gd name="T88" fmla="*/ 2147483647 w 3482"/>
              <a:gd name="T89" fmla="*/ 2147483647 h 2308"/>
              <a:gd name="T90" fmla="*/ 2147483647 w 3482"/>
              <a:gd name="T91" fmla="*/ 2147483647 h 2308"/>
              <a:gd name="T92" fmla="*/ 2147483647 w 3482"/>
              <a:gd name="T93" fmla="*/ 2147483647 h 2308"/>
              <a:gd name="T94" fmla="*/ 2147483647 w 3482"/>
              <a:gd name="T95" fmla="*/ 2147483647 h 2308"/>
              <a:gd name="T96" fmla="*/ 2147483647 w 3482"/>
              <a:gd name="T97" fmla="*/ 2147483647 h 2308"/>
              <a:gd name="T98" fmla="*/ 2147483647 w 3482"/>
              <a:gd name="T99" fmla="*/ 2147483647 h 2308"/>
              <a:gd name="T100" fmla="*/ 2147483647 w 3482"/>
              <a:gd name="T101" fmla="*/ 2147483647 h 2308"/>
              <a:gd name="T102" fmla="*/ 2147483647 w 3482"/>
              <a:gd name="T103" fmla="*/ 2147483647 h 2308"/>
              <a:gd name="T104" fmla="*/ 2147483647 w 3482"/>
              <a:gd name="T105" fmla="*/ 2147483647 h 2308"/>
              <a:gd name="T106" fmla="*/ 2147483647 w 3482"/>
              <a:gd name="T107" fmla="*/ 2147483647 h 2308"/>
              <a:gd name="T108" fmla="*/ 2147483647 w 3482"/>
              <a:gd name="T109" fmla="*/ 2147483647 h 2308"/>
              <a:gd name="T110" fmla="*/ 2147483647 w 3482"/>
              <a:gd name="T111" fmla="*/ 2147483647 h 2308"/>
              <a:gd name="T112" fmla="*/ 2147483647 w 3482"/>
              <a:gd name="T113" fmla="*/ 2147483647 h 2308"/>
              <a:gd name="T114" fmla="*/ 2147483647 w 3482"/>
              <a:gd name="T115" fmla="*/ 2147483647 h 2308"/>
              <a:gd name="T116" fmla="*/ 2147483647 w 3482"/>
              <a:gd name="T117" fmla="*/ 2147483647 h 2308"/>
              <a:gd name="T118" fmla="*/ 2147483647 w 3482"/>
              <a:gd name="T119" fmla="*/ 2147483647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468314" y="981077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3860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 i="1" kern="1200">
          <a:solidFill>
            <a:srgbClr val="1F528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165101" y="144465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7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7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FB09A2A-2F6E-4FF0-9F6A-1DCF2E1A1C4A}" type="slidenum">
              <a:rPr lang="en-US">
                <a:solidFill>
                  <a:srgbClr val="1F5281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468314" y="981077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5902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 i="1" kern="1200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CAA5CFA2-6BE6-45D5-ADA2-62EAAF213C8D}" type="datetime1">
              <a:rPr lang="en-US">
                <a:cs typeface="Arial" panose="020B0604020202020204" pitchFamily="34" charset="0"/>
              </a:rPr>
              <a:pPr>
                <a:defRPr/>
              </a:pPr>
              <a:t>8/5/2023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6182DC-59FF-4119-BBCA-D3A7A930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4644EE-5135-2199-9132-D885CD2ED3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61B83F50-D5E3-BFB5-EE2F-56F33A9B10B7}"/>
              </a:ext>
            </a:extLst>
          </p:cNvPr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100" name="Title Placeholder 21">
            <a:extLst>
              <a:ext uri="{FF2B5EF4-FFF2-40B4-BE49-F238E27FC236}">
                <a16:creationId xmlns:a16="http://schemas.microsoft.com/office/drawing/2014/main" id="{703D845F-30ED-2584-3450-6426C1A60B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12">
            <a:extLst>
              <a:ext uri="{FF2B5EF4-FFF2-40B4-BE49-F238E27FC236}">
                <a16:creationId xmlns:a16="http://schemas.microsoft.com/office/drawing/2014/main" id="{E48D80DB-EAE1-9685-2D2B-4A1C93962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8F73431-704E-F8C6-0C44-065A2AF7F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788">
                <a:solidFill>
                  <a:srgbClr val="696464"/>
                </a:solidFill>
                <a:latin typeface="Perpetua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F6B6DC-6EE9-4E20-9788-C6D9886EC66B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43925-7F44-9904-5FE5-DC90135B8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788">
                <a:solidFill>
                  <a:srgbClr val="696464"/>
                </a:solidFill>
                <a:latin typeface="Perpetua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E8CB1D2-C3F5-3C08-C001-A0A3C705D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788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3B1F895-B9A9-4F9A-B552-9474D864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153591" indent="-153591" algn="l" rtl="0" eaLnBrk="0" fontAlgn="base" hangingPunct="0">
        <a:spcBef>
          <a:spcPts val="319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07181" indent="-128588" algn="l" rtl="0" eaLnBrk="0" fontAlgn="base" hangingPunct="0">
        <a:spcBef>
          <a:spcPts val="206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128588" algn="l" rtl="0" eaLnBrk="0" fontAlgn="base" hangingPunct="0">
        <a:spcBef>
          <a:spcPts val="206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16744" indent="-128588" algn="l" rtl="0" eaLnBrk="0" fontAlgn="base" hangingPunct="0">
        <a:spcBef>
          <a:spcPts val="206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0" fontAlgn="base" hangingPunct="0">
        <a:spcBef>
          <a:spcPts val="206"/>
        </a:spcBef>
        <a:spcAft>
          <a:spcPct val="0"/>
        </a:spcAft>
        <a:buClr>
          <a:srgbClr val="A28E6A"/>
        </a:buClr>
        <a:buChar char="o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" indent="-128588" algn="l" rtl="0" eaLnBrk="1" latinLnBrk="0" hangingPunct="1">
        <a:spcBef>
          <a:spcPts val="209"/>
        </a:spcBef>
        <a:buClr>
          <a:schemeClr val="accent3"/>
        </a:buClr>
        <a:buChar char="•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135" indent="-128588" algn="l" rtl="0" eaLnBrk="1" latinLnBrk="0" hangingPunct="1">
        <a:spcBef>
          <a:spcPts val="209"/>
        </a:spcBef>
        <a:buClr>
          <a:schemeClr val="accent2"/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" indent="-128588" algn="l" rtl="0" eaLnBrk="1" latinLnBrk="0" hangingPunct="1">
        <a:spcBef>
          <a:spcPts val="209"/>
        </a:spcBef>
        <a:buClr>
          <a:schemeClr val="accent1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1388745" indent="-128588" algn="l" rtl="0" eaLnBrk="1" latinLnBrk="0" hangingPunct="1">
        <a:spcBef>
          <a:spcPts val="209"/>
        </a:spcBef>
        <a:buClr>
          <a:schemeClr val="accent2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jpeg"/><Relationship Id="rId11" Type="http://schemas.openxmlformats.org/officeDocument/2006/relationships/image" Target="../media/image5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29106" y="1219200"/>
            <a:ext cx="7315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CHÍNH TRỊ - LUẬT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MÔN CHỦ NGHĨA MÁC-LÊNIN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398" y="3284984"/>
            <a:ext cx="7315200" cy="2729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 MÔN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 HỌC MÁC-LÊNIN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(DÀNH CHO HV CAO HỌC VÀ NGHIÊN CỨU SINH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CÁC NGÀNH KHOA HỌC XÃ  HỘI VÀ NHÂN VĂN)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27BAE0B-6958-554E-E3FD-1E325466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00"/>
            <a:ext cx="914399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b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204864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 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tiễn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7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hẹp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1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33293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b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33293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2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6610288"/>
              </p:ext>
            </p:extLst>
          </p:nvPr>
        </p:nvGraphicFramePr>
        <p:xfrm>
          <a:off x="395536" y="1412776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80920" cy="994172"/>
          </a:xfrm>
        </p:spPr>
        <p:txBody>
          <a:bodyPr/>
          <a:lstStyle/>
          <a:p>
            <a:pPr lvl="0" algn="just"/>
            <a:r>
              <a:rPr lang="en-US" sz="2400" dirty="0">
                <a:solidFill>
                  <a:srgbClr val="FF0000"/>
                </a:solidFill>
              </a:rPr>
              <a:t>2.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duy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endParaRPr lang="en-US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1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229600" cy="563562"/>
          </a:xfrm>
        </p:spPr>
        <p:txBody>
          <a:bodyPr/>
          <a:lstStyle/>
          <a:p>
            <a:pPr lvl="0" algn="l"/>
            <a:r>
              <a:rPr lang="en-US" sz="2400" dirty="0">
                <a:solidFill>
                  <a:srgbClr val="FF0000"/>
                </a:solidFill>
              </a:rPr>
              <a:t>b.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bản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chứng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thức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956" y="836712"/>
            <a:ext cx="892968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-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Sự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phản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ánh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trực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về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hiện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thực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-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Tư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duy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trừu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tượng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thức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nó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-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Biện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chứng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quá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trình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nhận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thức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- 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Logic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nội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tại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sự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phát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triển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tri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thức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40000"/>
              </a:lnSpc>
              <a:spcBef>
                <a:spcPct val="20000"/>
              </a:spcBef>
              <a:spcAft>
                <a:spcPct val="25000"/>
              </a:spcAft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2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400" dirty="0">
                <a:solidFill>
                  <a:srgbClr val="FF0000"/>
                </a:solidFill>
              </a:rPr>
              <a:t>c.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chứng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lý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956" y="836712"/>
            <a:ext cx="892968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-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Chân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lí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: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sự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phản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ánh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phù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hợp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chủ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thể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nhận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thức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đối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tượng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sự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phản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ánh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đó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tái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tạo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lại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hiện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thực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như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tự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thân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vốn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có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ngoài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phụ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thuộc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ý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thức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+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Tính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khách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quan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	+ </a:t>
            </a:r>
            <a:r>
              <a:rPr lang="en-US" sz="2800" b="1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Tính</a:t>
            </a: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tương</a:t>
            </a: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đối</a:t>
            </a: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, </a:t>
            </a:r>
            <a:r>
              <a:rPr lang="en-US" sz="2800" b="1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tuyệt</a:t>
            </a: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đối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50000"/>
              </a:lnSpc>
              <a:buClr>
                <a:srgbClr val="2D2DB9"/>
              </a:buClr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  +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Tính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cụ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thể</a:t>
            </a:r>
            <a:endParaRPr lang="en-U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/>
              <a:sym typeface="Wingdings" pitchFamily="2" charset="2"/>
            </a:endParaRPr>
          </a:p>
          <a:p>
            <a:pPr marL="342900" indent="-342900" algn="just">
              <a:lnSpc>
                <a:spcPct val="140000"/>
              </a:lnSpc>
              <a:spcBef>
                <a:spcPct val="20000"/>
              </a:spcBef>
              <a:spcAft>
                <a:spcPct val="25000"/>
              </a:spcAft>
              <a:buSzPct val="65000"/>
              <a:defRPr/>
            </a:pPr>
            <a:r>
              <a:rPr lang="en-U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/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5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0616624"/>
              </p:ext>
            </p:extLst>
          </p:nvPr>
        </p:nvGraphicFramePr>
        <p:xfrm>
          <a:off x="395536" y="1110804"/>
          <a:ext cx="8424936" cy="542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/>
          <a:lstStyle/>
          <a:p>
            <a:pPr lvl="0"/>
            <a:r>
              <a:rPr lang="en-US" sz="2400" dirty="0"/>
              <a:t>3.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thù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br>
              <a:rPr lang="en-US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6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1182606"/>
              </p:ext>
            </p:extLst>
          </p:nvPr>
        </p:nvGraphicFramePr>
        <p:xfrm>
          <a:off x="323528" y="170080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80920" cy="1152128"/>
          </a:xfrm>
        </p:spPr>
        <p:txBody>
          <a:bodyPr/>
          <a:lstStyle/>
          <a:p>
            <a:pPr lvl="0" algn="just"/>
            <a:r>
              <a:rPr lang="en-US" sz="2400" dirty="0">
                <a:solidFill>
                  <a:srgbClr val="FF0000"/>
                </a:solidFill>
              </a:rPr>
              <a:t>4. </a:t>
            </a:r>
            <a:r>
              <a:rPr lang="en-US" sz="2400" dirty="0" err="1">
                <a:solidFill>
                  <a:srgbClr val="FF0000"/>
                </a:solidFill>
              </a:rPr>
              <a:t>Nguyên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thống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giữa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tiễn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nghiệp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đổi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mới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Nam </a:t>
            </a:r>
            <a:r>
              <a:rPr lang="en-US" sz="2400" dirty="0" err="1">
                <a:solidFill>
                  <a:srgbClr val="FF0000"/>
                </a:solidFill>
              </a:rPr>
              <a:t>hiện</a:t>
            </a:r>
            <a:r>
              <a:rPr lang="en-US" sz="2400" dirty="0">
                <a:solidFill>
                  <a:srgbClr val="FF0000"/>
                </a:solidFill>
              </a:rPr>
              <a:t> nay 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7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18747" y="1987371"/>
            <a:ext cx="8418478" cy="3604655"/>
            <a:chOff x="1824364" y="1412776"/>
            <a:chExt cx="9925652" cy="4655602"/>
          </a:xfrm>
        </p:grpSpPr>
        <p:sp>
          <p:nvSpPr>
            <p:cNvPr id="58" name="Freeform: Shape 8"/>
            <p:cNvSpPr/>
            <p:nvPr/>
          </p:nvSpPr>
          <p:spPr>
            <a:xfrm>
              <a:off x="1824364" y="1958680"/>
              <a:ext cx="3716588" cy="3596835"/>
            </a:xfrm>
            <a:custGeom>
              <a:avLst/>
              <a:gdLst>
                <a:gd name="connsiteX0" fmla="*/ 0 w 2215567"/>
                <a:gd name="connsiteY0" fmla="*/ 1107801 h 2215601"/>
                <a:gd name="connsiteX1" fmla="*/ 1107784 w 2215567"/>
                <a:gd name="connsiteY1" fmla="*/ 0 h 2215601"/>
                <a:gd name="connsiteX2" fmla="*/ 2215568 w 2215567"/>
                <a:gd name="connsiteY2" fmla="*/ 1107801 h 2215601"/>
                <a:gd name="connsiteX3" fmla="*/ 1107784 w 2215567"/>
                <a:gd name="connsiteY3" fmla="*/ 2215602 h 2215601"/>
                <a:gd name="connsiteX4" fmla="*/ 0 w 2215567"/>
                <a:gd name="connsiteY4" fmla="*/ 1107801 h 221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567" h="2215601">
                  <a:moveTo>
                    <a:pt x="0" y="1107801"/>
                  </a:moveTo>
                  <a:cubicBezTo>
                    <a:pt x="0" y="495979"/>
                    <a:pt x="495972" y="0"/>
                    <a:pt x="1107784" y="0"/>
                  </a:cubicBezTo>
                  <a:cubicBezTo>
                    <a:pt x="1719596" y="0"/>
                    <a:pt x="2215568" y="495979"/>
                    <a:pt x="2215568" y="1107801"/>
                  </a:cubicBezTo>
                  <a:cubicBezTo>
                    <a:pt x="2215568" y="1719623"/>
                    <a:pt x="1719596" y="2215602"/>
                    <a:pt x="1107784" y="2215602"/>
                  </a:cubicBezTo>
                  <a:cubicBezTo>
                    <a:pt x="495972" y="2215602"/>
                    <a:pt x="0" y="1719623"/>
                    <a:pt x="0" y="1107801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4304" tIns="284308" rIns="284304" bIns="284308" spcCol="1270" anchor="ctr"/>
            <a:lstStyle/>
            <a:p>
              <a:pPr algn="ctr" defTabSz="143351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- XH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nhằm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TN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XH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dirty="0">
                <a:solidFill>
                  <a:srgbClr val="000000"/>
                </a:solidFill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>
              <a:off x="2211007" y="1412776"/>
              <a:ext cx="4465852" cy="4655602"/>
            </a:xfrm>
            <a:prstGeom prst="blockArc">
              <a:avLst>
                <a:gd name="adj1" fmla="val 17586957"/>
                <a:gd name="adj2" fmla="val 3699632"/>
                <a:gd name="adj3" fmla="val 556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0223292"/>
                <a:satOff val="-38463"/>
                <a:lumOff val="-18430"/>
                <a:alphaOff val="0"/>
              </a:schemeClr>
            </a:fillRef>
            <a:effectRef idx="3">
              <a:schemeClr val="accent4">
                <a:hueOff val="20223292"/>
                <a:satOff val="-38463"/>
                <a:lumOff val="-184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61" name="Freeform: Shape 12"/>
            <p:cNvSpPr/>
            <p:nvPr/>
          </p:nvSpPr>
          <p:spPr>
            <a:xfrm>
              <a:off x="7297984" y="1470622"/>
              <a:ext cx="4452032" cy="1149218"/>
            </a:xfrm>
            <a:custGeom>
              <a:avLst/>
              <a:gdLst>
                <a:gd name="connsiteX0" fmla="*/ 0 w 1588701"/>
                <a:gd name="connsiteY0" fmla="*/ 0 h 1149002"/>
                <a:gd name="connsiteX1" fmla="*/ 1588701 w 1588701"/>
                <a:gd name="connsiteY1" fmla="*/ 0 h 1149002"/>
                <a:gd name="connsiteX2" fmla="*/ 1588701 w 1588701"/>
                <a:gd name="connsiteY2" fmla="*/ 1149002 h 1149002"/>
                <a:gd name="connsiteX3" fmla="*/ 0 w 1588701"/>
                <a:gd name="connsiteY3" fmla="*/ 1149002 h 1149002"/>
                <a:gd name="connsiteX4" fmla="*/ 0 w 1588701"/>
                <a:gd name="connsiteY4" fmla="*/ 0 h 114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01" h="1149002">
                  <a:moveTo>
                    <a:pt x="0" y="0"/>
                  </a:moveTo>
                  <a:lnTo>
                    <a:pt x="1588701" y="0"/>
                  </a:lnTo>
                  <a:lnTo>
                    <a:pt x="1588701" y="1149002"/>
                  </a:lnTo>
                  <a:lnTo>
                    <a:pt x="0" y="1149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050" tIns="19050" rIns="19050" bIns="19050" spcCol="1270" anchor="ctr"/>
            <a:lstStyle/>
            <a:p>
              <a:pPr algn="just" defTabSz="6667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10000"/>
                </a:spcAft>
                <a:defRPr/>
              </a:pP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TGKQ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endParaRPr lang="en-US" sz="2100" i="1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: Shape 14"/>
            <p:cNvSpPr/>
            <p:nvPr/>
          </p:nvSpPr>
          <p:spPr>
            <a:xfrm>
              <a:off x="7476302" y="4606820"/>
              <a:ext cx="4268631" cy="1149218"/>
            </a:xfrm>
            <a:custGeom>
              <a:avLst/>
              <a:gdLst>
                <a:gd name="connsiteX0" fmla="*/ 0 w 1588701"/>
                <a:gd name="connsiteY0" fmla="*/ 0 h 1149002"/>
                <a:gd name="connsiteX1" fmla="*/ 1588701 w 1588701"/>
                <a:gd name="connsiteY1" fmla="*/ 0 h 1149002"/>
                <a:gd name="connsiteX2" fmla="*/ 1588701 w 1588701"/>
                <a:gd name="connsiteY2" fmla="*/ 1149002 h 1149002"/>
                <a:gd name="connsiteX3" fmla="*/ 0 w 1588701"/>
                <a:gd name="connsiteY3" fmla="*/ 1149002 h 1149002"/>
                <a:gd name="connsiteX4" fmla="*/ 0 w 1588701"/>
                <a:gd name="connsiteY4" fmla="*/ 0 h 114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01" h="1149002">
                  <a:moveTo>
                    <a:pt x="0" y="0"/>
                  </a:moveTo>
                  <a:lnTo>
                    <a:pt x="1588701" y="0"/>
                  </a:lnTo>
                  <a:lnTo>
                    <a:pt x="1588701" y="1149002"/>
                  </a:lnTo>
                  <a:lnTo>
                    <a:pt x="0" y="1149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050" tIns="19050" rIns="19050" bIns="19050" spcCol="1270" anchor="ctr"/>
            <a:lstStyle/>
            <a:p>
              <a:pPr algn="just" defTabSz="6667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10000"/>
                </a:spcAft>
                <a:defRPr/>
              </a:pP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TN, XH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100" i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63" y="3894327"/>
            <a:ext cx="1370980" cy="1160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01" y="2175247"/>
            <a:ext cx="1370601" cy="1160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71" name="Freeform: Shape 12"/>
          <p:cNvSpPr/>
          <p:nvPr/>
        </p:nvSpPr>
        <p:spPr bwMode="auto">
          <a:xfrm>
            <a:off x="5034683" y="3157560"/>
            <a:ext cx="3776007" cy="955180"/>
          </a:xfrm>
          <a:custGeom>
            <a:avLst/>
            <a:gdLst>
              <a:gd name="connsiteX0" fmla="*/ 0 w 1588701"/>
              <a:gd name="connsiteY0" fmla="*/ 0 h 1149002"/>
              <a:gd name="connsiteX1" fmla="*/ 1588701 w 1588701"/>
              <a:gd name="connsiteY1" fmla="*/ 0 h 1149002"/>
              <a:gd name="connsiteX2" fmla="*/ 1588701 w 1588701"/>
              <a:gd name="connsiteY2" fmla="*/ 1149002 h 1149002"/>
              <a:gd name="connsiteX3" fmla="*/ 0 w 1588701"/>
              <a:gd name="connsiteY3" fmla="*/ 1149002 h 1149002"/>
              <a:gd name="connsiteX4" fmla="*/ 0 w 1588701"/>
              <a:gd name="connsiteY4" fmla="*/ 0 h 11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701" h="1149002">
                <a:moveTo>
                  <a:pt x="0" y="0"/>
                </a:moveTo>
                <a:lnTo>
                  <a:pt x="1588701" y="0"/>
                </a:lnTo>
                <a:lnTo>
                  <a:pt x="1588701" y="1149002"/>
                </a:lnTo>
                <a:lnTo>
                  <a:pt x="0" y="1149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050" tIns="19050" rIns="19050" bIns="19050" spcCol="1270" anchor="ctr"/>
          <a:lstStyle/>
          <a:p>
            <a:pPr algn="just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defRPr/>
            </a:pP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chiu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XH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i="1" dirty="0">
              <a:solidFill>
                <a:srgbClr val="000000"/>
              </a:solidFill>
            </a:endParaRPr>
          </a:p>
        </p:txBody>
      </p:sp>
      <p:sp>
        <p:nvSpPr>
          <p:cNvPr id="72" name="Title 1"/>
          <p:cNvSpPr txBox="1">
            <a:spLocks noChangeArrowheads="1"/>
          </p:cNvSpPr>
          <p:nvPr/>
        </p:nvSpPr>
        <p:spPr bwMode="black">
          <a:xfrm>
            <a:off x="2621924" y="970985"/>
            <a:ext cx="2777544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sz="21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itle 1"/>
          <p:cNvSpPr txBox="1">
            <a:spLocks noChangeArrowheads="1"/>
          </p:cNvSpPr>
          <p:nvPr/>
        </p:nvSpPr>
        <p:spPr bwMode="black">
          <a:xfrm>
            <a:off x="310217" y="1741315"/>
            <a:ext cx="6539004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Lênin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sz="21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en-US" altLang="en-US" sz="21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2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3A46F-044E-4511-9B48-4F97FDD2CB4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.VnArial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8/5/2023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.VnArial" pitchFamily="34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E5988-B8BA-4DAF-B5E1-64C7065906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772400" cy="757237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MÔN HỌC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6050" y="1124744"/>
          <a:ext cx="8890445" cy="6358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9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latinLnBrk="0"/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1: 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KHÁI LUẬN  VỀ  TRIẾT HỌC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latinLnBrk="0"/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BẢN THỂ LUẬN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PHÉP BIỆN CHỨNG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 THỨC LUẬN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23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89" y="4019225"/>
            <a:ext cx="2076972" cy="1240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hoa hoc phat trien o trinh do ca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1" y="2124439"/>
            <a:ext cx="1079897" cy="1032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pic>
        <p:nvPicPr>
          <p:cNvPr id="7" name="Picture 13" descr="ASEAN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77" y="2124439"/>
            <a:ext cx="1025128" cy="1032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pic>
        <p:nvPicPr>
          <p:cNvPr id="8" name="Picture 14" descr="15-CM Pha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83" y="2124439"/>
            <a:ext cx="940594" cy="1032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pic>
        <p:nvPicPr>
          <p:cNvPr id="9" name="Picture 18" descr="24985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45" y="2124439"/>
            <a:ext cx="919163" cy="1032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10" name="Arc 20"/>
          <p:cNvSpPr>
            <a:spLocks/>
          </p:cNvSpPr>
          <p:nvPr/>
        </p:nvSpPr>
        <p:spPr bwMode="auto">
          <a:xfrm>
            <a:off x="3417540" y="2725705"/>
            <a:ext cx="1835944" cy="1727597"/>
          </a:xfrm>
          <a:custGeom>
            <a:avLst/>
            <a:gdLst>
              <a:gd name="T0" fmla="*/ 2147483646 w 43200"/>
              <a:gd name="T1" fmla="*/ 0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969"/>
                  <a:pt x="9208" y="427"/>
                  <a:pt x="20831" y="13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969"/>
                  <a:pt x="9208" y="427"/>
                  <a:pt x="20831" y="13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695" y="3117210"/>
            <a:ext cx="172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TIỄN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7099" y="5296195"/>
            <a:ext cx="4698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VẬT CHẤT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005" y="3156987"/>
            <a:ext cx="255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NGHIỆM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1271" y="3189393"/>
            <a:ext cx="296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TRỊ - XH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548" y="2124439"/>
            <a:ext cx="1548507" cy="1032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pic>
        <p:nvPicPr>
          <p:cNvPr id="16" name="Picture 2" descr="Image result for THá»¤C NGHIÃM khoa há»c nÃ´ng nghiep nh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1" y="4132207"/>
            <a:ext cx="2052638" cy="1016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ong nghe rau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48" y="2123246"/>
            <a:ext cx="1079897" cy="1053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pic>
        <p:nvPicPr>
          <p:cNvPr id="18" name="Picture 6" descr="Image result for cong nghe may moc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0" y="4130473"/>
            <a:ext cx="1515668" cy="1037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3750" y="4122308"/>
            <a:ext cx="1438481" cy="1045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20" name="Title 1"/>
          <p:cNvSpPr>
            <a:spLocks noGrp="1" noChangeArrowheads="1"/>
          </p:cNvSpPr>
          <p:nvPr>
            <p:ph type="title"/>
          </p:nvPr>
        </p:nvSpPr>
        <p:spPr>
          <a:xfrm>
            <a:off x="-236163" y="1560064"/>
            <a:ext cx="6326981" cy="422672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 noChangeArrowheads="1"/>
          </p:cNvSpPr>
          <p:nvPr/>
        </p:nvSpPr>
        <p:spPr bwMode="black">
          <a:xfrm>
            <a:off x="2067370" y="1026958"/>
            <a:ext cx="6326981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sz="21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5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1135118" y="1052514"/>
            <a:ext cx="7295492" cy="422672"/>
          </a:xfrm>
        </p:spPr>
        <p:txBody>
          <a:bodyPr/>
          <a:lstStyle/>
          <a:p>
            <a:pPr algn="ctr"/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135117" y="1673115"/>
          <a:ext cx="6314090" cy="313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76604" y="4926968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TT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TT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i="1" dirty="0" err="1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100" b="1" i="1" dirty="0">
                <a:solidFill>
                  <a:srgbClr val="1945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u="sng" dirty="0" err="1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100" b="1" i="1" u="sng" dirty="0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u="sng" dirty="0" err="1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2100" b="1" i="1" u="sng" dirty="0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u="sng" dirty="0" err="1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b="1" i="1" u="sng" dirty="0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u="sng" dirty="0" err="1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i="1" u="sng" dirty="0">
                <a:solidFill>
                  <a:srgbClr val="19456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TT.</a:t>
            </a:r>
          </a:p>
        </p:txBody>
      </p:sp>
    </p:spTree>
    <p:extLst>
      <p:ext uri="{BB962C8B-B14F-4D97-AF65-F5344CB8AC3E}">
        <p14:creationId xmlns:p14="http://schemas.microsoft.com/office/powerpoint/2010/main" val="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3A46F-044E-4511-9B48-4F97FDD2CB4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.VnArial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8/5/2023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.VnArial" pitchFamily="34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E5988-B8BA-4DAF-B5E1-64C7065906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772400" cy="757237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MÔN HỌC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124744"/>
          <a:ext cx="9252520" cy="6031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 THUYẾT HÌNH THÁI KINH TẾ - XÃ HỘI</a:t>
                      </a:r>
                    </a:p>
                    <a:p>
                      <a:pPr latinLnBrk="0"/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TRIẾT HỌC CHÍNH TRỊ 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atinLnBrk="0"/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 THỨC XÃ HỘI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TRIẾT HỌC VỀ CON NGƯỜI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6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7B08A-5B16-4766-A0F9-6FB91C89C2F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.VnArial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8/5/2023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.VnArial" pitchFamily="34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71364-2BEF-4FA3-B458-0573902862D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606425" y="68263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HỌC TẬP  MÔN HỌC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830263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Sách, giáo trình chính: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 học  </a:t>
            </a: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dùng trong đt trình độ thạc sĩ, ts các ngành KHXH và NV không chuyên) </a:t>
            </a:r>
            <a:r>
              <a:rPr kumimoji="0" lang="pt-B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GDĐT)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Tài liệu tham khảo: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Nxb.Chính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2014.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[2]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Mác-Lênin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Nxb.Chính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2010. </a:t>
            </a:r>
          </a:p>
        </p:txBody>
      </p:sp>
    </p:spTree>
    <p:extLst>
      <p:ext uri="{BB962C8B-B14F-4D97-AF65-F5344CB8AC3E}">
        <p14:creationId xmlns:p14="http://schemas.microsoft.com/office/powerpoint/2010/main" val="357338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290A050-293C-797A-9D3E-3EE8FF50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691" y="1585912"/>
            <a:ext cx="4371975" cy="766763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MÔN HỌC</a:t>
            </a:r>
          </a:p>
        </p:txBody>
      </p:sp>
      <p:sp>
        <p:nvSpPr>
          <p:cNvPr id="18435" name="Date Placeholder 3">
            <a:extLst>
              <a:ext uri="{FF2B5EF4-FFF2-40B4-BE49-F238E27FC236}">
                <a16:creationId xmlns:a16="http://schemas.microsoft.com/office/drawing/2014/main" id="{3C5631E8-F3FF-21FB-3BFB-60053D1148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/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>
              <a:defRPr sz="1350">
                <a:solidFill>
                  <a:srgbClr val="00FF00"/>
                </a:solidFill>
                <a:latin typeface=".VnArial" pitchFamily="34" charset="0"/>
              </a:defRPr>
            </a:lvl1pPr>
            <a:lvl2pPr marL="417910" indent="-160735">
              <a:defRPr sz="1350">
                <a:solidFill>
                  <a:srgbClr val="00FF00"/>
                </a:solidFill>
                <a:latin typeface=".VnArial" pitchFamily="34" charset="0"/>
              </a:defRPr>
            </a:lvl2pPr>
            <a:lvl3pPr marL="642938" indent="-128588">
              <a:defRPr sz="1350">
                <a:solidFill>
                  <a:srgbClr val="00FF00"/>
                </a:solidFill>
                <a:latin typeface=".VnArial" pitchFamily="34" charset="0"/>
              </a:defRPr>
            </a:lvl3pPr>
            <a:lvl4pPr marL="900113" indent="-128588">
              <a:defRPr sz="1350">
                <a:solidFill>
                  <a:srgbClr val="00FF00"/>
                </a:solidFill>
                <a:latin typeface=".VnArial" pitchFamily="34" charset="0"/>
              </a:defRPr>
            </a:lvl4pPr>
            <a:lvl5pPr marL="1157288" indent="-128588">
              <a:defRPr sz="1350">
                <a:solidFill>
                  <a:srgbClr val="00FF00"/>
                </a:solidFill>
                <a:latin typeface=".VnArial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defTabSz="514350">
              <a:defRPr/>
            </a:pPr>
            <a:fld id="{7ADF9AF2-EA9F-4DCB-A760-580588FC96D9}" type="datetime1">
              <a:rPr lang="en-US" sz="788">
                <a:solidFill>
                  <a:srgbClr val="696464"/>
                </a:solidFill>
              </a:rPr>
              <a:pPr defTabSz="514350">
                <a:defRPr/>
              </a:pPr>
              <a:t>8/5/2023</a:t>
            </a:fld>
            <a:endParaRPr lang="en-US" sz="788">
              <a:solidFill>
                <a:srgbClr val="69646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C56E-5E07-F564-A8A5-7E7CDB69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2BB4934-4017-4DB9-B5CD-FCA7C3AAED2B}" type="slidenum">
              <a:rPr lang="en-US">
                <a:latin typeface="Franklin Gothic Book"/>
              </a:rPr>
              <a:pPr defTabSz="514350">
                <a:defRPr/>
              </a:pPr>
              <a:t>5</a:t>
            </a:fld>
            <a:endParaRPr lang="en-US">
              <a:latin typeface="Franklin Gothic Boo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50B0F3-694D-9783-3A26-1618D6A0182F}"/>
              </a:ext>
            </a:extLst>
          </p:cNvPr>
          <p:cNvGraphicFramePr>
            <a:graphicFrameLocks noGrp="1"/>
          </p:cNvGraphicFramePr>
          <p:nvPr/>
        </p:nvGraphicFramePr>
        <p:xfrm>
          <a:off x="2171700" y="3028950"/>
          <a:ext cx="4914901" cy="2243139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184477682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806326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881638226"/>
                    </a:ext>
                  </a:extLst>
                </a:gridCol>
                <a:gridCol w="777479">
                  <a:extLst>
                    <a:ext uri="{9D8B030D-6E8A-4147-A177-3AD203B41FA5}">
                      <a16:colId xmlns:a16="http://schemas.microsoft.com/office/drawing/2014/main" val="2096725221"/>
                    </a:ext>
                  </a:extLst>
                </a:gridCol>
                <a:gridCol w="1965722">
                  <a:extLst>
                    <a:ext uri="{9D8B030D-6E8A-4147-A177-3AD203B41FA5}">
                      <a16:colId xmlns:a16="http://schemas.microsoft.com/office/drawing/2014/main" val="1523614508"/>
                    </a:ext>
                  </a:extLst>
                </a:gridCol>
              </a:tblGrid>
              <a:tr h="747713">
                <a:tc gridSpan="4"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Điểm quá trình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(40%)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Cuối kỳ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(60%)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18067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Chuyên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Phát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biểu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Tiểu luận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Bài thi tự luận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28010"/>
                  </a:ext>
                </a:extLst>
              </a:tr>
              <a:tr h="747713">
                <a:tc gridSpan="5"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Phương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nghe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giảng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thuyết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….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0848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THỨC LUẬN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895600" y="304800"/>
            <a:ext cx="3352800" cy="914400"/>
          </a:xfrm>
          <a:prstGeom prst="round2SameRect">
            <a:avLst>
              <a:gd name="adj1" fmla="val 2650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 4</a:t>
            </a:r>
          </a:p>
        </p:txBody>
      </p:sp>
    </p:spTree>
    <p:extLst>
      <p:ext uri="{BB962C8B-B14F-4D97-AF65-F5344CB8AC3E}">
        <p14:creationId xmlns:p14="http://schemas.microsoft.com/office/powerpoint/2010/main" val="228775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13526" y="511619"/>
            <a:ext cx="7660998" cy="4752528"/>
            <a:chOff x="899592" y="1340768"/>
            <a:chExt cx="7560840" cy="475252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986153986"/>
                </p:ext>
              </p:extLst>
            </p:nvPr>
          </p:nvGraphicFramePr>
          <p:xfrm>
            <a:off x="899592" y="1340768"/>
            <a:ext cx="7560840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 bwMode="auto">
            <a:xfrm>
              <a:off x="1389613" y="2348880"/>
              <a:ext cx="87759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457654" y="4305290"/>
              <a:ext cx="81009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</p:grp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1664068" y="411926"/>
            <a:ext cx="6408712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 BÀI GIẢNG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8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9552" y="1124744"/>
            <a:ext cx="7660998" cy="4752528"/>
            <a:chOff x="899592" y="1340768"/>
            <a:chExt cx="7560840" cy="475252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795047040"/>
                </p:ext>
              </p:extLst>
            </p:nvPr>
          </p:nvGraphicFramePr>
          <p:xfrm>
            <a:off x="899592" y="1340768"/>
            <a:ext cx="7560840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 bwMode="auto">
            <a:xfrm>
              <a:off x="1389613" y="2348880"/>
              <a:ext cx="87759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457654" y="4305290"/>
              <a:ext cx="81009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</a:p>
          </p:txBody>
        </p:sp>
      </p:grp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1664068" y="411926"/>
            <a:ext cx="6408712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 BÀI GIẢNG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4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7313887"/>
              </p:ext>
            </p:extLst>
          </p:nvPr>
        </p:nvGraphicFramePr>
        <p:xfrm>
          <a:off x="395536" y="1110804"/>
          <a:ext cx="8424936" cy="542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08912" cy="994172"/>
          </a:xfrm>
        </p:spPr>
        <p:txBody>
          <a:bodyPr/>
          <a:lstStyle/>
          <a:p>
            <a:pPr lvl="0" algn="just"/>
            <a:r>
              <a:rPr lang="en-US" sz="2000" dirty="0"/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415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43641</TotalTime>
  <Words>1177</Words>
  <Application>Microsoft Office PowerPoint</Application>
  <PresentationFormat>Trình chiếu Trên màn hình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21</vt:i4>
      </vt:variant>
    </vt:vector>
  </HeadingPairs>
  <TitlesOfParts>
    <vt:vector size="37" baseType="lpstr">
      <vt:lpstr>.VnArial</vt:lpstr>
      <vt:lpstr>Arial</vt:lpstr>
      <vt:lpstr>Calibri</vt:lpstr>
      <vt:lpstr>Franklin Gothic Book</vt:lpstr>
      <vt:lpstr>Perpetua</vt:lpstr>
      <vt:lpstr>Tahoma</vt:lpstr>
      <vt:lpstr>Times New Roman</vt:lpstr>
      <vt:lpstr>Verdana</vt:lpstr>
      <vt:lpstr>Wingdings</vt:lpstr>
      <vt:lpstr>Wingdings 2</vt:lpstr>
      <vt:lpstr>1_sample</vt:lpstr>
      <vt:lpstr>1_Equity</vt:lpstr>
      <vt:lpstr>2_sample</vt:lpstr>
      <vt:lpstr>sample</vt:lpstr>
      <vt:lpstr>2_Equity</vt:lpstr>
      <vt:lpstr>4_Equity</vt:lpstr>
      <vt:lpstr>Bản trình bày PowerPoint</vt:lpstr>
      <vt:lpstr>NỘI DUNG MÔN HỌC</vt:lpstr>
      <vt:lpstr>NỘI DUNG MÔN HỌC</vt:lpstr>
      <vt:lpstr>TÀI LIỆU HỌC TẬP  MÔN HỌC</vt:lpstr>
      <vt:lpstr>ĐÁNH GIÁ MÔN HỌC</vt:lpstr>
      <vt:lpstr>NHẬN THỨC LUẬN</vt:lpstr>
      <vt:lpstr>Bản trình bày PowerPoint</vt:lpstr>
      <vt:lpstr>Bản trình bày PowerPoint</vt:lpstr>
      <vt:lpstr>1. Một số vấn đề cơ bản của nhận thức luận </vt:lpstr>
      <vt:lpstr>a.Mục đích, bản chất, nguồn gốc của nhận thức </vt:lpstr>
      <vt:lpstr>b. Chủ thể, khách thể và đối tượng của nhận thức</vt:lpstr>
      <vt:lpstr>c. Về khả năng nhận thức của con người</vt:lpstr>
      <vt:lpstr>d. Sự thống nhất và đa dạng của các kiểu tri thức </vt:lpstr>
      <vt:lpstr>2. Nhận thức luận duy vật biện chứng </vt:lpstr>
      <vt:lpstr>b. Các giai đoạn cơ bản và biện chứng của quá trình nhận thức </vt:lpstr>
      <vt:lpstr>c. Quan điểm biện chứng duy vật về chân lý</vt:lpstr>
      <vt:lpstr>3. Các hình thức, phương pháp nhận thức khoa học và đặc thù của nhận thức xã hội </vt:lpstr>
      <vt:lpstr>4. Nguyên tắc thống nhất giữa lý luận và thực tiễn và sự vận dụng nó trong sự nghiệp đổi mới ở Việt Nam hiện nay </vt:lpstr>
      <vt:lpstr>Bản trình bày PowerPoint</vt:lpstr>
      <vt:lpstr>- Các hình thức cơ bản của thực tiễn</vt:lpstr>
      <vt:lpstr>. Thực tiễn và vai trò của thực tiễn đối với nhận thức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Admin</dc:creator>
  <cp:lastModifiedBy>Tri, nguyen(GE Healthcare)</cp:lastModifiedBy>
  <cp:revision>183</cp:revision>
  <dcterms:created xsi:type="dcterms:W3CDTF">2015-11-29T04:30:45Z</dcterms:created>
  <dcterms:modified xsi:type="dcterms:W3CDTF">2023-08-05T11:51:39Z</dcterms:modified>
</cp:coreProperties>
</file>