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00" r:id="rId4"/>
    <p:sldId id="304" r:id="rId5"/>
    <p:sldId id="256" r:id="rId6"/>
    <p:sldId id="257" r:id="rId7"/>
    <p:sldId id="275" r:id="rId8"/>
    <p:sldId id="258" r:id="rId9"/>
    <p:sldId id="260" r:id="rId10"/>
    <p:sldId id="263" r:id="rId11"/>
    <p:sldId id="264" r:id="rId12"/>
    <p:sldId id="266" r:id="rId13"/>
    <p:sldId id="294" r:id="rId14"/>
    <p:sldId id="296" r:id="rId15"/>
    <p:sldId id="297" r:id="rId16"/>
    <p:sldId id="298" r:id="rId17"/>
    <p:sldId id="278" r:id="rId18"/>
    <p:sldId id="267" r:id="rId19"/>
    <p:sldId id="268" r:id="rId20"/>
    <p:sldId id="269" r:id="rId21"/>
    <p:sldId id="283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6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2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3FC27D39-D190-4154-A984-C2BC100D4A7C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F4803F-C356-4049-A5BB-2BF538176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32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9DD4D7FF-FAB0-47C4-A219-4C0397926369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97F6ED3-44A5-4CA2-811C-B8C789F4D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71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392DF3C8-94A4-4CF1-9DCD-6C64E1E23FFD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6CA57AB-9370-46FD-AA73-12F36D679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09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9C73CD8-8FBE-41FA-8BAB-AC18B77AA16C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F4F7DCE-7FEF-47F0-81C3-F5619BABC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50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79BEA089-61CD-45E9-8ACD-B401B1F0E814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90BFCA8-5710-4039-9E34-C94B89CD9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6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F6CFBE9D-D1B6-43B9-B61C-26C7715A0CDE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C08232B-5937-4FA3-A55C-DEA18E73E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90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9E8F699-2969-4D66-BEE2-6F749629505C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CB508D2-84D8-46FF-B6A5-7635A11E8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9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32C9066-1A13-4BE1-BB1D-A38DED0C5BF3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B99D45E-A95A-4767-A30C-3673040FB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6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03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4595A94-FCC8-4968-BD18-C15EE13598BF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8650957-28CD-480A-AC5E-1C31C0A90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30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B4A7BA65-C4CC-4076-B8F9-F8398F73605A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5567E00-B708-4A41-BDFF-E4A64972D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0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AF348A9D-C3EA-4E08-94EB-0D750DBFDE7F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1C89997-6313-4673-8C80-54B54996E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695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0D983B1-EE58-4482-B41A-2FF49E9E9E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250428"/>
      </p:ext>
    </p:extLst>
  </p:cSld>
  <p:clrMapOvr>
    <a:masterClrMapping/>
  </p:clrMapOvr>
  <p:transition>
    <p:wheel spokes="8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223D99F-3F79-472E-B942-BCF9E1C0C8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768308"/>
      </p:ext>
    </p:extLst>
  </p:cSld>
  <p:clrMapOvr>
    <a:masterClrMapping/>
  </p:clrMapOvr>
  <p:transition>
    <p:wheel spokes="8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187EAE1-9CD8-472F-BA4D-D2669750A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996553"/>
      </p:ext>
    </p:extLst>
  </p:cSld>
  <p:clrMapOvr>
    <a:masterClrMapping/>
  </p:clrMapOvr>
  <p:transition>
    <p:wheel spokes="8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F588F7-D26D-4A37-ADEA-C073E4EDA7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944136"/>
      </p:ext>
    </p:extLst>
  </p:cSld>
  <p:clrMapOvr>
    <a:masterClrMapping/>
  </p:clrMapOvr>
  <p:transition>
    <p:wheel spokes="8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0503E2-5E1D-4279-A78C-7DEDDB0989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538230"/>
      </p:ext>
    </p:extLst>
  </p:cSld>
  <p:clrMapOvr>
    <a:masterClrMapping/>
  </p:clrMapOvr>
  <p:transition>
    <p:wheel spokes="8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77CE6EB-FD4C-4261-A708-8B1345541A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139675"/>
      </p:ext>
    </p:extLst>
  </p:cSld>
  <p:clrMapOvr>
    <a:masterClrMapping/>
  </p:clrMapOvr>
  <p:transition>
    <p:wheel spokes="8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B61C37-74BB-440D-86B0-8DB579B87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855688"/>
      </p:ext>
    </p:extLst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871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C7459A-F978-4A7B-9DDD-7E610AF6B3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963584"/>
      </p:ext>
    </p:extLst>
  </p:cSld>
  <p:clrMapOvr>
    <a:masterClrMapping/>
  </p:clrMapOvr>
  <p:transition>
    <p:wheel spokes="8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0D40D3-8179-4E62-B587-EC9912CBB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315541"/>
      </p:ext>
    </p:extLst>
  </p:cSld>
  <p:clrMapOvr>
    <a:masterClrMapping/>
  </p:clrMapOvr>
  <p:transition>
    <p:wheel spokes="8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D840954-7F56-4FE9-A1C9-36902F6A7A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422019"/>
      </p:ext>
    </p:extLst>
  </p:cSld>
  <p:clrMapOvr>
    <a:masterClrMapping/>
  </p:clrMapOvr>
  <p:transition>
    <p:wheel spokes="8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365027-A140-4116-BC54-BB65CBC8A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257453"/>
      </p:ext>
    </p:extLst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1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5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2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5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1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066ED-B243-4BDB-850F-36B2A290582C}" type="datetimeFigureOut">
              <a:rPr lang="en-US" smtClean="0"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F49E-7296-431A-8C04-328F851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2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6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05D9201E-804A-4839-BABB-721023973B47}" type="datetime1">
              <a:rPr lang="en-US"/>
              <a:pPr>
                <a:defRPr/>
              </a:pPr>
              <a:t>7/3/2021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DEE03C7-13C7-4634-9B4F-AAECABFAF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8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.Vn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.Vn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.Vn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82804E-4064-4638-AB52-EADC6A2C342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57200" y="1981200"/>
            <a:ext cx="8229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3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KHOA CHÍNH TRỊ - </a:t>
            </a:r>
            <a:r>
              <a:rPr lang="en-US" sz="3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endParaRPr lang="en-US" sz="3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14400" y="3351663"/>
            <a:ext cx="7315200" cy="1752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 GIẢNG MÔN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CHỦ NGHĨA XÃ HỘI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57600" y="6172200"/>
            <a:ext cx="18288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vi-VN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4" name="Picture 1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83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575" y="0"/>
            <a:ext cx="5686425" cy="7620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" y="914400"/>
            <a:ext cx="8839200" cy="6172200"/>
            <a:chOff x="2939084" y="1397000"/>
            <a:chExt cx="3265831" cy="4063999"/>
          </a:xfrm>
        </p:grpSpPr>
        <p:sp>
          <p:nvSpPr>
            <p:cNvPr id="5" name="Freeform 4"/>
            <p:cNvSpPr/>
            <p:nvPr/>
          </p:nvSpPr>
          <p:spPr>
            <a:xfrm rot="21600000">
              <a:off x="2939084" y="2122829"/>
              <a:ext cx="1596665" cy="2612746"/>
            </a:xfrm>
            <a:custGeom>
              <a:avLst/>
              <a:gdLst>
                <a:gd name="connsiteX0" fmla="*/ 266164 w 2612745"/>
                <a:gd name="connsiteY0" fmla="*/ 0 h 1596664"/>
                <a:gd name="connsiteX1" fmla="*/ 2346581 w 2612745"/>
                <a:gd name="connsiteY1" fmla="*/ 0 h 1596664"/>
                <a:gd name="connsiteX2" fmla="*/ 2612745 w 2612745"/>
                <a:gd name="connsiteY2" fmla="*/ 266164 h 1596664"/>
                <a:gd name="connsiteX3" fmla="*/ 2612745 w 2612745"/>
                <a:gd name="connsiteY3" fmla="*/ 1596664 h 1596664"/>
                <a:gd name="connsiteX4" fmla="*/ 2612745 w 2612745"/>
                <a:gd name="connsiteY4" fmla="*/ 1596664 h 1596664"/>
                <a:gd name="connsiteX5" fmla="*/ 0 w 2612745"/>
                <a:gd name="connsiteY5" fmla="*/ 1596664 h 1596664"/>
                <a:gd name="connsiteX6" fmla="*/ 0 w 2612745"/>
                <a:gd name="connsiteY6" fmla="*/ 1596664 h 1596664"/>
                <a:gd name="connsiteX7" fmla="*/ 0 w 2612745"/>
                <a:gd name="connsiteY7" fmla="*/ 266164 h 1596664"/>
                <a:gd name="connsiteX8" fmla="*/ 266164 w 2612745"/>
                <a:gd name="connsiteY8" fmla="*/ 0 h 159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2745" h="1596664">
                  <a:moveTo>
                    <a:pt x="1" y="1434009"/>
                  </a:moveTo>
                  <a:lnTo>
                    <a:pt x="1" y="162655"/>
                  </a:lnTo>
                  <a:cubicBezTo>
                    <a:pt x="1" y="72823"/>
                    <a:pt x="195001" y="0"/>
                    <a:pt x="435545" y="0"/>
                  </a:cubicBezTo>
                  <a:lnTo>
                    <a:pt x="2612744" y="0"/>
                  </a:lnTo>
                  <a:lnTo>
                    <a:pt x="2612744" y="0"/>
                  </a:lnTo>
                  <a:lnTo>
                    <a:pt x="2612744" y="1596664"/>
                  </a:lnTo>
                  <a:lnTo>
                    <a:pt x="2612744" y="1596664"/>
                  </a:lnTo>
                  <a:lnTo>
                    <a:pt x="435545" y="1596664"/>
                  </a:lnTo>
                  <a:cubicBezTo>
                    <a:pt x="195001" y="1596664"/>
                    <a:pt x="1" y="1523841"/>
                    <a:pt x="1" y="1434009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6548" tIns="325607" rIns="222885" bIns="325608" numCol="1" spcCol="1270" anchor="t" anchorCtr="0">
              <a:noAutofit/>
            </a:bodyPr>
            <a:lstStyle/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2.1.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đời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chất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2.1.1.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đời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2.1.2.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chất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XHCN</a:t>
              </a:r>
            </a:p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2.1.3.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</a:t>
              </a:r>
              <a:r>
                <a:rPr lang="vi-VN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28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ớc</a:t>
              </a:r>
              <a:r>
                <a:rPr lang="en-US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XHCN</a:t>
              </a:r>
            </a:p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4608250" y="2122829"/>
              <a:ext cx="1596665" cy="2612746"/>
            </a:xfrm>
            <a:custGeom>
              <a:avLst/>
              <a:gdLst>
                <a:gd name="connsiteX0" fmla="*/ 266164 w 2612745"/>
                <a:gd name="connsiteY0" fmla="*/ 0 h 1596664"/>
                <a:gd name="connsiteX1" fmla="*/ 2346581 w 2612745"/>
                <a:gd name="connsiteY1" fmla="*/ 0 h 1596664"/>
                <a:gd name="connsiteX2" fmla="*/ 2612745 w 2612745"/>
                <a:gd name="connsiteY2" fmla="*/ 266164 h 1596664"/>
                <a:gd name="connsiteX3" fmla="*/ 2612745 w 2612745"/>
                <a:gd name="connsiteY3" fmla="*/ 1596664 h 1596664"/>
                <a:gd name="connsiteX4" fmla="*/ 2612745 w 2612745"/>
                <a:gd name="connsiteY4" fmla="*/ 1596664 h 1596664"/>
                <a:gd name="connsiteX5" fmla="*/ 0 w 2612745"/>
                <a:gd name="connsiteY5" fmla="*/ 1596664 h 1596664"/>
                <a:gd name="connsiteX6" fmla="*/ 0 w 2612745"/>
                <a:gd name="connsiteY6" fmla="*/ 1596664 h 1596664"/>
                <a:gd name="connsiteX7" fmla="*/ 0 w 2612745"/>
                <a:gd name="connsiteY7" fmla="*/ 266164 h 1596664"/>
                <a:gd name="connsiteX8" fmla="*/ 266164 w 2612745"/>
                <a:gd name="connsiteY8" fmla="*/ 0 h 159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2745" h="1596664">
                  <a:moveTo>
                    <a:pt x="2612744" y="162655"/>
                  </a:moveTo>
                  <a:lnTo>
                    <a:pt x="2612744" y="1434009"/>
                  </a:lnTo>
                  <a:cubicBezTo>
                    <a:pt x="2612744" y="1523841"/>
                    <a:pt x="2417744" y="1596664"/>
                    <a:pt x="2177200" y="1596664"/>
                  </a:cubicBezTo>
                  <a:lnTo>
                    <a:pt x="1" y="1596664"/>
                  </a:lnTo>
                  <a:lnTo>
                    <a:pt x="1" y="1596664"/>
                  </a:lnTo>
                  <a:lnTo>
                    <a:pt x="1" y="0"/>
                  </a:lnTo>
                  <a:lnTo>
                    <a:pt x="1" y="0"/>
                  </a:lnTo>
                  <a:lnTo>
                    <a:pt x="2177200" y="0"/>
                  </a:lnTo>
                  <a:cubicBezTo>
                    <a:pt x="2417744" y="0"/>
                    <a:pt x="2612744" y="72823"/>
                    <a:pt x="2612744" y="16265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fillRef>
            <a:effectRef idx="2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886" tIns="325608" rIns="226547" bIns="325607" numCol="1" spcCol="1270" anchor="t" anchorCtr="0">
              <a:noAutofit/>
            </a:bodyPr>
            <a:lstStyle/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2.2.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Mối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giữa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Circular Arrow 6"/>
            <p:cNvSpPr/>
            <p:nvPr/>
          </p:nvSpPr>
          <p:spPr>
            <a:xfrm>
              <a:off x="3737253" y="1397000"/>
              <a:ext cx="1669165" cy="1669084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ircular Arrow 7"/>
            <p:cNvSpPr/>
            <p:nvPr/>
          </p:nvSpPr>
          <p:spPr>
            <a:xfrm rot="10800000">
              <a:off x="3737253" y="3791915"/>
              <a:ext cx="1669165" cy="1669084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62962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100" y="152400"/>
            <a:ext cx="8953500" cy="6858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2.1.1.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4208572-86D8-4E3B-96DC-3CAB60A0499D}"/>
              </a:ext>
            </a:extLst>
          </p:cNvPr>
          <p:cNvGrpSpPr/>
          <p:nvPr/>
        </p:nvGrpSpPr>
        <p:grpSpPr>
          <a:xfrm>
            <a:off x="38100" y="914400"/>
            <a:ext cx="9105900" cy="5943600"/>
            <a:chOff x="1579536" y="1420283"/>
            <a:chExt cx="5984927" cy="4017432"/>
          </a:xfrm>
        </p:grpSpPr>
        <p:sp>
          <p:nvSpPr>
            <p:cNvPr id="5" name="Arrow: Bent-Up 4">
              <a:extLst>
                <a:ext uri="{FF2B5EF4-FFF2-40B4-BE49-F238E27FC236}">
                  <a16:creationId xmlns:a16="http://schemas.microsoft.com/office/drawing/2014/main" xmlns="" id="{D23F9542-CFF7-41B4-BDD9-38E8D3E948B7}"/>
                </a:ext>
              </a:extLst>
            </p:cNvPr>
            <p:cNvSpPr/>
            <p:nvPr/>
          </p:nvSpPr>
          <p:spPr>
            <a:xfrm rot="5400000">
              <a:off x="1857757" y="2584375"/>
              <a:ext cx="1050131" cy="1195537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A80EA4D7-307B-4A15-AA93-127C5B80B749}"/>
                </a:ext>
              </a:extLst>
            </p:cNvPr>
            <p:cNvSpPr/>
            <p:nvPr/>
          </p:nvSpPr>
          <p:spPr>
            <a:xfrm>
              <a:off x="1579536" y="1420283"/>
              <a:ext cx="1767802" cy="1237404"/>
            </a:xfrm>
            <a:custGeom>
              <a:avLst/>
              <a:gdLst>
                <a:gd name="connsiteX0" fmla="*/ 0 w 1767802"/>
                <a:gd name="connsiteY0" fmla="*/ 206275 h 1237404"/>
                <a:gd name="connsiteX1" fmla="*/ 206275 w 1767802"/>
                <a:gd name="connsiteY1" fmla="*/ 0 h 1237404"/>
                <a:gd name="connsiteX2" fmla="*/ 1561527 w 1767802"/>
                <a:gd name="connsiteY2" fmla="*/ 0 h 1237404"/>
                <a:gd name="connsiteX3" fmla="*/ 1767802 w 1767802"/>
                <a:gd name="connsiteY3" fmla="*/ 206275 h 1237404"/>
                <a:gd name="connsiteX4" fmla="*/ 1767802 w 1767802"/>
                <a:gd name="connsiteY4" fmla="*/ 1031129 h 1237404"/>
                <a:gd name="connsiteX5" fmla="*/ 1561527 w 1767802"/>
                <a:gd name="connsiteY5" fmla="*/ 1237404 h 1237404"/>
                <a:gd name="connsiteX6" fmla="*/ 206275 w 1767802"/>
                <a:gd name="connsiteY6" fmla="*/ 1237404 h 1237404"/>
                <a:gd name="connsiteX7" fmla="*/ 0 w 1767802"/>
                <a:gd name="connsiteY7" fmla="*/ 1031129 h 1237404"/>
                <a:gd name="connsiteX8" fmla="*/ 0 w 1767802"/>
                <a:gd name="connsiteY8" fmla="*/ 206275 h 1237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7802" h="1237404">
                  <a:moveTo>
                    <a:pt x="0" y="206275"/>
                  </a:moveTo>
                  <a:cubicBezTo>
                    <a:pt x="0" y="92352"/>
                    <a:pt x="92352" y="0"/>
                    <a:pt x="206275" y="0"/>
                  </a:cubicBezTo>
                  <a:lnTo>
                    <a:pt x="1561527" y="0"/>
                  </a:lnTo>
                  <a:cubicBezTo>
                    <a:pt x="1675450" y="0"/>
                    <a:pt x="1767802" y="92352"/>
                    <a:pt x="1767802" y="206275"/>
                  </a:cubicBezTo>
                  <a:lnTo>
                    <a:pt x="1767802" y="1031129"/>
                  </a:lnTo>
                  <a:cubicBezTo>
                    <a:pt x="1767802" y="1145052"/>
                    <a:pt x="1675450" y="1237404"/>
                    <a:pt x="1561527" y="1237404"/>
                  </a:cubicBezTo>
                  <a:lnTo>
                    <a:pt x="206275" y="1237404"/>
                  </a:lnTo>
                  <a:cubicBezTo>
                    <a:pt x="92352" y="1237404"/>
                    <a:pt x="0" y="1145052"/>
                    <a:pt x="0" y="1031129"/>
                  </a:cubicBezTo>
                  <a:lnTo>
                    <a:pt x="0" y="20627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866" tIns="231866" rIns="231866" bIns="231866" numCol="1" spcCol="1270" anchor="ctr" anchorCtr="0">
              <a:noAutofit/>
            </a:bodyPr>
            <a:lstStyle/>
            <a:p>
              <a:pPr marL="0" lvl="0" indent="0" algn="just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Khát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vọng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XH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DC,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đẳng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E95886F3-31A8-4F6B-8325-9A2FAAB75C7F}"/>
                </a:ext>
              </a:extLst>
            </p:cNvPr>
            <p:cNvSpPr/>
            <p:nvPr/>
          </p:nvSpPr>
          <p:spPr>
            <a:xfrm>
              <a:off x="3347339" y="1538298"/>
              <a:ext cx="1285731" cy="1000125"/>
            </a:xfrm>
            <a:custGeom>
              <a:avLst/>
              <a:gdLst>
                <a:gd name="connsiteX0" fmla="*/ 0 w 1285731"/>
                <a:gd name="connsiteY0" fmla="*/ 0 h 1000125"/>
                <a:gd name="connsiteX1" fmla="*/ 1285731 w 1285731"/>
                <a:gd name="connsiteY1" fmla="*/ 0 h 1000125"/>
                <a:gd name="connsiteX2" fmla="*/ 1285731 w 1285731"/>
                <a:gd name="connsiteY2" fmla="*/ 1000125 h 1000125"/>
                <a:gd name="connsiteX3" fmla="*/ 0 w 1285731"/>
                <a:gd name="connsiteY3" fmla="*/ 1000125 h 1000125"/>
                <a:gd name="connsiteX4" fmla="*/ 0 w 1285731"/>
                <a:gd name="connsiteY4" fmla="*/ 0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31" h="1000125">
                  <a:moveTo>
                    <a:pt x="0" y="0"/>
                  </a:moveTo>
                  <a:lnTo>
                    <a:pt x="1285731" y="0"/>
                  </a:lnTo>
                  <a:lnTo>
                    <a:pt x="1285731" y="1000125"/>
                  </a:lnTo>
                  <a:lnTo>
                    <a:pt x="0" y="10001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2700" kern="1200"/>
            </a:p>
          </p:txBody>
        </p:sp>
        <p:sp>
          <p:nvSpPr>
            <p:cNvPr id="8" name="Arrow: Bent-Up 7">
              <a:extLst>
                <a:ext uri="{FF2B5EF4-FFF2-40B4-BE49-F238E27FC236}">
                  <a16:creationId xmlns:a16="http://schemas.microsoft.com/office/drawing/2014/main" xmlns="" id="{205EF3CC-ABE8-4977-83BB-0248661247C9}"/>
                </a:ext>
              </a:extLst>
            </p:cNvPr>
            <p:cNvSpPr/>
            <p:nvPr/>
          </p:nvSpPr>
          <p:spPr>
            <a:xfrm rot="5400000">
              <a:off x="3323453" y="3974389"/>
              <a:ext cx="1050131" cy="1195537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50000"/>
                <a:hueOff val="10718668"/>
                <a:satOff val="-15729"/>
                <a:lumOff val="10660"/>
                <a:alphaOff val="0"/>
              </a:schemeClr>
            </a:fillRef>
            <a:effectRef idx="3">
              <a:schemeClr val="accent3">
                <a:tint val="50000"/>
                <a:hueOff val="10718668"/>
                <a:satOff val="-15729"/>
                <a:lumOff val="1066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7D38FA51-FFBF-4BCE-8F32-69E921AA6B9E}"/>
                </a:ext>
              </a:extLst>
            </p:cNvPr>
            <p:cNvSpPr/>
            <p:nvPr/>
          </p:nvSpPr>
          <p:spPr>
            <a:xfrm>
              <a:off x="3045232" y="2810297"/>
              <a:ext cx="1767802" cy="1237404"/>
            </a:xfrm>
            <a:custGeom>
              <a:avLst/>
              <a:gdLst>
                <a:gd name="connsiteX0" fmla="*/ 0 w 1767802"/>
                <a:gd name="connsiteY0" fmla="*/ 206275 h 1237404"/>
                <a:gd name="connsiteX1" fmla="*/ 206275 w 1767802"/>
                <a:gd name="connsiteY1" fmla="*/ 0 h 1237404"/>
                <a:gd name="connsiteX2" fmla="*/ 1561527 w 1767802"/>
                <a:gd name="connsiteY2" fmla="*/ 0 h 1237404"/>
                <a:gd name="connsiteX3" fmla="*/ 1767802 w 1767802"/>
                <a:gd name="connsiteY3" fmla="*/ 206275 h 1237404"/>
                <a:gd name="connsiteX4" fmla="*/ 1767802 w 1767802"/>
                <a:gd name="connsiteY4" fmla="*/ 1031129 h 1237404"/>
                <a:gd name="connsiteX5" fmla="*/ 1561527 w 1767802"/>
                <a:gd name="connsiteY5" fmla="*/ 1237404 h 1237404"/>
                <a:gd name="connsiteX6" fmla="*/ 206275 w 1767802"/>
                <a:gd name="connsiteY6" fmla="*/ 1237404 h 1237404"/>
                <a:gd name="connsiteX7" fmla="*/ 0 w 1767802"/>
                <a:gd name="connsiteY7" fmla="*/ 1031129 h 1237404"/>
                <a:gd name="connsiteX8" fmla="*/ 0 w 1767802"/>
                <a:gd name="connsiteY8" fmla="*/ 206275 h 1237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7802" h="1237404">
                  <a:moveTo>
                    <a:pt x="0" y="206275"/>
                  </a:moveTo>
                  <a:cubicBezTo>
                    <a:pt x="0" y="92352"/>
                    <a:pt x="92352" y="0"/>
                    <a:pt x="206275" y="0"/>
                  </a:cubicBezTo>
                  <a:lnTo>
                    <a:pt x="1561527" y="0"/>
                  </a:lnTo>
                  <a:cubicBezTo>
                    <a:pt x="1675450" y="0"/>
                    <a:pt x="1767802" y="92352"/>
                    <a:pt x="1767802" y="206275"/>
                  </a:cubicBezTo>
                  <a:lnTo>
                    <a:pt x="1767802" y="1031129"/>
                  </a:lnTo>
                  <a:cubicBezTo>
                    <a:pt x="1767802" y="1145052"/>
                    <a:pt x="1675450" y="1237404"/>
                    <a:pt x="1561527" y="1237404"/>
                  </a:cubicBezTo>
                  <a:lnTo>
                    <a:pt x="206275" y="1237404"/>
                  </a:lnTo>
                  <a:cubicBezTo>
                    <a:pt x="92352" y="1237404"/>
                    <a:pt x="0" y="1145052"/>
                    <a:pt x="0" y="1031129"/>
                  </a:cubicBezTo>
                  <a:lnTo>
                    <a:pt x="0" y="20627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3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866" tIns="231866" rIns="231866" bIns="231866" numCol="1" spcCol="1270" anchor="ctr" anchorCtr="0">
              <a:noAutofit/>
            </a:bodyPr>
            <a:lstStyle/>
            <a:p>
              <a:pPr marL="0" lvl="0" indent="0" algn="just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CNTB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xuất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 QHSX &gt; &lt; TLSX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4B43006-4189-4AA4-8B90-9502AEF4AA20}"/>
                </a:ext>
              </a:extLst>
            </p:cNvPr>
            <p:cNvSpPr/>
            <p:nvPr/>
          </p:nvSpPr>
          <p:spPr>
            <a:xfrm>
              <a:off x="4813035" y="2928312"/>
              <a:ext cx="1285731" cy="1000125"/>
            </a:xfrm>
            <a:custGeom>
              <a:avLst/>
              <a:gdLst>
                <a:gd name="connsiteX0" fmla="*/ 0 w 1285731"/>
                <a:gd name="connsiteY0" fmla="*/ 0 h 1000125"/>
                <a:gd name="connsiteX1" fmla="*/ 1285731 w 1285731"/>
                <a:gd name="connsiteY1" fmla="*/ 0 h 1000125"/>
                <a:gd name="connsiteX2" fmla="*/ 1285731 w 1285731"/>
                <a:gd name="connsiteY2" fmla="*/ 1000125 h 1000125"/>
                <a:gd name="connsiteX3" fmla="*/ 0 w 1285731"/>
                <a:gd name="connsiteY3" fmla="*/ 1000125 h 1000125"/>
                <a:gd name="connsiteX4" fmla="*/ 0 w 1285731"/>
                <a:gd name="connsiteY4" fmla="*/ 0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31" h="1000125">
                  <a:moveTo>
                    <a:pt x="0" y="0"/>
                  </a:moveTo>
                  <a:lnTo>
                    <a:pt x="1285731" y="0"/>
                  </a:lnTo>
                  <a:lnTo>
                    <a:pt x="1285731" y="1000125"/>
                  </a:lnTo>
                  <a:lnTo>
                    <a:pt x="0" y="10001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2700" kern="12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35BB65B1-9D17-4D32-8BE4-B9F3F2213F4F}"/>
                </a:ext>
              </a:extLst>
            </p:cNvPr>
            <p:cNvSpPr/>
            <p:nvPr/>
          </p:nvSpPr>
          <p:spPr>
            <a:xfrm>
              <a:off x="4510928" y="4200311"/>
              <a:ext cx="2953369" cy="1237404"/>
            </a:xfrm>
            <a:custGeom>
              <a:avLst/>
              <a:gdLst>
                <a:gd name="connsiteX0" fmla="*/ 0 w 1767802"/>
                <a:gd name="connsiteY0" fmla="*/ 206275 h 1237404"/>
                <a:gd name="connsiteX1" fmla="*/ 206275 w 1767802"/>
                <a:gd name="connsiteY1" fmla="*/ 0 h 1237404"/>
                <a:gd name="connsiteX2" fmla="*/ 1561527 w 1767802"/>
                <a:gd name="connsiteY2" fmla="*/ 0 h 1237404"/>
                <a:gd name="connsiteX3" fmla="*/ 1767802 w 1767802"/>
                <a:gd name="connsiteY3" fmla="*/ 206275 h 1237404"/>
                <a:gd name="connsiteX4" fmla="*/ 1767802 w 1767802"/>
                <a:gd name="connsiteY4" fmla="*/ 1031129 h 1237404"/>
                <a:gd name="connsiteX5" fmla="*/ 1561527 w 1767802"/>
                <a:gd name="connsiteY5" fmla="*/ 1237404 h 1237404"/>
                <a:gd name="connsiteX6" fmla="*/ 206275 w 1767802"/>
                <a:gd name="connsiteY6" fmla="*/ 1237404 h 1237404"/>
                <a:gd name="connsiteX7" fmla="*/ 0 w 1767802"/>
                <a:gd name="connsiteY7" fmla="*/ 1031129 h 1237404"/>
                <a:gd name="connsiteX8" fmla="*/ 0 w 1767802"/>
                <a:gd name="connsiteY8" fmla="*/ 206275 h 1237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7802" h="1237404">
                  <a:moveTo>
                    <a:pt x="0" y="206275"/>
                  </a:moveTo>
                  <a:cubicBezTo>
                    <a:pt x="0" y="92352"/>
                    <a:pt x="92352" y="0"/>
                    <a:pt x="206275" y="0"/>
                  </a:cubicBezTo>
                  <a:lnTo>
                    <a:pt x="1561527" y="0"/>
                  </a:lnTo>
                  <a:cubicBezTo>
                    <a:pt x="1675450" y="0"/>
                    <a:pt x="1767802" y="92352"/>
                    <a:pt x="1767802" y="206275"/>
                  </a:cubicBezTo>
                  <a:lnTo>
                    <a:pt x="1767802" y="1031129"/>
                  </a:lnTo>
                  <a:cubicBezTo>
                    <a:pt x="1767802" y="1145052"/>
                    <a:pt x="1675450" y="1237404"/>
                    <a:pt x="1561527" y="1237404"/>
                  </a:cubicBezTo>
                  <a:lnTo>
                    <a:pt x="206275" y="1237404"/>
                  </a:lnTo>
                  <a:cubicBezTo>
                    <a:pt x="92352" y="1237404"/>
                    <a:pt x="0" y="1145052"/>
                    <a:pt x="0" y="1031129"/>
                  </a:cubicBezTo>
                  <a:lnTo>
                    <a:pt x="0" y="20627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3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866" tIns="231866" rIns="231866" bIns="231866" numCol="1" spcCol="1270" anchor="ctr" anchorCtr="0">
              <a:noAutofit/>
            </a:bodyPr>
            <a:lstStyle/>
            <a:p>
              <a:pPr marL="0" lvl="0" indent="0" algn="just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Đảng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CS đ</a:t>
              </a:r>
              <a:r>
                <a:rPr lang="vi-VN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ợc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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lãnh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đạo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PT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cách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mạng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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Nhà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n</a:t>
              </a:r>
              <a:r>
                <a:rPr lang="vi-VN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ư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ớc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 XHCN ra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đời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.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8B8A5307-7F2D-4BA6-BF7A-6BD9B8FF5BA7}"/>
                </a:ext>
              </a:extLst>
            </p:cNvPr>
            <p:cNvSpPr/>
            <p:nvPr/>
          </p:nvSpPr>
          <p:spPr>
            <a:xfrm>
              <a:off x="6278732" y="4318326"/>
              <a:ext cx="1285731" cy="1000125"/>
            </a:xfrm>
            <a:custGeom>
              <a:avLst/>
              <a:gdLst>
                <a:gd name="connsiteX0" fmla="*/ 0 w 1285731"/>
                <a:gd name="connsiteY0" fmla="*/ 0 h 1000125"/>
                <a:gd name="connsiteX1" fmla="*/ 1285731 w 1285731"/>
                <a:gd name="connsiteY1" fmla="*/ 0 h 1000125"/>
                <a:gd name="connsiteX2" fmla="*/ 1285731 w 1285731"/>
                <a:gd name="connsiteY2" fmla="*/ 1000125 h 1000125"/>
                <a:gd name="connsiteX3" fmla="*/ 0 w 1285731"/>
                <a:gd name="connsiteY3" fmla="*/ 1000125 h 1000125"/>
                <a:gd name="connsiteX4" fmla="*/ 0 w 1285731"/>
                <a:gd name="connsiteY4" fmla="*/ 0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731" h="1000125">
                  <a:moveTo>
                    <a:pt x="0" y="0"/>
                  </a:moveTo>
                  <a:lnTo>
                    <a:pt x="1285731" y="0"/>
                  </a:lnTo>
                  <a:lnTo>
                    <a:pt x="1285731" y="1000125"/>
                  </a:lnTo>
                  <a:lnTo>
                    <a:pt x="0" y="10001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2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24338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100" y="152400"/>
            <a:ext cx="8953500" cy="10668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2.1.2.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3ED9C323-703A-4619-939A-9E72A98CB887}"/>
              </a:ext>
            </a:extLst>
          </p:cNvPr>
          <p:cNvGrpSpPr/>
          <p:nvPr/>
        </p:nvGrpSpPr>
        <p:grpSpPr>
          <a:xfrm>
            <a:off x="0" y="1524000"/>
            <a:ext cx="8763000" cy="4876800"/>
            <a:chOff x="2098852" y="1397000"/>
            <a:chExt cx="4946294" cy="406399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FE07D324-4A93-4F5A-AAAD-B6B03885BA07}"/>
                </a:ext>
              </a:extLst>
            </p:cNvPr>
            <p:cNvSpPr/>
            <p:nvPr/>
          </p:nvSpPr>
          <p:spPr>
            <a:xfrm>
              <a:off x="2098852" y="1397000"/>
              <a:ext cx="2438028" cy="2437993"/>
            </a:xfrm>
            <a:custGeom>
              <a:avLst/>
              <a:gdLst>
                <a:gd name="connsiteX0" fmla="*/ 0 w 2438028"/>
                <a:gd name="connsiteY0" fmla="*/ 1218997 h 2437993"/>
                <a:gd name="connsiteX1" fmla="*/ 1219014 w 2438028"/>
                <a:gd name="connsiteY1" fmla="*/ 0 h 2437993"/>
                <a:gd name="connsiteX2" fmla="*/ 2438028 w 2438028"/>
                <a:gd name="connsiteY2" fmla="*/ 1218997 h 2437993"/>
                <a:gd name="connsiteX3" fmla="*/ 1219014 w 2438028"/>
                <a:gd name="connsiteY3" fmla="*/ 2437994 h 2437993"/>
                <a:gd name="connsiteX4" fmla="*/ 0 w 2438028"/>
                <a:gd name="connsiteY4" fmla="*/ 1218997 h 243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8028" h="2437993">
                  <a:moveTo>
                    <a:pt x="0" y="1218997"/>
                  </a:moveTo>
                  <a:cubicBezTo>
                    <a:pt x="0" y="545764"/>
                    <a:pt x="545771" y="0"/>
                    <a:pt x="1219014" y="0"/>
                  </a:cubicBezTo>
                  <a:cubicBezTo>
                    <a:pt x="1892257" y="0"/>
                    <a:pt x="2438028" y="545764"/>
                    <a:pt x="2438028" y="1218997"/>
                  </a:cubicBezTo>
                  <a:cubicBezTo>
                    <a:pt x="2438028" y="1892230"/>
                    <a:pt x="1892257" y="2437994"/>
                    <a:pt x="1219014" y="2437994"/>
                  </a:cubicBezTo>
                  <a:cubicBezTo>
                    <a:pt x="545771" y="2437994"/>
                    <a:pt x="0" y="1892230"/>
                    <a:pt x="0" y="121899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36111" tIns="536106" rIns="536111" bIns="536106" numCol="1" spcCol="1270" anchor="ctr" anchorCtr="0">
              <a:noAutofit/>
            </a:bodyPr>
            <a:lstStyle/>
            <a:p>
              <a:pPr marL="0" lvl="0" indent="0" algn="just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2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32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XHCN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mang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GCCN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C14EDAC-A096-49BF-B18F-05BD7061315E}"/>
                </a:ext>
              </a:extLst>
            </p:cNvPr>
            <p:cNvSpPr/>
            <p:nvPr/>
          </p:nvSpPr>
          <p:spPr>
            <a:xfrm>
              <a:off x="3353727" y="3023006"/>
              <a:ext cx="2438028" cy="2437993"/>
            </a:xfrm>
            <a:custGeom>
              <a:avLst/>
              <a:gdLst>
                <a:gd name="connsiteX0" fmla="*/ 0 w 2438028"/>
                <a:gd name="connsiteY0" fmla="*/ 1218997 h 2437993"/>
                <a:gd name="connsiteX1" fmla="*/ 1219014 w 2438028"/>
                <a:gd name="connsiteY1" fmla="*/ 0 h 2437993"/>
                <a:gd name="connsiteX2" fmla="*/ 2438028 w 2438028"/>
                <a:gd name="connsiteY2" fmla="*/ 1218997 h 2437993"/>
                <a:gd name="connsiteX3" fmla="*/ 1219014 w 2438028"/>
                <a:gd name="connsiteY3" fmla="*/ 2437994 h 2437993"/>
                <a:gd name="connsiteX4" fmla="*/ 0 w 2438028"/>
                <a:gd name="connsiteY4" fmla="*/ 1218997 h 243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8028" h="2437993">
                  <a:moveTo>
                    <a:pt x="0" y="1218997"/>
                  </a:moveTo>
                  <a:cubicBezTo>
                    <a:pt x="0" y="545764"/>
                    <a:pt x="545771" y="0"/>
                    <a:pt x="1219014" y="0"/>
                  </a:cubicBezTo>
                  <a:cubicBezTo>
                    <a:pt x="1892257" y="0"/>
                    <a:pt x="2438028" y="545764"/>
                    <a:pt x="2438028" y="1218997"/>
                  </a:cubicBezTo>
                  <a:cubicBezTo>
                    <a:pt x="2438028" y="1892230"/>
                    <a:pt x="1892257" y="2437994"/>
                    <a:pt x="1219014" y="2437994"/>
                  </a:cubicBezTo>
                  <a:cubicBezTo>
                    <a:pt x="545771" y="2437994"/>
                    <a:pt x="0" y="1892230"/>
                    <a:pt x="0" y="121899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5625132"/>
                <a:satOff val="-8440"/>
                <a:lumOff val="-1373"/>
                <a:alphaOff val="0"/>
              </a:schemeClr>
            </a:fillRef>
            <a:effectRef idx="3">
              <a:schemeClr val="accent3">
                <a:alpha val="50000"/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36111" tIns="536106" rIns="536111" bIns="536106" numCol="1" spcCol="1270" anchor="ctr" anchorCtr="0">
              <a:noAutofit/>
            </a:bodyPr>
            <a:lstStyle/>
            <a:p>
              <a:pPr marL="0" lvl="0" indent="0" algn="just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28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8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xã</a:t>
              </a:r>
              <a:r>
                <a:rPr lang="en-US" sz="28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luận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nghĩa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Mác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Lênin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tiên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sắc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dân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tộc</a:t>
              </a:r>
              <a:endPara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78D3DCEF-C0CA-4846-852B-581E318319FB}"/>
                </a:ext>
              </a:extLst>
            </p:cNvPr>
            <p:cNvSpPr/>
            <p:nvPr/>
          </p:nvSpPr>
          <p:spPr>
            <a:xfrm>
              <a:off x="4607118" y="1397000"/>
              <a:ext cx="2438028" cy="2437993"/>
            </a:xfrm>
            <a:custGeom>
              <a:avLst/>
              <a:gdLst>
                <a:gd name="connsiteX0" fmla="*/ 0 w 2438028"/>
                <a:gd name="connsiteY0" fmla="*/ 1218997 h 2437993"/>
                <a:gd name="connsiteX1" fmla="*/ 1219014 w 2438028"/>
                <a:gd name="connsiteY1" fmla="*/ 0 h 2437993"/>
                <a:gd name="connsiteX2" fmla="*/ 2438028 w 2438028"/>
                <a:gd name="connsiteY2" fmla="*/ 1218997 h 2437993"/>
                <a:gd name="connsiteX3" fmla="*/ 1219014 w 2438028"/>
                <a:gd name="connsiteY3" fmla="*/ 2437994 h 2437993"/>
                <a:gd name="connsiteX4" fmla="*/ 0 w 2438028"/>
                <a:gd name="connsiteY4" fmla="*/ 1218997 h 243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8028" h="2437993">
                  <a:moveTo>
                    <a:pt x="0" y="1218997"/>
                  </a:moveTo>
                  <a:cubicBezTo>
                    <a:pt x="0" y="545764"/>
                    <a:pt x="545771" y="0"/>
                    <a:pt x="1219014" y="0"/>
                  </a:cubicBezTo>
                  <a:cubicBezTo>
                    <a:pt x="1892257" y="0"/>
                    <a:pt x="2438028" y="545764"/>
                    <a:pt x="2438028" y="1218997"/>
                  </a:cubicBezTo>
                  <a:cubicBezTo>
                    <a:pt x="2438028" y="1892230"/>
                    <a:pt x="1892257" y="2437994"/>
                    <a:pt x="1219014" y="2437994"/>
                  </a:cubicBezTo>
                  <a:cubicBezTo>
                    <a:pt x="545771" y="2437994"/>
                    <a:pt x="0" y="1892230"/>
                    <a:pt x="0" y="121899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11250264"/>
                <a:satOff val="-16880"/>
                <a:lumOff val="-2745"/>
                <a:alphaOff val="0"/>
              </a:schemeClr>
            </a:fillRef>
            <a:effectRef idx="3">
              <a:schemeClr val="accent3">
                <a:alpha val="50000"/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36111" tIns="536106" rIns="536111" bIns="536106" numCol="1" spcCol="1270" anchor="ctr" anchorCtr="0">
              <a:noAutofit/>
            </a:bodyPr>
            <a:lstStyle/>
            <a:p>
              <a:pPr marL="0" lvl="0" indent="0" algn="just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2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kinh</a:t>
              </a:r>
              <a:r>
                <a:rPr lang="en-US" sz="3200" i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tế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ở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hữu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xã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TLSX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yếu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57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100" y="76200"/>
            <a:ext cx="8953500" cy="8382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2.1.3.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3ED9C323-703A-4619-939A-9E72A98CB887}"/>
              </a:ext>
            </a:extLst>
          </p:cNvPr>
          <p:cNvGrpSpPr/>
          <p:nvPr/>
        </p:nvGrpSpPr>
        <p:grpSpPr>
          <a:xfrm>
            <a:off x="0" y="1524000"/>
            <a:ext cx="8763000" cy="4876800"/>
            <a:chOff x="2098852" y="1397000"/>
            <a:chExt cx="4946294" cy="406399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FE07D324-4A93-4F5A-AAAD-B6B03885BA07}"/>
                </a:ext>
              </a:extLst>
            </p:cNvPr>
            <p:cNvSpPr/>
            <p:nvPr/>
          </p:nvSpPr>
          <p:spPr>
            <a:xfrm>
              <a:off x="2098852" y="1397000"/>
              <a:ext cx="2438028" cy="2437993"/>
            </a:xfrm>
            <a:custGeom>
              <a:avLst/>
              <a:gdLst>
                <a:gd name="connsiteX0" fmla="*/ 0 w 2438028"/>
                <a:gd name="connsiteY0" fmla="*/ 1218997 h 2437993"/>
                <a:gd name="connsiteX1" fmla="*/ 1219014 w 2438028"/>
                <a:gd name="connsiteY1" fmla="*/ 0 h 2437993"/>
                <a:gd name="connsiteX2" fmla="*/ 2438028 w 2438028"/>
                <a:gd name="connsiteY2" fmla="*/ 1218997 h 2437993"/>
                <a:gd name="connsiteX3" fmla="*/ 1219014 w 2438028"/>
                <a:gd name="connsiteY3" fmla="*/ 2437994 h 2437993"/>
                <a:gd name="connsiteX4" fmla="*/ 0 w 2438028"/>
                <a:gd name="connsiteY4" fmla="*/ 1218997 h 243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8028" h="2437993">
                  <a:moveTo>
                    <a:pt x="0" y="1218997"/>
                  </a:moveTo>
                  <a:cubicBezTo>
                    <a:pt x="0" y="545764"/>
                    <a:pt x="545771" y="0"/>
                    <a:pt x="1219014" y="0"/>
                  </a:cubicBezTo>
                  <a:cubicBezTo>
                    <a:pt x="1892257" y="0"/>
                    <a:pt x="2438028" y="545764"/>
                    <a:pt x="2438028" y="1218997"/>
                  </a:cubicBezTo>
                  <a:cubicBezTo>
                    <a:pt x="2438028" y="1892230"/>
                    <a:pt x="1892257" y="2437994"/>
                    <a:pt x="1219014" y="2437994"/>
                  </a:cubicBezTo>
                  <a:cubicBezTo>
                    <a:pt x="545771" y="2437994"/>
                    <a:pt x="0" y="1892230"/>
                    <a:pt x="0" y="121899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36111" tIns="536106" rIns="536111" bIns="536106" numCol="1" spcCol="1270" anchor="ctr" anchorCtr="0">
              <a:noAutofit/>
            </a:bodyPr>
            <a:lstStyle/>
            <a:p>
              <a:pPr marL="0" lvl="0" indent="0" algn="just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ức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ngoại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C14EDAC-A096-49BF-B18F-05BD7061315E}"/>
                </a:ext>
              </a:extLst>
            </p:cNvPr>
            <p:cNvSpPr/>
            <p:nvPr/>
          </p:nvSpPr>
          <p:spPr>
            <a:xfrm>
              <a:off x="3353727" y="3023006"/>
              <a:ext cx="2438028" cy="2437993"/>
            </a:xfrm>
            <a:custGeom>
              <a:avLst/>
              <a:gdLst>
                <a:gd name="connsiteX0" fmla="*/ 0 w 2438028"/>
                <a:gd name="connsiteY0" fmla="*/ 1218997 h 2437993"/>
                <a:gd name="connsiteX1" fmla="*/ 1219014 w 2438028"/>
                <a:gd name="connsiteY1" fmla="*/ 0 h 2437993"/>
                <a:gd name="connsiteX2" fmla="*/ 2438028 w 2438028"/>
                <a:gd name="connsiteY2" fmla="*/ 1218997 h 2437993"/>
                <a:gd name="connsiteX3" fmla="*/ 1219014 w 2438028"/>
                <a:gd name="connsiteY3" fmla="*/ 2437994 h 2437993"/>
                <a:gd name="connsiteX4" fmla="*/ 0 w 2438028"/>
                <a:gd name="connsiteY4" fmla="*/ 1218997 h 243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8028" h="2437993">
                  <a:moveTo>
                    <a:pt x="0" y="1218997"/>
                  </a:moveTo>
                  <a:cubicBezTo>
                    <a:pt x="0" y="545764"/>
                    <a:pt x="545771" y="0"/>
                    <a:pt x="1219014" y="0"/>
                  </a:cubicBezTo>
                  <a:cubicBezTo>
                    <a:pt x="1892257" y="0"/>
                    <a:pt x="2438028" y="545764"/>
                    <a:pt x="2438028" y="1218997"/>
                  </a:cubicBezTo>
                  <a:cubicBezTo>
                    <a:pt x="2438028" y="1892230"/>
                    <a:pt x="1892257" y="2437994"/>
                    <a:pt x="1219014" y="2437994"/>
                  </a:cubicBezTo>
                  <a:cubicBezTo>
                    <a:pt x="545771" y="2437994"/>
                    <a:pt x="0" y="1892230"/>
                    <a:pt x="0" y="121899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5625132"/>
                <a:satOff val="-8440"/>
                <a:lumOff val="-1373"/>
                <a:alphaOff val="0"/>
              </a:schemeClr>
            </a:fillRef>
            <a:effectRef idx="3">
              <a:schemeClr val="accent3">
                <a:alpha val="50000"/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36111" tIns="536106" rIns="536111" bIns="536106" numCol="1" spcCol="1270" anchor="ctr" anchorCtr="0">
              <a:noAutofit/>
            </a:bodyPr>
            <a:lstStyle/>
            <a:p>
              <a:pPr marL="0" lvl="0" indent="0" algn="just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ức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giai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cấp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trấn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áp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chức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xã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tổ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chức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xây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dựng</a:t>
              </a:r>
              <a:r>
                <a:rPr 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78D3DCEF-C0CA-4846-852B-581E318319FB}"/>
                </a:ext>
              </a:extLst>
            </p:cNvPr>
            <p:cNvSpPr/>
            <p:nvPr/>
          </p:nvSpPr>
          <p:spPr>
            <a:xfrm>
              <a:off x="4607118" y="1397000"/>
              <a:ext cx="2438028" cy="2437993"/>
            </a:xfrm>
            <a:custGeom>
              <a:avLst/>
              <a:gdLst>
                <a:gd name="connsiteX0" fmla="*/ 0 w 2438028"/>
                <a:gd name="connsiteY0" fmla="*/ 1218997 h 2437993"/>
                <a:gd name="connsiteX1" fmla="*/ 1219014 w 2438028"/>
                <a:gd name="connsiteY1" fmla="*/ 0 h 2437993"/>
                <a:gd name="connsiteX2" fmla="*/ 2438028 w 2438028"/>
                <a:gd name="connsiteY2" fmla="*/ 1218997 h 2437993"/>
                <a:gd name="connsiteX3" fmla="*/ 1219014 w 2438028"/>
                <a:gd name="connsiteY3" fmla="*/ 2437994 h 2437993"/>
                <a:gd name="connsiteX4" fmla="*/ 0 w 2438028"/>
                <a:gd name="connsiteY4" fmla="*/ 1218997 h 243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38028" h="2437993">
                  <a:moveTo>
                    <a:pt x="0" y="1218997"/>
                  </a:moveTo>
                  <a:cubicBezTo>
                    <a:pt x="0" y="545764"/>
                    <a:pt x="545771" y="0"/>
                    <a:pt x="1219014" y="0"/>
                  </a:cubicBezTo>
                  <a:cubicBezTo>
                    <a:pt x="1892257" y="0"/>
                    <a:pt x="2438028" y="545764"/>
                    <a:pt x="2438028" y="1218997"/>
                  </a:cubicBezTo>
                  <a:cubicBezTo>
                    <a:pt x="2438028" y="1892230"/>
                    <a:pt x="1892257" y="2437994"/>
                    <a:pt x="1219014" y="2437994"/>
                  </a:cubicBezTo>
                  <a:cubicBezTo>
                    <a:pt x="545771" y="2437994"/>
                    <a:pt x="0" y="1892230"/>
                    <a:pt x="0" y="121899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11250264"/>
                <a:satOff val="-16880"/>
                <a:lumOff val="-2745"/>
                <a:alphaOff val="0"/>
              </a:schemeClr>
            </a:fillRef>
            <a:effectRef idx="3">
              <a:schemeClr val="accent3">
                <a:alpha val="50000"/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36111" tIns="536106" rIns="536111" bIns="536106" numCol="1" spcCol="1270" anchor="ctr" anchorCtr="0">
              <a:noAutofit/>
            </a:bodyPr>
            <a:lstStyle/>
            <a:p>
              <a:pPr marL="0" lvl="0" indent="0" algn="just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i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ức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kinh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tế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xã</a:t>
              </a:r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477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1" y="0"/>
            <a:ext cx="8915400" cy="99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XHCN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XHCN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" y="1219200"/>
            <a:ext cx="8763000" cy="4800600"/>
            <a:chOff x="2939084" y="1397000"/>
            <a:chExt cx="3265831" cy="4063999"/>
          </a:xfrm>
        </p:grpSpPr>
        <p:sp>
          <p:nvSpPr>
            <p:cNvPr id="5" name="Freeform 4"/>
            <p:cNvSpPr/>
            <p:nvPr/>
          </p:nvSpPr>
          <p:spPr>
            <a:xfrm rot="21600000">
              <a:off x="2939084" y="2122829"/>
              <a:ext cx="1596665" cy="2612746"/>
            </a:xfrm>
            <a:custGeom>
              <a:avLst/>
              <a:gdLst>
                <a:gd name="connsiteX0" fmla="*/ 266164 w 2612745"/>
                <a:gd name="connsiteY0" fmla="*/ 0 h 1596664"/>
                <a:gd name="connsiteX1" fmla="*/ 2346581 w 2612745"/>
                <a:gd name="connsiteY1" fmla="*/ 0 h 1596664"/>
                <a:gd name="connsiteX2" fmla="*/ 2612745 w 2612745"/>
                <a:gd name="connsiteY2" fmla="*/ 266164 h 1596664"/>
                <a:gd name="connsiteX3" fmla="*/ 2612745 w 2612745"/>
                <a:gd name="connsiteY3" fmla="*/ 1596664 h 1596664"/>
                <a:gd name="connsiteX4" fmla="*/ 2612745 w 2612745"/>
                <a:gd name="connsiteY4" fmla="*/ 1596664 h 1596664"/>
                <a:gd name="connsiteX5" fmla="*/ 0 w 2612745"/>
                <a:gd name="connsiteY5" fmla="*/ 1596664 h 1596664"/>
                <a:gd name="connsiteX6" fmla="*/ 0 w 2612745"/>
                <a:gd name="connsiteY6" fmla="*/ 1596664 h 1596664"/>
                <a:gd name="connsiteX7" fmla="*/ 0 w 2612745"/>
                <a:gd name="connsiteY7" fmla="*/ 266164 h 1596664"/>
                <a:gd name="connsiteX8" fmla="*/ 266164 w 2612745"/>
                <a:gd name="connsiteY8" fmla="*/ 0 h 159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2745" h="1596664">
                  <a:moveTo>
                    <a:pt x="1" y="1434009"/>
                  </a:moveTo>
                  <a:lnTo>
                    <a:pt x="1" y="162655"/>
                  </a:lnTo>
                  <a:cubicBezTo>
                    <a:pt x="1" y="72823"/>
                    <a:pt x="195001" y="0"/>
                    <a:pt x="435545" y="0"/>
                  </a:cubicBezTo>
                  <a:lnTo>
                    <a:pt x="2612744" y="0"/>
                  </a:lnTo>
                  <a:lnTo>
                    <a:pt x="2612744" y="0"/>
                  </a:lnTo>
                  <a:lnTo>
                    <a:pt x="2612744" y="1596664"/>
                  </a:lnTo>
                  <a:lnTo>
                    <a:pt x="2612744" y="1596664"/>
                  </a:lnTo>
                  <a:lnTo>
                    <a:pt x="435545" y="1596664"/>
                  </a:lnTo>
                  <a:cubicBezTo>
                    <a:pt x="195001" y="1596664"/>
                    <a:pt x="1" y="1523841"/>
                    <a:pt x="1" y="1434009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6548" tIns="325607" rIns="222885" bIns="325608" numCol="1" spcCol="1270" anchor="t" anchorCtr="0">
              <a:noAutofit/>
            </a:bodyPr>
            <a:lstStyle/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DC XHCN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c</a:t>
              </a:r>
              <a:r>
                <a:rPr lang="vi-VN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ơ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ở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tảng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dựng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</a:t>
              </a:r>
              <a:r>
                <a:rPr lang="vi-VN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ớc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XHCN</a:t>
              </a:r>
              <a:endParaRPr lang="en-US" sz="32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4608250" y="2122829"/>
              <a:ext cx="1596665" cy="2612746"/>
            </a:xfrm>
            <a:custGeom>
              <a:avLst/>
              <a:gdLst>
                <a:gd name="connsiteX0" fmla="*/ 266164 w 2612745"/>
                <a:gd name="connsiteY0" fmla="*/ 0 h 1596664"/>
                <a:gd name="connsiteX1" fmla="*/ 2346581 w 2612745"/>
                <a:gd name="connsiteY1" fmla="*/ 0 h 1596664"/>
                <a:gd name="connsiteX2" fmla="*/ 2612745 w 2612745"/>
                <a:gd name="connsiteY2" fmla="*/ 266164 h 1596664"/>
                <a:gd name="connsiteX3" fmla="*/ 2612745 w 2612745"/>
                <a:gd name="connsiteY3" fmla="*/ 1596664 h 1596664"/>
                <a:gd name="connsiteX4" fmla="*/ 2612745 w 2612745"/>
                <a:gd name="connsiteY4" fmla="*/ 1596664 h 1596664"/>
                <a:gd name="connsiteX5" fmla="*/ 0 w 2612745"/>
                <a:gd name="connsiteY5" fmla="*/ 1596664 h 1596664"/>
                <a:gd name="connsiteX6" fmla="*/ 0 w 2612745"/>
                <a:gd name="connsiteY6" fmla="*/ 1596664 h 1596664"/>
                <a:gd name="connsiteX7" fmla="*/ 0 w 2612745"/>
                <a:gd name="connsiteY7" fmla="*/ 266164 h 1596664"/>
                <a:gd name="connsiteX8" fmla="*/ 266164 w 2612745"/>
                <a:gd name="connsiteY8" fmla="*/ 0 h 159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2745" h="1596664">
                  <a:moveTo>
                    <a:pt x="2612744" y="162655"/>
                  </a:moveTo>
                  <a:lnTo>
                    <a:pt x="2612744" y="1434009"/>
                  </a:lnTo>
                  <a:cubicBezTo>
                    <a:pt x="2612744" y="1523841"/>
                    <a:pt x="2417744" y="1596664"/>
                    <a:pt x="2177200" y="1596664"/>
                  </a:cubicBezTo>
                  <a:lnTo>
                    <a:pt x="1" y="1596664"/>
                  </a:lnTo>
                  <a:lnTo>
                    <a:pt x="1" y="1596664"/>
                  </a:lnTo>
                  <a:lnTo>
                    <a:pt x="1" y="0"/>
                  </a:lnTo>
                  <a:lnTo>
                    <a:pt x="1" y="0"/>
                  </a:lnTo>
                  <a:lnTo>
                    <a:pt x="2177200" y="0"/>
                  </a:lnTo>
                  <a:cubicBezTo>
                    <a:pt x="2417744" y="0"/>
                    <a:pt x="2612744" y="72823"/>
                    <a:pt x="2612744" y="16265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fillRef>
            <a:effectRef idx="2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886" tIns="325608" rIns="226547" bIns="325607" numCol="1" spcCol="1270" anchor="t" anchorCtr="0">
              <a:noAutofit/>
            </a:bodyPr>
            <a:lstStyle/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Hai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XHCN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trở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cụ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trọng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ực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thi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ng</a:t>
              </a:r>
              <a:r>
                <a:rPr lang="vi-VN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ời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2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Circular Arrow 6"/>
            <p:cNvSpPr/>
            <p:nvPr/>
          </p:nvSpPr>
          <p:spPr>
            <a:xfrm>
              <a:off x="3737253" y="1397000"/>
              <a:ext cx="1669165" cy="1669084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ircular Arrow 7"/>
            <p:cNvSpPr/>
            <p:nvPr/>
          </p:nvSpPr>
          <p:spPr>
            <a:xfrm rot="10800000">
              <a:off x="3737253" y="3791915"/>
              <a:ext cx="1669165" cy="1669084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35004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8810625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0975" y="1447799"/>
            <a:ext cx="8963025" cy="5257801"/>
            <a:chOff x="1524000" y="1403459"/>
            <a:chExt cx="6096000" cy="4051081"/>
          </a:xfrm>
        </p:grpSpPr>
        <p:sp>
          <p:nvSpPr>
            <p:cNvPr id="5" name="Rectangle 4"/>
            <p:cNvSpPr/>
            <p:nvPr/>
          </p:nvSpPr>
          <p:spPr>
            <a:xfrm>
              <a:off x="1524000" y="1861019"/>
              <a:ext cx="6096000" cy="781200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828800" y="1403459"/>
              <a:ext cx="5685756" cy="915120"/>
            </a:xfrm>
            <a:custGeom>
              <a:avLst/>
              <a:gdLst>
                <a:gd name="connsiteX0" fmla="*/ 0 w 4267200"/>
                <a:gd name="connsiteY0" fmla="*/ 152523 h 915120"/>
                <a:gd name="connsiteX1" fmla="*/ 152523 w 4267200"/>
                <a:gd name="connsiteY1" fmla="*/ 0 h 915120"/>
                <a:gd name="connsiteX2" fmla="*/ 4114677 w 4267200"/>
                <a:gd name="connsiteY2" fmla="*/ 0 h 915120"/>
                <a:gd name="connsiteX3" fmla="*/ 4267200 w 4267200"/>
                <a:gd name="connsiteY3" fmla="*/ 152523 h 915120"/>
                <a:gd name="connsiteX4" fmla="*/ 4267200 w 4267200"/>
                <a:gd name="connsiteY4" fmla="*/ 762597 h 915120"/>
                <a:gd name="connsiteX5" fmla="*/ 4114677 w 4267200"/>
                <a:gd name="connsiteY5" fmla="*/ 915120 h 915120"/>
                <a:gd name="connsiteX6" fmla="*/ 152523 w 4267200"/>
                <a:gd name="connsiteY6" fmla="*/ 915120 h 915120"/>
                <a:gd name="connsiteX7" fmla="*/ 0 w 4267200"/>
                <a:gd name="connsiteY7" fmla="*/ 762597 h 915120"/>
                <a:gd name="connsiteX8" fmla="*/ 0 w 4267200"/>
                <a:gd name="connsiteY8" fmla="*/ 152523 h 91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915120">
                  <a:moveTo>
                    <a:pt x="0" y="152523"/>
                  </a:moveTo>
                  <a:cubicBezTo>
                    <a:pt x="0" y="68287"/>
                    <a:pt x="68287" y="0"/>
                    <a:pt x="152523" y="0"/>
                  </a:cubicBezTo>
                  <a:lnTo>
                    <a:pt x="4114677" y="0"/>
                  </a:lnTo>
                  <a:cubicBezTo>
                    <a:pt x="4198913" y="0"/>
                    <a:pt x="4267200" y="68287"/>
                    <a:pt x="4267200" y="152523"/>
                  </a:cubicBezTo>
                  <a:lnTo>
                    <a:pt x="4267200" y="762597"/>
                  </a:lnTo>
                  <a:cubicBezTo>
                    <a:pt x="4267200" y="846833"/>
                    <a:pt x="4198913" y="915120"/>
                    <a:pt x="4114677" y="915120"/>
                  </a:cubicBezTo>
                  <a:lnTo>
                    <a:pt x="152523" y="915120"/>
                  </a:lnTo>
                  <a:cubicBezTo>
                    <a:pt x="68287" y="915120"/>
                    <a:pt x="0" y="846833"/>
                    <a:pt x="0" y="762597"/>
                  </a:cubicBezTo>
                  <a:lnTo>
                    <a:pt x="0" y="15252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5962" tIns="44672" rIns="205962" bIns="44672" numCol="1" spcCol="1270" anchor="ctr" anchorCtr="0">
              <a:noAutofit/>
            </a:bodyPr>
            <a:lstStyle/>
            <a:p>
              <a:pPr lvl="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3.1.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Nam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524000" y="3267179"/>
              <a:ext cx="6096000" cy="781200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hueOff val="5625132"/>
                <a:satOff val="-8440"/>
                <a:lumOff val="-137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1828800" y="2809619"/>
              <a:ext cx="5685756" cy="915120"/>
            </a:xfrm>
            <a:custGeom>
              <a:avLst/>
              <a:gdLst>
                <a:gd name="connsiteX0" fmla="*/ 0 w 4267200"/>
                <a:gd name="connsiteY0" fmla="*/ 152523 h 915120"/>
                <a:gd name="connsiteX1" fmla="*/ 152523 w 4267200"/>
                <a:gd name="connsiteY1" fmla="*/ 0 h 915120"/>
                <a:gd name="connsiteX2" fmla="*/ 4114677 w 4267200"/>
                <a:gd name="connsiteY2" fmla="*/ 0 h 915120"/>
                <a:gd name="connsiteX3" fmla="*/ 4267200 w 4267200"/>
                <a:gd name="connsiteY3" fmla="*/ 152523 h 915120"/>
                <a:gd name="connsiteX4" fmla="*/ 4267200 w 4267200"/>
                <a:gd name="connsiteY4" fmla="*/ 762597 h 915120"/>
                <a:gd name="connsiteX5" fmla="*/ 4114677 w 4267200"/>
                <a:gd name="connsiteY5" fmla="*/ 915120 h 915120"/>
                <a:gd name="connsiteX6" fmla="*/ 152523 w 4267200"/>
                <a:gd name="connsiteY6" fmla="*/ 915120 h 915120"/>
                <a:gd name="connsiteX7" fmla="*/ 0 w 4267200"/>
                <a:gd name="connsiteY7" fmla="*/ 762597 h 915120"/>
                <a:gd name="connsiteX8" fmla="*/ 0 w 4267200"/>
                <a:gd name="connsiteY8" fmla="*/ 152523 h 91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915120">
                  <a:moveTo>
                    <a:pt x="0" y="152523"/>
                  </a:moveTo>
                  <a:cubicBezTo>
                    <a:pt x="0" y="68287"/>
                    <a:pt x="68287" y="0"/>
                    <a:pt x="152523" y="0"/>
                  </a:cubicBezTo>
                  <a:lnTo>
                    <a:pt x="4114677" y="0"/>
                  </a:lnTo>
                  <a:cubicBezTo>
                    <a:pt x="4198913" y="0"/>
                    <a:pt x="4267200" y="68287"/>
                    <a:pt x="4267200" y="152523"/>
                  </a:cubicBezTo>
                  <a:lnTo>
                    <a:pt x="4267200" y="762597"/>
                  </a:lnTo>
                  <a:cubicBezTo>
                    <a:pt x="4267200" y="846833"/>
                    <a:pt x="4198913" y="915120"/>
                    <a:pt x="4114677" y="915120"/>
                  </a:cubicBezTo>
                  <a:lnTo>
                    <a:pt x="152523" y="915120"/>
                  </a:lnTo>
                  <a:cubicBezTo>
                    <a:pt x="68287" y="915120"/>
                    <a:pt x="0" y="846833"/>
                    <a:pt x="0" y="762597"/>
                  </a:cubicBezTo>
                  <a:lnTo>
                    <a:pt x="0" y="15252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5962" tIns="44672" rIns="205962" bIns="44672" numCol="1" spcCol="1270" anchor="ctr" anchorCtr="0">
              <a:noAutofit/>
            </a:bodyPr>
            <a:lstStyle/>
            <a:p>
              <a:pPr lvl="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3.2.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pháp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Nam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0" y="4673340"/>
              <a:ext cx="6096000" cy="781200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hueOff val="11250264"/>
                <a:satOff val="-16880"/>
                <a:lumOff val="-274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1828800" y="4215779"/>
              <a:ext cx="5685756" cy="1121337"/>
            </a:xfrm>
            <a:custGeom>
              <a:avLst/>
              <a:gdLst>
                <a:gd name="connsiteX0" fmla="*/ 0 w 4267200"/>
                <a:gd name="connsiteY0" fmla="*/ 152523 h 915120"/>
                <a:gd name="connsiteX1" fmla="*/ 152523 w 4267200"/>
                <a:gd name="connsiteY1" fmla="*/ 0 h 915120"/>
                <a:gd name="connsiteX2" fmla="*/ 4114677 w 4267200"/>
                <a:gd name="connsiteY2" fmla="*/ 0 h 915120"/>
                <a:gd name="connsiteX3" fmla="*/ 4267200 w 4267200"/>
                <a:gd name="connsiteY3" fmla="*/ 152523 h 915120"/>
                <a:gd name="connsiteX4" fmla="*/ 4267200 w 4267200"/>
                <a:gd name="connsiteY4" fmla="*/ 762597 h 915120"/>
                <a:gd name="connsiteX5" fmla="*/ 4114677 w 4267200"/>
                <a:gd name="connsiteY5" fmla="*/ 915120 h 915120"/>
                <a:gd name="connsiteX6" fmla="*/ 152523 w 4267200"/>
                <a:gd name="connsiteY6" fmla="*/ 915120 h 915120"/>
                <a:gd name="connsiteX7" fmla="*/ 0 w 4267200"/>
                <a:gd name="connsiteY7" fmla="*/ 762597 h 915120"/>
                <a:gd name="connsiteX8" fmla="*/ 0 w 4267200"/>
                <a:gd name="connsiteY8" fmla="*/ 152523 h 91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915120">
                  <a:moveTo>
                    <a:pt x="0" y="152523"/>
                  </a:moveTo>
                  <a:cubicBezTo>
                    <a:pt x="0" y="68287"/>
                    <a:pt x="68287" y="0"/>
                    <a:pt x="152523" y="0"/>
                  </a:cubicBezTo>
                  <a:lnTo>
                    <a:pt x="4114677" y="0"/>
                  </a:lnTo>
                  <a:cubicBezTo>
                    <a:pt x="4198913" y="0"/>
                    <a:pt x="4267200" y="68287"/>
                    <a:pt x="4267200" y="152523"/>
                  </a:cubicBezTo>
                  <a:lnTo>
                    <a:pt x="4267200" y="762597"/>
                  </a:lnTo>
                  <a:cubicBezTo>
                    <a:pt x="4267200" y="846833"/>
                    <a:pt x="4198913" y="915120"/>
                    <a:pt x="4114677" y="915120"/>
                  </a:cubicBezTo>
                  <a:lnTo>
                    <a:pt x="152523" y="915120"/>
                  </a:lnTo>
                  <a:cubicBezTo>
                    <a:pt x="68287" y="915120"/>
                    <a:pt x="0" y="846833"/>
                    <a:pt x="0" y="762597"/>
                  </a:cubicBezTo>
                  <a:lnTo>
                    <a:pt x="0" y="15252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5962" tIns="44672" rIns="205962" bIns="44672" numCol="1" spcCol="1270" anchor="ctr" anchorCtr="0">
              <a:noAutofit/>
            </a:bodyPr>
            <a:lstStyle/>
            <a:p>
              <a:pPr lvl="0" algn="just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3.3.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Phát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huy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dựng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pháp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XHCN ở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Nam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hiện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nay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859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228600"/>
            <a:ext cx="7667625" cy="7620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1000" y="2090194"/>
            <a:ext cx="8382000" cy="3290769"/>
            <a:chOff x="2939084" y="1397000"/>
            <a:chExt cx="3265831" cy="4063999"/>
          </a:xfrm>
        </p:grpSpPr>
        <p:sp>
          <p:nvSpPr>
            <p:cNvPr id="5" name="Freeform 4"/>
            <p:cNvSpPr/>
            <p:nvPr/>
          </p:nvSpPr>
          <p:spPr>
            <a:xfrm rot="21600000">
              <a:off x="2939084" y="2122829"/>
              <a:ext cx="1596665" cy="2612746"/>
            </a:xfrm>
            <a:custGeom>
              <a:avLst/>
              <a:gdLst>
                <a:gd name="connsiteX0" fmla="*/ 266164 w 2612745"/>
                <a:gd name="connsiteY0" fmla="*/ 0 h 1596664"/>
                <a:gd name="connsiteX1" fmla="*/ 2346581 w 2612745"/>
                <a:gd name="connsiteY1" fmla="*/ 0 h 1596664"/>
                <a:gd name="connsiteX2" fmla="*/ 2612745 w 2612745"/>
                <a:gd name="connsiteY2" fmla="*/ 266164 h 1596664"/>
                <a:gd name="connsiteX3" fmla="*/ 2612745 w 2612745"/>
                <a:gd name="connsiteY3" fmla="*/ 1596664 h 1596664"/>
                <a:gd name="connsiteX4" fmla="*/ 2612745 w 2612745"/>
                <a:gd name="connsiteY4" fmla="*/ 1596664 h 1596664"/>
                <a:gd name="connsiteX5" fmla="*/ 0 w 2612745"/>
                <a:gd name="connsiteY5" fmla="*/ 1596664 h 1596664"/>
                <a:gd name="connsiteX6" fmla="*/ 0 w 2612745"/>
                <a:gd name="connsiteY6" fmla="*/ 1596664 h 1596664"/>
                <a:gd name="connsiteX7" fmla="*/ 0 w 2612745"/>
                <a:gd name="connsiteY7" fmla="*/ 266164 h 1596664"/>
                <a:gd name="connsiteX8" fmla="*/ 266164 w 2612745"/>
                <a:gd name="connsiteY8" fmla="*/ 0 h 159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2745" h="1596664">
                  <a:moveTo>
                    <a:pt x="1" y="1434009"/>
                  </a:moveTo>
                  <a:lnTo>
                    <a:pt x="1" y="162655"/>
                  </a:lnTo>
                  <a:cubicBezTo>
                    <a:pt x="1" y="72823"/>
                    <a:pt x="195001" y="0"/>
                    <a:pt x="435545" y="0"/>
                  </a:cubicBezTo>
                  <a:lnTo>
                    <a:pt x="2612744" y="0"/>
                  </a:lnTo>
                  <a:lnTo>
                    <a:pt x="2612744" y="0"/>
                  </a:lnTo>
                  <a:lnTo>
                    <a:pt x="2612744" y="1596664"/>
                  </a:lnTo>
                  <a:lnTo>
                    <a:pt x="2612744" y="1596664"/>
                  </a:lnTo>
                  <a:lnTo>
                    <a:pt x="435545" y="1596664"/>
                  </a:lnTo>
                  <a:cubicBezTo>
                    <a:pt x="195001" y="1596664"/>
                    <a:pt x="1" y="1523841"/>
                    <a:pt x="1" y="1434009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6548" tIns="325607" rIns="222885" bIns="325608" numCol="1" spcCol="1270" anchor="t" anchorCtr="0">
              <a:noAutofit/>
            </a:bodyPr>
            <a:lstStyle/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3.1.1.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đời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phát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triển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2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Nam</a:t>
              </a:r>
              <a:endParaRPr lang="en-US" sz="32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4608250" y="2122829"/>
              <a:ext cx="1596665" cy="2612746"/>
            </a:xfrm>
            <a:custGeom>
              <a:avLst/>
              <a:gdLst>
                <a:gd name="connsiteX0" fmla="*/ 266164 w 2612745"/>
                <a:gd name="connsiteY0" fmla="*/ 0 h 1596664"/>
                <a:gd name="connsiteX1" fmla="*/ 2346581 w 2612745"/>
                <a:gd name="connsiteY1" fmla="*/ 0 h 1596664"/>
                <a:gd name="connsiteX2" fmla="*/ 2612745 w 2612745"/>
                <a:gd name="connsiteY2" fmla="*/ 266164 h 1596664"/>
                <a:gd name="connsiteX3" fmla="*/ 2612745 w 2612745"/>
                <a:gd name="connsiteY3" fmla="*/ 1596664 h 1596664"/>
                <a:gd name="connsiteX4" fmla="*/ 2612745 w 2612745"/>
                <a:gd name="connsiteY4" fmla="*/ 1596664 h 1596664"/>
                <a:gd name="connsiteX5" fmla="*/ 0 w 2612745"/>
                <a:gd name="connsiteY5" fmla="*/ 1596664 h 1596664"/>
                <a:gd name="connsiteX6" fmla="*/ 0 w 2612745"/>
                <a:gd name="connsiteY6" fmla="*/ 1596664 h 1596664"/>
                <a:gd name="connsiteX7" fmla="*/ 0 w 2612745"/>
                <a:gd name="connsiteY7" fmla="*/ 266164 h 1596664"/>
                <a:gd name="connsiteX8" fmla="*/ 266164 w 2612745"/>
                <a:gd name="connsiteY8" fmla="*/ 0 h 1596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2745" h="1596664">
                  <a:moveTo>
                    <a:pt x="2612744" y="162655"/>
                  </a:moveTo>
                  <a:lnTo>
                    <a:pt x="2612744" y="1434009"/>
                  </a:lnTo>
                  <a:cubicBezTo>
                    <a:pt x="2612744" y="1523841"/>
                    <a:pt x="2417744" y="1596664"/>
                    <a:pt x="2177200" y="1596664"/>
                  </a:cubicBezTo>
                  <a:lnTo>
                    <a:pt x="1" y="1596664"/>
                  </a:lnTo>
                  <a:lnTo>
                    <a:pt x="1" y="1596664"/>
                  </a:lnTo>
                  <a:lnTo>
                    <a:pt x="1" y="0"/>
                  </a:lnTo>
                  <a:lnTo>
                    <a:pt x="1" y="0"/>
                  </a:lnTo>
                  <a:lnTo>
                    <a:pt x="2177200" y="0"/>
                  </a:lnTo>
                  <a:cubicBezTo>
                    <a:pt x="2417744" y="0"/>
                    <a:pt x="2612744" y="72823"/>
                    <a:pt x="2612744" y="16265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fillRef>
            <a:effectRef idx="2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886" tIns="325608" rIns="226547" bIns="325607" numCol="1" spcCol="1270" anchor="t" anchorCtr="0">
              <a:noAutofit/>
            </a:bodyPr>
            <a:lstStyle/>
            <a:p>
              <a:pPr lvl="0" algn="just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3.1.2.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chất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200" i="1" kern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200" i="1" kern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Nam</a:t>
              </a:r>
              <a:endParaRPr lang="en-US" sz="32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Circular Arrow 6"/>
            <p:cNvSpPr/>
            <p:nvPr/>
          </p:nvSpPr>
          <p:spPr>
            <a:xfrm>
              <a:off x="3737253" y="1397000"/>
              <a:ext cx="1669165" cy="1669084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ircular Arrow 7"/>
            <p:cNvSpPr/>
            <p:nvPr/>
          </p:nvSpPr>
          <p:spPr>
            <a:xfrm rot="10800000">
              <a:off x="3737253" y="3791915"/>
              <a:ext cx="1669165" cy="1669084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57676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3.1.1.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93566" y="5220087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2546082" y="5361455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1022751"/>
              <a:satOff val="-1535"/>
              <a:lumOff val="-250"/>
              <a:alphaOff val="0"/>
            </a:schemeClr>
          </a:lnRef>
          <a:fillRef idx="3">
            <a:schemeClr val="accent3">
              <a:hueOff val="1022751"/>
              <a:satOff val="-1535"/>
              <a:lumOff val="-250"/>
              <a:alphaOff val="0"/>
            </a:schemeClr>
          </a:fillRef>
          <a:effectRef idx="2">
            <a:schemeClr val="accent3">
              <a:hueOff val="1022751"/>
              <a:satOff val="-1535"/>
              <a:lumOff val="-25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2182006" y="5473118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2045503"/>
              <a:satOff val="-3069"/>
              <a:lumOff val="-499"/>
              <a:alphaOff val="0"/>
            </a:schemeClr>
          </a:lnRef>
          <a:fillRef idx="3">
            <a:schemeClr val="accent3">
              <a:hueOff val="2045503"/>
              <a:satOff val="-3069"/>
              <a:lumOff val="-499"/>
              <a:alphaOff val="0"/>
            </a:schemeClr>
          </a:fillRef>
          <a:effectRef idx="2">
            <a:schemeClr val="accent3">
              <a:hueOff val="2045503"/>
              <a:satOff val="-3069"/>
              <a:lumOff val="-499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4561862" y="3583642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3068254"/>
              <a:satOff val="-4604"/>
              <a:lumOff val="-749"/>
              <a:alphaOff val="0"/>
            </a:schemeClr>
          </a:lnRef>
          <a:fillRef idx="3">
            <a:schemeClr val="accent3">
              <a:hueOff val="3068254"/>
              <a:satOff val="-4604"/>
              <a:lumOff val="-749"/>
              <a:alphaOff val="0"/>
            </a:schemeClr>
          </a:fillRef>
          <a:effectRef idx="2">
            <a:schemeClr val="accent3">
              <a:hueOff val="3068254"/>
              <a:satOff val="-4604"/>
              <a:lumOff val="-749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4421761" y="3871326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4091005"/>
              <a:satOff val="-6138"/>
              <a:lumOff val="-998"/>
              <a:alphaOff val="0"/>
            </a:schemeClr>
          </a:lnRef>
          <a:fillRef idx="3">
            <a:schemeClr val="accent3">
              <a:hueOff val="4091005"/>
              <a:satOff val="-6138"/>
              <a:lumOff val="-998"/>
              <a:alphaOff val="0"/>
            </a:schemeClr>
          </a:fillRef>
          <a:effectRef idx="2">
            <a:schemeClr val="accent3">
              <a:hueOff val="4091005"/>
              <a:satOff val="-6138"/>
              <a:lumOff val="-998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Oval 16"/>
          <p:cNvSpPr/>
          <p:nvPr/>
        </p:nvSpPr>
        <p:spPr>
          <a:xfrm>
            <a:off x="4322218" y="1418033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5113756"/>
              <a:satOff val="-7673"/>
              <a:lumOff val="-1248"/>
              <a:alphaOff val="0"/>
            </a:schemeClr>
          </a:lnRef>
          <a:fillRef idx="3">
            <a:schemeClr val="accent3">
              <a:hueOff val="5113756"/>
              <a:satOff val="-7673"/>
              <a:lumOff val="-1248"/>
              <a:alphaOff val="0"/>
            </a:schemeClr>
          </a:fillRef>
          <a:effectRef idx="2">
            <a:schemeClr val="accent3">
              <a:hueOff val="5113756"/>
              <a:satOff val="-7673"/>
              <a:lumOff val="-1248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4578453" y="1280517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6136507"/>
              <a:satOff val="-9207"/>
              <a:lumOff val="-1497"/>
              <a:alphaOff val="0"/>
            </a:schemeClr>
          </a:lnRef>
          <a:fillRef idx="3">
            <a:schemeClr val="accent3">
              <a:hueOff val="6136507"/>
              <a:satOff val="-9207"/>
              <a:lumOff val="-1497"/>
              <a:alphaOff val="0"/>
            </a:schemeClr>
          </a:fillRef>
          <a:effectRef idx="2">
            <a:schemeClr val="accent3">
              <a:hueOff val="6136507"/>
              <a:satOff val="-9207"/>
              <a:lumOff val="-1497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/>
        </p:nvSpPr>
        <p:spPr>
          <a:xfrm>
            <a:off x="4834688" y="1143000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7159259"/>
              <a:satOff val="-10742"/>
              <a:lumOff val="-1747"/>
              <a:alphaOff val="0"/>
            </a:schemeClr>
          </a:lnRef>
          <a:fillRef idx="3">
            <a:schemeClr val="accent3">
              <a:hueOff val="7159259"/>
              <a:satOff val="-10742"/>
              <a:lumOff val="-1747"/>
              <a:alphaOff val="0"/>
            </a:schemeClr>
          </a:fillRef>
          <a:effectRef idx="2">
            <a:schemeClr val="accent3">
              <a:hueOff val="7159259"/>
              <a:satOff val="-10742"/>
              <a:lumOff val="-1747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5090924" y="1280517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8182010"/>
              <a:satOff val="-12276"/>
              <a:lumOff val="-1996"/>
              <a:alphaOff val="0"/>
            </a:schemeClr>
          </a:lnRef>
          <a:fillRef idx="3">
            <a:schemeClr val="accent3">
              <a:hueOff val="8182010"/>
              <a:satOff val="-12276"/>
              <a:lumOff val="-1996"/>
              <a:alphaOff val="0"/>
            </a:schemeClr>
          </a:fillRef>
          <a:effectRef idx="2">
            <a:schemeClr val="accent3">
              <a:hueOff val="8182010"/>
              <a:satOff val="-12276"/>
              <a:lumOff val="-1996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5347159" y="1418033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9204761"/>
              <a:satOff val="-13811"/>
              <a:lumOff val="-2246"/>
              <a:alphaOff val="0"/>
            </a:schemeClr>
          </a:lnRef>
          <a:fillRef idx="3">
            <a:schemeClr val="accent3">
              <a:hueOff val="9204761"/>
              <a:satOff val="-13811"/>
              <a:lumOff val="-2246"/>
              <a:alphaOff val="0"/>
            </a:schemeClr>
          </a:fillRef>
          <a:effectRef idx="2">
            <a:schemeClr val="accent3">
              <a:hueOff val="9204761"/>
              <a:satOff val="-13811"/>
              <a:lumOff val="-2246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/>
        </p:nvSpPr>
        <p:spPr>
          <a:xfrm>
            <a:off x="4834688" y="1432885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10227513"/>
              <a:satOff val="-15345"/>
              <a:lumOff val="-2495"/>
              <a:alphaOff val="0"/>
            </a:schemeClr>
          </a:lnRef>
          <a:fillRef idx="3">
            <a:schemeClr val="accent3">
              <a:hueOff val="10227513"/>
              <a:satOff val="-15345"/>
              <a:lumOff val="-2495"/>
              <a:alphaOff val="0"/>
            </a:schemeClr>
          </a:fillRef>
          <a:effectRef idx="2">
            <a:schemeClr val="accent3">
              <a:hueOff val="10227513"/>
              <a:satOff val="-15345"/>
              <a:lumOff val="-2495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834688" y="1723320"/>
            <a:ext cx="184341" cy="155788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2133599" y="5804593"/>
            <a:ext cx="3810001" cy="901007"/>
          </a:xfrm>
          <a:custGeom>
            <a:avLst/>
            <a:gdLst>
              <a:gd name="connsiteX0" fmla="*/ 0 w 2337946"/>
              <a:gd name="connsiteY0" fmla="*/ 104480 h 626865"/>
              <a:gd name="connsiteX1" fmla="*/ 104480 w 2337946"/>
              <a:gd name="connsiteY1" fmla="*/ 0 h 626865"/>
              <a:gd name="connsiteX2" fmla="*/ 2233466 w 2337946"/>
              <a:gd name="connsiteY2" fmla="*/ 0 h 626865"/>
              <a:gd name="connsiteX3" fmla="*/ 2337946 w 2337946"/>
              <a:gd name="connsiteY3" fmla="*/ 104480 h 626865"/>
              <a:gd name="connsiteX4" fmla="*/ 2337946 w 2337946"/>
              <a:gd name="connsiteY4" fmla="*/ 522385 h 626865"/>
              <a:gd name="connsiteX5" fmla="*/ 2233466 w 2337946"/>
              <a:gd name="connsiteY5" fmla="*/ 626865 h 626865"/>
              <a:gd name="connsiteX6" fmla="*/ 104480 w 2337946"/>
              <a:gd name="connsiteY6" fmla="*/ 626865 h 626865"/>
              <a:gd name="connsiteX7" fmla="*/ 0 w 2337946"/>
              <a:gd name="connsiteY7" fmla="*/ 522385 h 626865"/>
              <a:gd name="connsiteX8" fmla="*/ 0 w 2337946"/>
              <a:gd name="connsiteY8" fmla="*/ 104480 h 62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7946" h="626865">
                <a:moveTo>
                  <a:pt x="0" y="104480"/>
                </a:moveTo>
                <a:cubicBezTo>
                  <a:pt x="0" y="46777"/>
                  <a:pt x="46777" y="0"/>
                  <a:pt x="104480" y="0"/>
                </a:cubicBezTo>
                <a:lnTo>
                  <a:pt x="2233466" y="0"/>
                </a:lnTo>
                <a:cubicBezTo>
                  <a:pt x="2291169" y="0"/>
                  <a:pt x="2337946" y="46777"/>
                  <a:pt x="2337946" y="104480"/>
                </a:cubicBezTo>
                <a:lnTo>
                  <a:pt x="2337946" y="522385"/>
                </a:lnTo>
                <a:cubicBezTo>
                  <a:pt x="2337946" y="580088"/>
                  <a:pt x="2291169" y="626865"/>
                  <a:pt x="2233466" y="626865"/>
                </a:cubicBezTo>
                <a:lnTo>
                  <a:pt x="104480" y="626865"/>
                </a:lnTo>
                <a:cubicBezTo>
                  <a:pt x="46777" y="626865"/>
                  <a:pt x="0" y="580088"/>
                  <a:pt x="0" y="522385"/>
                </a:cubicBezTo>
                <a:lnTo>
                  <a:pt x="0" y="10448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5466" tIns="129661" rIns="129661" bIns="129661" numCol="1" spcCol="1270" anchor="ctr" anchorCtr="0">
            <a:noAutofit/>
          </a:bodyPr>
          <a:lstStyle/>
          <a:p>
            <a:pPr lvl="0" algn="just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1200" dirty="0" err="1"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28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" y="5220086"/>
            <a:ext cx="2274175" cy="1485513"/>
          </a:xfrm>
          <a:prstGeom prst="ellipse">
            <a:avLst/>
          </a:prstGeom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5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CMT8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1945</a:t>
            </a:r>
          </a:p>
        </p:txBody>
      </p:sp>
      <p:sp>
        <p:nvSpPr>
          <p:cNvPr id="26" name="Freeform 25"/>
          <p:cNvSpPr/>
          <p:nvPr/>
        </p:nvSpPr>
        <p:spPr>
          <a:xfrm>
            <a:off x="4267201" y="4343402"/>
            <a:ext cx="4724398" cy="1192210"/>
          </a:xfrm>
          <a:custGeom>
            <a:avLst/>
            <a:gdLst>
              <a:gd name="connsiteX0" fmla="*/ 0 w 2337946"/>
              <a:gd name="connsiteY0" fmla="*/ 104480 h 626865"/>
              <a:gd name="connsiteX1" fmla="*/ 104480 w 2337946"/>
              <a:gd name="connsiteY1" fmla="*/ 0 h 626865"/>
              <a:gd name="connsiteX2" fmla="*/ 2233466 w 2337946"/>
              <a:gd name="connsiteY2" fmla="*/ 0 h 626865"/>
              <a:gd name="connsiteX3" fmla="*/ 2337946 w 2337946"/>
              <a:gd name="connsiteY3" fmla="*/ 104480 h 626865"/>
              <a:gd name="connsiteX4" fmla="*/ 2337946 w 2337946"/>
              <a:gd name="connsiteY4" fmla="*/ 522385 h 626865"/>
              <a:gd name="connsiteX5" fmla="*/ 2233466 w 2337946"/>
              <a:gd name="connsiteY5" fmla="*/ 626865 h 626865"/>
              <a:gd name="connsiteX6" fmla="*/ 104480 w 2337946"/>
              <a:gd name="connsiteY6" fmla="*/ 626865 h 626865"/>
              <a:gd name="connsiteX7" fmla="*/ 0 w 2337946"/>
              <a:gd name="connsiteY7" fmla="*/ 522385 h 626865"/>
              <a:gd name="connsiteX8" fmla="*/ 0 w 2337946"/>
              <a:gd name="connsiteY8" fmla="*/ 104480 h 62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7946" h="626865">
                <a:moveTo>
                  <a:pt x="0" y="104480"/>
                </a:moveTo>
                <a:cubicBezTo>
                  <a:pt x="0" y="46777"/>
                  <a:pt x="46777" y="0"/>
                  <a:pt x="104480" y="0"/>
                </a:cubicBezTo>
                <a:lnTo>
                  <a:pt x="2233466" y="0"/>
                </a:lnTo>
                <a:cubicBezTo>
                  <a:pt x="2291169" y="0"/>
                  <a:pt x="2337946" y="46777"/>
                  <a:pt x="2337946" y="104480"/>
                </a:cubicBezTo>
                <a:lnTo>
                  <a:pt x="2337946" y="522385"/>
                </a:lnTo>
                <a:cubicBezTo>
                  <a:pt x="2337946" y="580088"/>
                  <a:pt x="2291169" y="626865"/>
                  <a:pt x="2233466" y="626865"/>
                </a:cubicBezTo>
                <a:lnTo>
                  <a:pt x="104480" y="626865"/>
                </a:lnTo>
                <a:cubicBezTo>
                  <a:pt x="46777" y="626865"/>
                  <a:pt x="0" y="580088"/>
                  <a:pt x="0" y="522385"/>
                </a:cubicBezTo>
                <a:lnTo>
                  <a:pt x="0" y="10448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5466" tIns="129661" rIns="129661" bIns="129661" numCol="1" spcCol="1270" anchor="ctr" anchorCtr="0">
            <a:noAutofit/>
          </a:bodyPr>
          <a:lstStyle/>
          <a:p>
            <a:pPr lvl="0" algn="just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28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274176" y="3751198"/>
            <a:ext cx="2307964" cy="1557785"/>
          </a:xfrm>
          <a:prstGeom prst="ellipse">
            <a:avLst/>
          </a:prstGeom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50000"/>
              <a:hueOff val="5376097"/>
              <a:satOff val="-7054"/>
              <a:lumOff val="-694"/>
              <a:alphaOff val="0"/>
            </a:schemeClr>
          </a:fillRef>
          <a:effectRef idx="2">
            <a:schemeClr val="accent3">
              <a:tint val="50000"/>
              <a:hueOff val="5376097"/>
              <a:satOff val="-7054"/>
              <a:lumOff val="-694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just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1976</a:t>
            </a:r>
          </a:p>
        </p:txBody>
      </p:sp>
      <p:sp>
        <p:nvSpPr>
          <p:cNvPr id="28" name="Freeform 27"/>
          <p:cNvSpPr/>
          <p:nvPr/>
        </p:nvSpPr>
        <p:spPr>
          <a:xfrm>
            <a:off x="5347159" y="2362200"/>
            <a:ext cx="3644440" cy="1398900"/>
          </a:xfrm>
          <a:custGeom>
            <a:avLst/>
            <a:gdLst>
              <a:gd name="connsiteX0" fmla="*/ 0 w 2337946"/>
              <a:gd name="connsiteY0" fmla="*/ 104480 h 626865"/>
              <a:gd name="connsiteX1" fmla="*/ 104480 w 2337946"/>
              <a:gd name="connsiteY1" fmla="*/ 0 h 626865"/>
              <a:gd name="connsiteX2" fmla="*/ 2233466 w 2337946"/>
              <a:gd name="connsiteY2" fmla="*/ 0 h 626865"/>
              <a:gd name="connsiteX3" fmla="*/ 2337946 w 2337946"/>
              <a:gd name="connsiteY3" fmla="*/ 104480 h 626865"/>
              <a:gd name="connsiteX4" fmla="*/ 2337946 w 2337946"/>
              <a:gd name="connsiteY4" fmla="*/ 522385 h 626865"/>
              <a:gd name="connsiteX5" fmla="*/ 2233466 w 2337946"/>
              <a:gd name="connsiteY5" fmla="*/ 626865 h 626865"/>
              <a:gd name="connsiteX6" fmla="*/ 104480 w 2337946"/>
              <a:gd name="connsiteY6" fmla="*/ 626865 h 626865"/>
              <a:gd name="connsiteX7" fmla="*/ 0 w 2337946"/>
              <a:gd name="connsiteY7" fmla="*/ 522385 h 626865"/>
              <a:gd name="connsiteX8" fmla="*/ 0 w 2337946"/>
              <a:gd name="connsiteY8" fmla="*/ 104480 h 62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37946" h="626865">
                <a:moveTo>
                  <a:pt x="0" y="104480"/>
                </a:moveTo>
                <a:cubicBezTo>
                  <a:pt x="0" y="46777"/>
                  <a:pt x="46777" y="0"/>
                  <a:pt x="104480" y="0"/>
                </a:cubicBezTo>
                <a:lnTo>
                  <a:pt x="2233466" y="0"/>
                </a:lnTo>
                <a:cubicBezTo>
                  <a:pt x="2291169" y="0"/>
                  <a:pt x="2337946" y="46777"/>
                  <a:pt x="2337946" y="104480"/>
                </a:cubicBezTo>
                <a:lnTo>
                  <a:pt x="2337946" y="522385"/>
                </a:lnTo>
                <a:cubicBezTo>
                  <a:pt x="2337946" y="580088"/>
                  <a:pt x="2291169" y="626865"/>
                  <a:pt x="2233466" y="626865"/>
                </a:cubicBezTo>
                <a:lnTo>
                  <a:pt x="104480" y="626865"/>
                </a:lnTo>
                <a:cubicBezTo>
                  <a:pt x="46777" y="626865"/>
                  <a:pt x="0" y="580088"/>
                  <a:pt x="0" y="522385"/>
                </a:cubicBezTo>
                <a:lnTo>
                  <a:pt x="0" y="10448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5466" tIns="129661" rIns="129661" bIns="129661" numCol="1" spcCol="1270" anchor="ctr" anchorCtr="0">
            <a:noAutofit/>
          </a:bodyPr>
          <a:lstStyle/>
          <a:p>
            <a:pPr lvl="0" algn="just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76600" y="1976686"/>
            <a:ext cx="2479797" cy="1762744"/>
          </a:xfrm>
          <a:prstGeom prst="ellipse">
            <a:avLst/>
          </a:prstGeom>
          <a:scene3d>
            <a:camera prst="orthographicFront"/>
            <a:lightRig rig="flat" dir="t"/>
          </a:scene3d>
          <a:sp3d z="127000"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50000"/>
              <a:hueOff val="10752195"/>
              <a:satOff val="-14108"/>
              <a:lumOff val="-1388"/>
              <a:alphaOff val="0"/>
            </a:schemeClr>
          </a:fillRef>
          <a:effectRef idx="2">
            <a:schemeClr val="accent3">
              <a:tint val="50000"/>
              <a:hueOff val="10752195"/>
              <a:satOff val="-14108"/>
              <a:lumOff val="-138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Đại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hội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VI (12/1986)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1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3.1.2.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6200" y="2286000"/>
            <a:ext cx="8763000" cy="2819400"/>
            <a:chOff x="1525025" y="2749599"/>
            <a:chExt cx="6093949" cy="1358800"/>
          </a:xfrm>
        </p:grpSpPr>
        <p:grpSp>
          <p:nvGrpSpPr>
            <p:cNvPr id="9" name="Group 8"/>
            <p:cNvGrpSpPr/>
            <p:nvPr/>
          </p:nvGrpSpPr>
          <p:grpSpPr>
            <a:xfrm>
              <a:off x="1525025" y="2749599"/>
              <a:ext cx="6093949" cy="1358800"/>
              <a:chOff x="1525025" y="2749599"/>
              <a:chExt cx="6093949" cy="1358800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1525025" y="2749599"/>
                <a:ext cx="1358800" cy="1358800"/>
              </a:xfrm>
              <a:custGeom>
                <a:avLst/>
                <a:gdLst>
                  <a:gd name="connsiteX0" fmla="*/ 0 w 1358800"/>
                  <a:gd name="connsiteY0" fmla="*/ 679400 h 1358800"/>
                  <a:gd name="connsiteX1" fmla="*/ 679400 w 1358800"/>
                  <a:gd name="connsiteY1" fmla="*/ 0 h 1358800"/>
                  <a:gd name="connsiteX2" fmla="*/ 1358800 w 1358800"/>
                  <a:gd name="connsiteY2" fmla="*/ 679400 h 1358800"/>
                  <a:gd name="connsiteX3" fmla="*/ 679400 w 1358800"/>
                  <a:gd name="connsiteY3" fmla="*/ 1358800 h 1358800"/>
                  <a:gd name="connsiteX4" fmla="*/ 0 w 1358800"/>
                  <a:gd name="connsiteY4" fmla="*/ 679400 h 135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800" h="1358800">
                    <a:moveTo>
                      <a:pt x="0" y="679400"/>
                    </a:moveTo>
                    <a:cubicBezTo>
                      <a:pt x="0" y="304178"/>
                      <a:pt x="304178" y="0"/>
                      <a:pt x="679400" y="0"/>
                    </a:cubicBezTo>
                    <a:cubicBezTo>
                      <a:pt x="1054622" y="0"/>
                      <a:pt x="1358800" y="304178"/>
                      <a:pt x="1358800" y="679400"/>
                    </a:cubicBezTo>
                    <a:cubicBezTo>
                      <a:pt x="1358800" y="1054622"/>
                      <a:pt x="1054622" y="1358800"/>
                      <a:pt x="679400" y="1358800"/>
                    </a:cubicBezTo>
                    <a:cubicBezTo>
                      <a:pt x="304178" y="1358800"/>
                      <a:pt x="0" y="1054622"/>
                      <a:pt x="0" y="679400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7092" tIns="237092" rIns="237092" bIns="237092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Bản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chất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Dân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chủ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xã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hội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chủ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nghĩa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892599" y="2749599"/>
                <a:ext cx="1358800" cy="1358800"/>
              </a:xfrm>
              <a:custGeom>
                <a:avLst/>
                <a:gdLst>
                  <a:gd name="connsiteX0" fmla="*/ 0 w 1358800"/>
                  <a:gd name="connsiteY0" fmla="*/ 679400 h 1358800"/>
                  <a:gd name="connsiteX1" fmla="*/ 679400 w 1358800"/>
                  <a:gd name="connsiteY1" fmla="*/ 0 h 1358800"/>
                  <a:gd name="connsiteX2" fmla="*/ 1358800 w 1358800"/>
                  <a:gd name="connsiteY2" fmla="*/ 679400 h 1358800"/>
                  <a:gd name="connsiteX3" fmla="*/ 679400 w 1358800"/>
                  <a:gd name="connsiteY3" fmla="*/ 1358800 h 1358800"/>
                  <a:gd name="connsiteX4" fmla="*/ 0 w 1358800"/>
                  <a:gd name="connsiteY4" fmla="*/ 679400 h 135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800" h="1358800">
                    <a:moveTo>
                      <a:pt x="0" y="679400"/>
                    </a:moveTo>
                    <a:cubicBezTo>
                      <a:pt x="0" y="304178"/>
                      <a:pt x="304178" y="0"/>
                      <a:pt x="679400" y="0"/>
                    </a:cubicBezTo>
                    <a:cubicBezTo>
                      <a:pt x="1054622" y="0"/>
                      <a:pt x="1358800" y="304178"/>
                      <a:pt x="1358800" y="679400"/>
                    </a:cubicBezTo>
                    <a:cubicBezTo>
                      <a:pt x="1358800" y="1054622"/>
                      <a:pt x="1054622" y="1358800"/>
                      <a:pt x="679400" y="1358800"/>
                    </a:cubicBezTo>
                    <a:cubicBezTo>
                      <a:pt x="304178" y="1358800"/>
                      <a:pt x="0" y="1054622"/>
                      <a:pt x="0" y="679400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3">
                  <a:hueOff val="5625132"/>
                  <a:satOff val="-8440"/>
                  <a:lumOff val="-1373"/>
                  <a:alphaOff val="0"/>
                </a:schemeClr>
              </a:fillRef>
              <a:effectRef idx="2">
                <a:schemeClr val="accent3">
                  <a:hueOff val="5625132"/>
                  <a:satOff val="-8440"/>
                  <a:lumOff val="-1373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7092" tIns="237092" rIns="237092" bIns="237092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Dựa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Nhà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nước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XHCN </a:t>
                </a:r>
                <a:endParaRPr lang="en-US" sz="3200" kern="1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6260174" y="2749599"/>
                <a:ext cx="1358800" cy="1358800"/>
              </a:xfrm>
              <a:custGeom>
                <a:avLst/>
                <a:gdLst>
                  <a:gd name="connsiteX0" fmla="*/ 0 w 1358800"/>
                  <a:gd name="connsiteY0" fmla="*/ 679400 h 1358800"/>
                  <a:gd name="connsiteX1" fmla="*/ 679400 w 1358800"/>
                  <a:gd name="connsiteY1" fmla="*/ 0 h 1358800"/>
                  <a:gd name="connsiteX2" fmla="*/ 1358800 w 1358800"/>
                  <a:gd name="connsiteY2" fmla="*/ 679400 h 1358800"/>
                  <a:gd name="connsiteX3" fmla="*/ 679400 w 1358800"/>
                  <a:gd name="connsiteY3" fmla="*/ 1358800 h 1358800"/>
                  <a:gd name="connsiteX4" fmla="*/ 0 w 1358800"/>
                  <a:gd name="connsiteY4" fmla="*/ 679400 h 135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8800" h="1358800">
                    <a:moveTo>
                      <a:pt x="0" y="679400"/>
                    </a:moveTo>
                    <a:cubicBezTo>
                      <a:pt x="0" y="304178"/>
                      <a:pt x="304178" y="0"/>
                      <a:pt x="679400" y="0"/>
                    </a:cubicBezTo>
                    <a:cubicBezTo>
                      <a:pt x="1054622" y="0"/>
                      <a:pt x="1358800" y="304178"/>
                      <a:pt x="1358800" y="679400"/>
                    </a:cubicBezTo>
                    <a:cubicBezTo>
                      <a:pt x="1358800" y="1054622"/>
                      <a:pt x="1054622" y="1358800"/>
                      <a:pt x="679400" y="1358800"/>
                    </a:cubicBezTo>
                    <a:cubicBezTo>
                      <a:pt x="304178" y="1358800"/>
                      <a:pt x="0" y="1054622"/>
                      <a:pt x="0" y="679400"/>
                    </a:cubicBez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3">
                  <a:hueOff val="11250264"/>
                  <a:satOff val="-16880"/>
                  <a:lumOff val="-2745"/>
                  <a:alphaOff val="0"/>
                </a:schemeClr>
              </a:fillRef>
              <a:effectRef idx="2">
                <a:schemeClr val="accent3">
                  <a:hueOff val="11250264"/>
                  <a:satOff val="-16880"/>
                  <a:lumOff val="-274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7092" tIns="237092" rIns="237092" bIns="237092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sự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ủng</a:t>
                </a:r>
                <a:r>
                  <a:rPr lang="en-US" sz="3200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kern="1200" dirty="0" err="1">
                    <a:latin typeface="Times New Roman" pitchFamily="18" charset="0"/>
                    <a:cs typeface="Times New Roman" pitchFamily="18" charset="0"/>
                  </a:rPr>
                  <a:t>hộ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giúp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đỡ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nhân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dân</a:t>
                </a:r>
                <a:endParaRPr lang="en-US" sz="3200" kern="1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5" name="Left-Right Arrow 14"/>
            <p:cNvSpPr/>
            <p:nvPr/>
          </p:nvSpPr>
          <p:spPr>
            <a:xfrm>
              <a:off x="2971800" y="3200400"/>
              <a:ext cx="762000" cy="470251"/>
            </a:xfrm>
            <a:prstGeom prst="left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-Right Arrow 18"/>
            <p:cNvSpPr/>
            <p:nvPr/>
          </p:nvSpPr>
          <p:spPr>
            <a:xfrm>
              <a:off x="5334000" y="3213451"/>
              <a:ext cx="762000" cy="470251"/>
            </a:xfrm>
            <a:prstGeom prst="left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101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5258" y="22098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3.2.1. Quan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XHCN ở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47624"/>
            <a:ext cx="8686800" cy="1828799"/>
            <a:chOff x="1524000" y="1566374"/>
            <a:chExt cx="6095999" cy="3725251"/>
          </a:xfrm>
        </p:grpSpPr>
        <p:sp>
          <p:nvSpPr>
            <p:cNvPr id="5" name="Round Diagonal Corner Rectangle 4"/>
            <p:cNvSpPr/>
            <p:nvPr/>
          </p:nvSpPr>
          <p:spPr>
            <a:xfrm>
              <a:off x="2286000" y="2199667"/>
              <a:ext cx="4572000" cy="2458665"/>
            </a:xfrm>
            <a:prstGeom prst="round2DiagRect">
              <a:avLst>
                <a:gd name="adj1" fmla="val 0"/>
                <a:gd name="adj2" fmla="val 1667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3.2.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pháp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Nam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2438400" y="2385929"/>
              <a:ext cx="1981200" cy="2086140"/>
            </a:xfrm>
            <a:custGeom>
              <a:avLst/>
              <a:gdLst>
                <a:gd name="connsiteX0" fmla="*/ 0 w 1981200"/>
                <a:gd name="connsiteY0" fmla="*/ 0 h 2086140"/>
                <a:gd name="connsiteX1" fmla="*/ 1981200 w 1981200"/>
                <a:gd name="connsiteY1" fmla="*/ 0 h 2086140"/>
                <a:gd name="connsiteX2" fmla="*/ 1981200 w 1981200"/>
                <a:gd name="connsiteY2" fmla="*/ 2086140 h 2086140"/>
                <a:gd name="connsiteX3" fmla="*/ 0 w 1981200"/>
                <a:gd name="connsiteY3" fmla="*/ 2086140 h 2086140"/>
                <a:gd name="connsiteX4" fmla="*/ 0 w 1981200"/>
                <a:gd name="connsiteY4" fmla="*/ 0 h 2086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200" h="2086140">
                  <a:moveTo>
                    <a:pt x="0" y="0"/>
                  </a:moveTo>
                  <a:lnTo>
                    <a:pt x="1981200" y="0"/>
                  </a:lnTo>
                  <a:lnTo>
                    <a:pt x="1981200" y="2086140"/>
                  </a:lnTo>
                  <a:lnTo>
                    <a:pt x="0" y="208614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740" tIns="205740" rIns="205740" bIns="205740" numCol="1" spcCol="1270" anchor="t" anchorCtr="0">
              <a:noAutofit/>
            </a:bodyPr>
            <a:lstStyle/>
            <a:p>
              <a:pPr lvl="0" algn="l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4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4724400" y="2385929"/>
              <a:ext cx="1981200" cy="2086140"/>
            </a:xfrm>
            <a:custGeom>
              <a:avLst/>
              <a:gdLst>
                <a:gd name="connsiteX0" fmla="*/ 0 w 1981200"/>
                <a:gd name="connsiteY0" fmla="*/ 0 h 2086140"/>
                <a:gd name="connsiteX1" fmla="*/ 1981200 w 1981200"/>
                <a:gd name="connsiteY1" fmla="*/ 0 h 2086140"/>
                <a:gd name="connsiteX2" fmla="*/ 1981200 w 1981200"/>
                <a:gd name="connsiteY2" fmla="*/ 2086140 h 2086140"/>
                <a:gd name="connsiteX3" fmla="*/ 0 w 1981200"/>
                <a:gd name="connsiteY3" fmla="*/ 2086140 h 2086140"/>
                <a:gd name="connsiteX4" fmla="*/ 0 w 1981200"/>
                <a:gd name="connsiteY4" fmla="*/ 0 h 2086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200" h="2086140">
                  <a:moveTo>
                    <a:pt x="0" y="0"/>
                  </a:moveTo>
                  <a:lnTo>
                    <a:pt x="1981200" y="0"/>
                  </a:lnTo>
                  <a:lnTo>
                    <a:pt x="1981200" y="2086140"/>
                  </a:lnTo>
                  <a:lnTo>
                    <a:pt x="0" y="208614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740" tIns="205740" rIns="205740" bIns="205740" numCol="1" spcCol="1270" anchor="t" anchorCtr="0">
              <a:noAutofit/>
            </a:bodyPr>
            <a:lstStyle/>
            <a:p>
              <a:pPr lvl="0" algn="l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400" kern="1200"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563910" y="2526464"/>
              <a:ext cx="2682180" cy="762000"/>
            </a:xfrm>
            <a:custGeom>
              <a:avLst/>
              <a:gdLst>
                <a:gd name="connsiteX0" fmla="*/ 0 w 2682180"/>
                <a:gd name="connsiteY0" fmla="*/ 191148 h 762000"/>
                <a:gd name="connsiteX1" fmla="*/ 2219951 w 2682180"/>
                <a:gd name="connsiteY1" fmla="*/ 191148 h 762000"/>
                <a:gd name="connsiteX2" fmla="*/ 2219951 w 2682180"/>
                <a:gd name="connsiteY2" fmla="*/ 0 h 762000"/>
                <a:gd name="connsiteX3" fmla="*/ 2682180 w 2682180"/>
                <a:gd name="connsiteY3" fmla="*/ 381000 h 762000"/>
                <a:gd name="connsiteX4" fmla="*/ 2219951 w 2682180"/>
                <a:gd name="connsiteY4" fmla="*/ 762000 h 762000"/>
                <a:gd name="connsiteX5" fmla="*/ 2219951 w 2682180"/>
                <a:gd name="connsiteY5" fmla="*/ 570852 h 762000"/>
                <a:gd name="connsiteX6" fmla="*/ 0 w 2682180"/>
                <a:gd name="connsiteY6" fmla="*/ 570852 h 762000"/>
                <a:gd name="connsiteX7" fmla="*/ 0 w 2682180"/>
                <a:gd name="connsiteY7" fmla="*/ 191148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80" h="762000">
                  <a:moveTo>
                    <a:pt x="0" y="191148"/>
                  </a:moveTo>
                  <a:lnTo>
                    <a:pt x="2219951" y="191148"/>
                  </a:lnTo>
                  <a:lnTo>
                    <a:pt x="2219951" y="0"/>
                  </a:lnTo>
                  <a:lnTo>
                    <a:pt x="2682180" y="381000"/>
                  </a:lnTo>
                  <a:lnTo>
                    <a:pt x="2219951" y="762000"/>
                  </a:lnTo>
                  <a:lnTo>
                    <a:pt x="2219951" y="570852"/>
                  </a:lnTo>
                  <a:lnTo>
                    <a:pt x="0" y="570852"/>
                  </a:lnTo>
                  <a:lnTo>
                    <a:pt x="0" y="19114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69" tIns="255917" rIns="295099" bIns="255918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  <p:sp>
          <p:nvSpPr>
            <p:cNvPr id="13" name="Freeform 12"/>
            <p:cNvSpPr/>
            <p:nvPr/>
          </p:nvSpPr>
          <p:spPr>
            <a:xfrm rot="5400000">
              <a:off x="5897909" y="3569535"/>
              <a:ext cx="2682180" cy="762000"/>
            </a:xfrm>
            <a:custGeom>
              <a:avLst/>
              <a:gdLst>
                <a:gd name="connsiteX0" fmla="*/ 0 w 2682180"/>
                <a:gd name="connsiteY0" fmla="*/ 191148 h 762000"/>
                <a:gd name="connsiteX1" fmla="*/ 2219951 w 2682180"/>
                <a:gd name="connsiteY1" fmla="*/ 191148 h 762000"/>
                <a:gd name="connsiteX2" fmla="*/ 2219951 w 2682180"/>
                <a:gd name="connsiteY2" fmla="*/ 0 h 762000"/>
                <a:gd name="connsiteX3" fmla="*/ 2682180 w 2682180"/>
                <a:gd name="connsiteY3" fmla="*/ 381000 h 762000"/>
                <a:gd name="connsiteX4" fmla="*/ 2219951 w 2682180"/>
                <a:gd name="connsiteY4" fmla="*/ 762000 h 762000"/>
                <a:gd name="connsiteX5" fmla="*/ 2219951 w 2682180"/>
                <a:gd name="connsiteY5" fmla="*/ 570852 h 762000"/>
                <a:gd name="connsiteX6" fmla="*/ 0 w 2682180"/>
                <a:gd name="connsiteY6" fmla="*/ 570852 h 762000"/>
                <a:gd name="connsiteX7" fmla="*/ 0 w 2682180"/>
                <a:gd name="connsiteY7" fmla="*/ 191148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80" h="762000">
                  <a:moveTo>
                    <a:pt x="0" y="191148"/>
                  </a:moveTo>
                  <a:lnTo>
                    <a:pt x="2219951" y="191148"/>
                  </a:lnTo>
                  <a:lnTo>
                    <a:pt x="2219951" y="0"/>
                  </a:lnTo>
                  <a:lnTo>
                    <a:pt x="2682180" y="381000"/>
                  </a:lnTo>
                  <a:lnTo>
                    <a:pt x="2219951" y="762000"/>
                  </a:lnTo>
                  <a:lnTo>
                    <a:pt x="2219951" y="570852"/>
                  </a:lnTo>
                  <a:lnTo>
                    <a:pt x="0" y="570852"/>
                  </a:lnTo>
                  <a:lnTo>
                    <a:pt x="0" y="19114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fillRef>
            <a:effectRef idx="2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255917" rIns="295098" bIns="255918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155258" y="34290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3.2.2.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XHCN ở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</p:spTree>
    <p:extLst>
      <p:ext uri="{BB962C8B-B14F-4D97-AF65-F5344CB8AC3E}">
        <p14:creationId xmlns:p14="http://schemas.microsoft.com/office/powerpoint/2010/main" val="413239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4C4E73-6F27-4022-82C0-81333C675BC4}" type="slidenum">
              <a:rPr lang="en-US" altLang="en-US" sz="1200" smtClean="0">
                <a:solidFill>
                  <a:srgbClr val="898989"/>
                </a:solidFill>
                <a:latin typeface=".VnArial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  <a:latin typeface=".VnArial" pitchFamily="34" charset="0"/>
            </a:endParaRPr>
          </a:p>
        </p:txBody>
      </p:sp>
      <p:pic>
        <p:nvPicPr>
          <p:cNvPr id="47107" name="Picture 5" descr="blulin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1981200" y="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 smtClean="0">
              <a:solidFill>
                <a:srgbClr val="00FF00"/>
              </a:solidFill>
              <a:latin typeface=".VnArial" pitchFamily="34" charset="0"/>
            </a:endParaRPr>
          </a:p>
        </p:txBody>
      </p:sp>
      <p:sp>
        <p:nvSpPr>
          <p:cNvPr id="47109" name="Text Box 10"/>
          <p:cNvSpPr txBox="1">
            <a:spLocks noChangeArrowheads="1"/>
          </p:cNvSpPr>
          <p:nvPr/>
        </p:nvSpPr>
        <p:spPr bwMode="auto">
          <a:xfrm>
            <a:off x="1371600" y="3962400"/>
            <a:ext cx="662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 smtClean="0">
              <a:solidFill>
                <a:srgbClr val="00FF00"/>
              </a:solidFill>
              <a:latin typeface=".VnArial" pitchFamily="34" charset="0"/>
            </a:endParaRPr>
          </a:p>
        </p:txBody>
      </p:sp>
      <p:sp>
        <p:nvSpPr>
          <p:cNvPr id="47110" name="Subtitle 1"/>
          <p:cNvSpPr txBox="1">
            <a:spLocks/>
          </p:cNvSpPr>
          <p:nvPr/>
        </p:nvSpPr>
        <p:spPr bwMode="auto">
          <a:xfrm>
            <a:off x="1371600" y="3892550"/>
            <a:ext cx="6400800" cy="2209800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r>
              <a:rPr lang="en-US" sz="4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tiết giảng: 3</a:t>
            </a:r>
          </a:p>
          <a:p>
            <a:pPr algn="ctr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r>
              <a:rPr lang="en-US" sz="4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học: 6</a:t>
            </a:r>
            <a:endParaRPr lang="en-US" sz="40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80975" y="76200"/>
            <a:ext cx="8839200" cy="14478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 CHỦ XÃ HỘI CHỦ NGHĨA 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 NHÀ NƯỚC XÃ HỘI CHỦ NGHĨA</a:t>
            </a:r>
          </a:p>
        </p:txBody>
      </p:sp>
    </p:spTree>
    <p:extLst>
      <p:ext uri="{BB962C8B-B14F-4D97-AF65-F5344CB8AC3E}">
        <p14:creationId xmlns:p14="http://schemas.microsoft.com/office/powerpoint/2010/main" val="1421149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5258" y="22098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3.3.1.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XHCN ở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47624"/>
            <a:ext cx="8686800" cy="2162176"/>
            <a:chOff x="1524000" y="1566374"/>
            <a:chExt cx="6095999" cy="3725251"/>
          </a:xfrm>
        </p:grpSpPr>
        <p:sp>
          <p:nvSpPr>
            <p:cNvPr id="5" name="Round Diagonal Corner Rectangle 4"/>
            <p:cNvSpPr/>
            <p:nvPr/>
          </p:nvSpPr>
          <p:spPr>
            <a:xfrm>
              <a:off x="2286000" y="2199667"/>
              <a:ext cx="4572000" cy="2458665"/>
            </a:xfrm>
            <a:prstGeom prst="round2DiagRect">
              <a:avLst>
                <a:gd name="adj1" fmla="val 0"/>
                <a:gd name="adj2" fmla="val 16670"/>
              </a:avLst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/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3.3.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Phát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huy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XHCN,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dựng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pháp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XHCN ở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Nam </a:t>
              </a:r>
              <a:r>
                <a:rPr lang="en-US" sz="2800" b="1" i="1" dirty="0" err="1">
                  <a:latin typeface="Times New Roman" pitchFamily="18" charset="0"/>
                  <a:cs typeface="Times New Roman" pitchFamily="18" charset="0"/>
                </a:rPr>
                <a:t>hiện</a:t>
              </a:r>
              <a:r>
                <a:rPr lang="en-US" sz="2800" b="1" i="1" dirty="0">
                  <a:latin typeface="Times New Roman" pitchFamily="18" charset="0"/>
                  <a:cs typeface="Times New Roman" pitchFamily="18" charset="0"/>
                </a:rPr>
                <a:t> nay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2438400" y="2385929"/>
              <a:ext cx="1981200" cy="2086140"/>
            </a:xfrm>
            <a:custGeom>
              <a:avLst/>
              <a:gdLst>
                <a:gd name="connsiteX0" fmla="*/ 0 w 1981200"/>
                <a:gd name="connsiteY0" fmla="*/ 0 h 2086140"/>
                <a:gd name="connsiteX1" fmla="*/ 1981200 w 1981200"/>
                <a:gd name="connsiteY1" fmla="*/ 0 h 2086140"/>
                <a:gd name="connsiteX2" fmla="*/ 1981200 w 1981200"/>
                <a:gd name="connsiteY2" fmla="*/ 2086140 h 2086140"/>
                <a:gd name="connsiteX3" fmla="*/ 0 w 1981200"/>
                <a:gd name="connsiteY3" fmla="*/ 2086140 h 2086140"/>
                <a:gd name="connsiteX4" fmla="*/ 0 w 1981200"/>
                <a:gd name="connsiteY4" fmla="*/ 0 h 2086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200" h="2086140">
                  <a:moveTo>
                    <a:pt x="0" y="0"/>
                  </a:moveTo>
                  <a:lnTo>
                    <a:pt x="1981200" y="0"/>
                  </a:lnTo>
                  <a:lnTo>
                    <a:pt x="1981200" y="2086140"/>
                  </a:lnTo>
                  <a:lnTo>
                    <a:pt x="0" y="208614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740" tIns="205740" rIns="205740" bIns="205740" numCol="1" spcCol="1270" anchor="t" anchorCtr="0">
              <a:noAutofit/>
            </a:bodyPr>
            <a:lstStyle/>
            <a:p>
              <a:pPr lvl="0" algn="l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4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4724400" y="2385929"/>
              <a:ext cx="1981200" cy="2086140"/>
            </a:xfrm>
            <a:custGeom>
              <a:avLst/>
              <a:gdLst>
                <a:gd name="connsiteX0" fmla="*/ 0 w 1981200"/>
                <a:gd name="connsiteY0" fmla="*/ 0 h 2086140"/>
                <a:gd name="connsiteX1" fmla="*/ 1981200 w 1981200"/>
                <a:gd name="connsiteY1" fmla="*/ 0 h 2086140"/>
                <a:gd name="connsiteX2" fmla="*/ 1981200 w 1981200"/>
                <a:gd name="connsiteY2" fmla="*/ 2086140 h 2086140"/>
                <a:gd name="connsiteX3" fmla="*/ 0 w 1981200"/>
                <a:gd name="connsiteY3" fmla="*/ 2086140 h 2086140"/>
                <a:gd name="connsiteX4" fmla="*/ 0 w 1981200"/>
                <a:gd name="connsiteY4" fmla="*/ 0 h 2086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200" h="2086140">
                  <a:moveTo>
                    <a:pt x="0" y="0"/>
                  </a:moveTo>
                  <a:lnTo>
                    <a:pt x="1981200" y="0"/>
                  </a:lnTo>
                  <a:lnTo>
                    <a:pt x="1981200" y="2086140"/>
                  </a:lnTo>
                  <a:lnTo>
                    <a:pt x="0" y="208614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740" tIns="205740" rIns="205740" bIns="205740" numCol="1" spcCol="1270" anchor="t" anchorCtr="0">
              <a:noAutofit/>
            </a:bodyPr>
            <a:lstStyle/>
            <a:p>
              <a:pPr lvl="0" algn="l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400" kern="1200"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563910" y="2526464"/>
              <a:ext cx="2682180" cy="762000"/>
            </a:xfrm>
            <a:custGeom>
              <a:avLst/>
              <a:gdLst>
                <a:gd name="connsiteX0" fmla="*/ 0 w 2682180"/>
                <a:gd name="connsiteY0" fmla="*/ 191148 h 762000"/>
                <a:gd name="connsiteX1" fmla="*/ 2219951 w 2682180"/>
                <a:gd name="connsiteY1" fmla="*/ 191148 h 762000"/>
                <a:gd name="connsiteX2" fmla="*/ 2219951 w 2682180"/>
                <a:gd name="connsiteY2" fmla="*/ 0 h 762000"/>
                <a:gd name="connsiteX3" fmla="*/ 2682180 w 2682180"/>
                <a:gd name="connsiteY3" fmla="*/ 381000 h 762000"/>
                <a:gd name="connsiteX4" fmla="*/ 2219951 w 2682180"/>
                <a:gd name="connsiteY4" fmla="*/ 762000 h 762000"/>
                <a:gd name="connsiteX5" fmla="*/ 2219951 w 2682180"/>
                <a:gd name="connsiteY5" fmla="*/ 570852 h 762000"/>
                <a:gd name="connsiteX6" fmla="*/ 0 w 2682180"/>
                <a:gd name="connsiteY6" fmla="*/ 570852 h 762000"/>
                <a:gd name="connsiteX7" fmla="*/ 0 w 2682180"/>
                <a:gd name="connsiteY7" fmla="*/ 191148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80" h="762000">
                  <a:moveTo>
                    <a:pt x="0" y="191148"/>
                  </a:moveTo>
                  <a:lnTo>
                    <a:pt x="2219951" y="191148"/>
                  </a:lnTo>
                  <a:lnTo>
                    <a:pt x="2219951" y="0"/>
                  </a:lnTo>
                  <a:lnTo>
                    <a:pt x="2682180" y="381000"/>
                  </a:lnTo>
                  <a:lnTo>
                    <a:pt x="2219951" y="762000"/>
                  </a:lnTo>
                  <a:lnTo>
                    <a:pt x="2219951" y="570852"/>
                  </a:lnTo>
                  <a:lnTo>
                    <a:pt x="0" y="570852"/>
                  </a:lnTo>
                  <a:lnTo>
                    <a:pt x="0" y="19114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69" tIns="255917" rIns="295099" bIns="255918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  <p:sp>
          <p:nvSpPr>
            <p:cNvPr id="13" name="Freeform 12"/>
            <p:cNvSpPr/>
            <p:nvPr/>
          </p:nvSpPr>
          <p:spPr>
            <a:xfrm rot="5400000">
              <a:off x="5897909" y="3569535"/>
              <a:ext cx="2682180" cy="762000"/>
            </a:xfrm>
            <a:custGeom>
              <a:avLst/>
              <a:gdLst>
                <a:gd name="connsiteX0" fmla="*/ 0 w 2682180"/>
                <a:gd name="connsiteY0" fmla="*/ 191148 h 762000"/>
                <a:gd name="connsiteX1" fmla="*/ 2219951 w 2682180"/>
                <a:gd name="connsiteY1" fmla="*/ 191148 h 762000"/>
                <a:gd name="connsiteX2" fmla="*/ 2219951 w 2682180"/>
                <a:gd name="connsiteY2" fmla="*/ 0 h 762000"/>
                <a:gd name="connsiteX3" fmla="*/ 2682180 w 2682180"/>
                <a:gd name="connsiteY3" fmla="*/ 381000 h 762000"/>
                <a:gd name="connsiteX4" fmla="*/ 2219951 w 2682180"/>
                <a:gd name="connsiteY4" fmla="*/ 762000 h 762000"/>
                <a:gd name="connsiteX5" fmla="*/ 2219951 w 2682180"/>
                <a:gd name="connsiteY5" fmla="*/ 570852 h 762000"/>
                <a:gd name="connsiteX6" fmla="*/ 0 w 2682180"/>
                <a:gd name="connsiteY6" fmla="*/ 570852 h 762000"/>
                <a:gd name="connsiteX7" fmla="*/ 0 w 2682180"/>
                <a:gd name="connsiteY7" fmla="*/ 191148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80" h="762000">
                  <a:moveTo>
                    <a:pt x="0" y="191148"/>
                  </a:moveTo>
                  <a:lnTo>
                    <a:pt x="2219951" y="191148"/>
                  </a:lnTo>
                  <a:lnTo>
                    <a:pt x="2219951" y="0"/>
                  </a:lnTo>
                  <a:lnTo>
                    <a:pt x="2682180" y="381000"/>
                  </a:lnTo>
                  <a:lnTo>
                    <a:pt x="2219951" y="762000"/>
                  </a:lnTo>
                  <a:lnTo>
                    <a:pt x="2219951" y="570852"/>
                  </a:lnTo>
                  <a:lnTo>
                    <a:pt x="0" y="570852"/>
                  </a:lnTo>
                  <a:lnTo>
                    <a:pt x="0" y="19114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fillRef>
            <a:effectRef idx="2">
              <a:schemeClr val="accent5">
                <a:tint val="50000"/>
                <a:hueOff val="-10774845"/>
                <a:satOff val="46375"/>
                <a:lumOff val="1253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255917" rIns="295098" bIns="255918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155258" y="34290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3.3.2.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XHCN</a:t>
            </a:r>
          </a:p>
        </p:txBody>
      </p:sp>
    </p:spTree>
    <p:extLst>
      <p:ext uri="{BB962C8B-B14F-4D97-AF65-F5344CB8AC3E}">
        <p14:creationId xmlns:p14="http://schemas.microsoft.com/office/powerpoint/2010/main" val="4922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8839200" cy="14478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 CHỦ XÃ HỘI CHỦ NGHĨA 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 NHÀ NƯỚC XÃ HỘI CHỦ NGHĨA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799" y="1905000"/>
            <a:ext cx="8610601" cy="3886200"/>
            <a:chOff x="2337673" y="1398269"/>
            <a:chExt cx="4468653" cy="2879586"/>
          </a:xfrm>
        </p:grpSpPr>
        <p:sp>
          <p:nvSpPr>
            <p:cNvPr id="7" name="Freeform 6"/>
            <p:cNvSpPr/>
            <p:nvPr/>
          </p:nvSpPr>
          <p:spPr>
            <a:xfrm rot="21600000">
              <a:off x="2752486" y="1398269"/>
              <a:ext cx="4053840" cy="829629"/>
            </a:xfrm>
            <a:custGeom>
              <a:avLst/>
              <a:gdLst>
                <a:gd name="connsiteX0" fmla="*/ 0 w 4053840"/>
                <a:gd name="connsiteY0" fmla="*/ 0 h 829627"/>
                <a:gd name="connsiteX1" fmla="*/ 3639027 w 4053840"/>
                <a:gd name="connsiteY1" fmla="*/ 0 h 829627"/>
                <a:gd name="connsiteX2" fmla="*/ 4053840 w 4053840"/>
                <a:gd name="connsiteY2" fmla="*/ 414814 h 829627"/>
                <a:gd name="connsiteX3" fmla="*/ 3639027 w 4053840"/>
                <a:gd name="connsiteY3" fmla="*/ 829627 h 829627"/>
                <a:gd name="connsiteX4" fmla="*/ 0 w 4053840"/>
                <a:gd name="connsiteY4" fmla="*/ 829627 h 829627"/>
                <a:gd name="connsiteX5" fmla="*/ 0 w 4053840"/>
                <a:gd name="connsiteY5" fmla="*/ 0 h 829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829627">
                  <a:moveTo>
                    <a:pt x="4053840" y="829626"/>
                  </a:moveTo>
                  <a:lnTo>
                    <a:pt x="414813" y="829626"/>
                  </a:lnTo>
                  <a:lnTo>
                    <a:pt x="0" y="414813"/>
                  </a:lnTo>
                  <a:lnTo>
                    <a:pt x="414813" y="1"/>
                  </a:lnTo>
                  <a:lnTo>
                    <a:pt x="4053840" y="1"/>
                  </a:lnTo>
                  <a:lnTo>
                    <a:pt x="4053840" y="82962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250" tIns="144781" rIns="270256" bIns="144781" numCol="1" spcCol="1270" anchor="ctr" anchorCtr="0">
              <a:noAutofit/>
            </a:bodyPr>
            <a:lstStyle/>
            <a:p>
              <a:pPr lvl="0" algn="just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337673" y="1398270"/>
              <a:ext cx="648125" cy="829627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 rot="21600000">
              <a:off x="2752486" y="2475546"/>
              <a:ext cx="4053840" cy="829629"/>
            </a:xfrm>
            <a:custGeom>
              <a:avLst/>
              <a:gdLst>
                <a:gd name="connsiteX0" fmla="*/ 0 w 4053840"/>
                <a:gd name="connsiteY0" fmla="*/ 0 h 829627"/>
                <a:gd name="connsiteX1" fmla="*/ 3639027 w 4053840"/>
                <a:gd name="connsiteY1" fmla="*/ 0 h 829627"/>
                <a:gd name="connsiteX2" fmla="*/ 4053840 w 4053840"/>
                <a:gd name="connsiteY2" fmla="*/ 414814 h 829627"/>
                <a:gd name="connsiteX3" fmla="*/ 3639027 w 4053840"/>
                <a:gd name="connsiteY3" fmla="*/ 829627 h 829627"/>
                <a:gd name="connsiteX4" fmla="*/ 0 w 4053840"/>
                <a:gd name="connsiteY4" fmla="*/ 829627 h 829627"/>
                <a:gd name="connsiteX5" fmla="*/ 0 w 4053840"/>
                <a:gd name="connsiteY5" fmla="*/ 0 h 829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829627">
                  <a:moveTo>
                    <a:pt x="4053840" y="829626"/>
                  </a:moveTo>
                  <a:lnTo>
                    <a:pt x="414813" y="829626"/>
                  </a:lnTo>
                  <a:lnTo>
                    <a:pt x="0" y="414813"/>
                  </a:lnTo>
                  <a:lnTo>
                    <a:pt x="414813" y="1"/>
                  </a:lnTo>
                  <a:lnTo>
                    <a:pt x="4053840" y="1"/>
                  </a:lnTo>
                  <a:lnTo>
                    <a:pt x="4053840" y="82962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88257"/>
                <a:satOff val="8966"/>
                <a:lumOff val="719"/>
                <a:alphaOff val="0"/>
              </a:schemeClr>
            </a:fillRef>
            <a:effectRef idx="2">
              <a:schemeClr val="accent4">
                <a:hueOff val="-1488257"/>
                <a:satOff val="8966"/>
                <a:lumOff val="71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250" tIns="144781" rIns="270256" bIns="144780" numCol="1" spcCol="1270" anchor="ctr" anchorCtr="0">
              <a:noAutofit/>
            </a:bodyPr>
            <a:lstStyle/>
            <a:p>
              <a:pPr lvl="0" algn="just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337673" y="2475547"/>
              <a:ext cx="648125" cy="829627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tint val="50000"/>
                <a:hueOff val="-1327093"/>
                <a:satOff val="7537"/>
                <a:lumOff val="598"/>
                <a:alphaOff val="0"/>
              </a:schemeClr>
            </a:fillRef>
            <a:effectRef idx="2">
              <a:schemeClr val="accent4">
                <a:tint val="50000"/>
                <a:hueOff val="-1327093"/>
                <a:satOff val="7537"/>
                <a:lumOff val="59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752486" y="3448227"/>
              <a:ext cx="4053840" cy="829628"/>
            </a:xfrm>
            <a:custGeom>
              <a:avLst/>
              <a:gdLst>
                <a:gd name="connsiteX0" fmla="*/ 0 w 4053840"/>
                <a:gd name="connsiteY0" fmla="*/ 0 h 829627"/>
                <a:gd name="connsiteX1" fmla="*/ 3639027 w 4053840"/>
                <a:gd name="connsiteY1" fmla="*/ 0 h 829627"/>
                <a:gd name="connsiteX2" fmla="*/ 4053840 w 4053840"/>
                <a:gd name="connsiteY2" fmla="*/ 414814 h 829627"/>
                <a:gd name="connsiteX3" fmla="*/ 3639027 w 4053840"/>
                <a:gd name="connsiteY3" fmla="*/ 829627 h 829627"/>
                <a:gd name="connsiteX4" fmla="*/ 0 w 4053840"/>
                <a:gd name="connsiteY4" fmla="*/ 829627 h 829627"/>
                <a:gd name="connsiteX5" fmla="*/ 0 w 4053840"/>
                <a:gd name="connsiteY5" fmla="*/ 0 h 829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829627">
                  <a:moveTo>
                    <a:pt x="4053840" y="829626"/>
                  </a:moveTo>
                  <a:lnTo>
                    <a:pt x="414813" y="829626"/>
                  </a:lnTo>
                  <a:lnTo>
                    <a:pt x="0" y="414813"/>
                  </a:lnTo>
                  <a:lnTo>
                    <a:pt x="414813" y="1"/>
                  </a:lnTo>
                  <a:lnTo>
                    <a:pt x="4053840" y="1"/>
                  </a:lnTo>
                  <a:lnTo>
                    <a:pt x="4053840" y="82962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76513"/>
                <a:satOff val="17933"/>
                <a:lumOff val="1437"/>
                <a:alphaOff val="0"/>
              </a:schemeClr>
            </a:fillRef>
            <a:effectRef idx="2">
              <a:schemeClr val="accent4">
                <a:hueOff val="-2976513"/>
                <a:satOff val="17933"/>
                <a:lumOff val="14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250" tIns="144781" rIns="270256" bIns="144780" numCol="1" spcCol="1270" anchor="ctr" anchorCtr="0">
              <a:noAutofit/>
            </a:bodyPr>
            <a:lstStyle/>
            <a:p>
              <a:pPr lvl="0" algn="just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pháp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200" kern="1200" dirty="0" err="1"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Việt</a:t>
              </a:r>
              <a:r>
                <a:rPr lang="en-US" sz="3200" kern="1200" dirty="0"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 Nam </a:t>
              </a:r>
              <a:endParaRPr lang="en-US" sz="3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37673" y="3448227"/>
              <a:ext cx="648125" cy="829627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tint val="50000"/>
                <a:hueOff val="-2654186"/>
                <a:satOff val="15073"/>
                <a:lumOff val="1197"/>
                <a:alphaOff val="0"/>
              </a:schemeClr>
            </a:fillRef>
            <a:effectRef idx="2">
              <a:schemeClr val="accent4">
                <a:tint val="50000"/>
                <a:hueOff val="-2654186"/>
                <a:satOff val="15073"/>
                <a:lumOff val="119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89286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7134225" cy="7620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0976" y="1524001"/>
            <a:ext cx="8734424" cy="2743199"/>
            <a:chOff x="2262886" y="2864613"/>
            <a:chExt cx="4618227" cy="2594491"/>
          </a:xfrm>
        </p:grpSpPr>
        <p:sp>
          <p:nvSpPr>
            <p:cNvPr id="7" name="Freeform 6"/>
            <p:cNvSpPr/>
            <p:nvPr/>
          </p:nvSpPr>
          <p:spPr>
            <a:xfrm rot="21600000">
              <a:off x="2827273" y="2864613"/>
              <a:ext cx="4053840" cy="1128772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198120" rIns="369824" bIns="198120" numCol="1" spcCol="1270" anchor="ctr" anchorCtr="0">
              <a:noAutofit/>
            </a:bodyPr>
            <a:lstStyle/>
            <a:p>
              <a:pPr lvl="0" algn="just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1.1.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đời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phát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triển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endParaRPr lang="en-US" sz="3200" b="1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262887" y="2864613"/>
              <a:ext cx="809783" cy="1128772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fillRef>
            <a:effectRef idx="2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 rot="21600000">
              <a:off x="2827273" y="4330331"/>
              <a:ext cx="4053840" cy="1128773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198121" rIns="369824" bIns="198120" numCol="1" spcCol="1270" anchor="ctr" anchorCtr="0">
              <a:noAutofit/>
            </a:bodyPr>
            <a:lstStyle/>
            <a:p>
              <a:pPr lvl="0" algn="just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1.2.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b="1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b="1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262886" y="4330332"/>
              <a:ext cx="809784" cy="1128772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10752195"/>
                <a:satOff val="-14108"/>
                <a:lumOff val="-1388"/>
                <a:alphaOff val="0"/>
              </a:schemeClr>
            </a:fillRef>
            <a:effectRef idx="2">
              <a:schemeClr val="accent3">
                <a:tint val="50000"/>
                <a:hueOff val="10752195"/>
                <a:satOff val="-14108"/>
                <a:lumOff val="-138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4641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8810625" cy="9144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endParaRPr lang="en-US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0976" y="1524001"/>
            <a:ext cx="8734424" cy="2743199"/>
            <a:chOff x="2262886" y="2864613"/>
            <a:chExt cx="4618227" cy="2594491"/>
          </a:xfrm>
        </p:grpSpPr>
        <p:sp>
          <p:nvSpPr>
            <p:cNvPr id="12" name="Freeform 11"/>
            <p:cNvSpPr/>
            <p:nvPr/>
          </p:nvSpPr>
          <p:spPr>
            <a:xfrm rot="21600000">
              <a:off x="2827273" y="2864613"/>
              <a:ext cx="4053840" cy="1128772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198120" rIns="369824" bIns="198120" numCol="1" spcCol="1270" anchor="ctr" anchorCtr="0">
              <a:noAutofit/>
            </a:bodyPr>
            <a:lstStyle/>
            <a:p>
              <a:pPr lvl="0" algn="just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1.1.1.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niệm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endParaRPr lang="en-US" sz="3200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262887" y="2864613"/>
              <a:ext cx="809783" cy="1128772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fillRef>
            <a:effectRef idx="2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 rot="21600000">
              <a:off x="2827273" y="4330331"/>
              <a:ext cx="4053840" cy="1128773"/>
            </a:xfrm>
            <a:custGeom>
              <a:avLst/>
              <a:gdLst>
                <a:gd name="connsiteX0" fmla="*/ 0 w 4053840"/>
                <a:gd name="connsiteY0" fmla="*/ 0 h 1128772"/>
                <a:gd name="connsiteX1" fmla="*/ 3489454 w 4053840"/>
                <a:gd name="connsiteY1" fmla="*/ 0 h 1128772"/>
                <a:gd name="connsiteX2" fmla="*/ 4053840 w 4053840"/>
                <a:gd name="connsiteY2" fmla="*/ 564386 h 1128772"/>
                <a:gd name="connsiteX3" fmla="*/ 3489454 w 4053840"/>
                <a:gd name="connsiteY3" fmla="*/ 1128772 h 1128772"/>
                <a:gd name="connsiteX4" fmla="*/ 0 w 4053840"/>
                <a:gd name="connsiteY4" fmla="*/ 1128772 h 1128772"/>
                <a:gd name="connsiteX5" fmla="*/ 0 w 4053840"/>
                <a:gd name="connsiteY5" fmla="*/ 0 h 1128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1128772">
                  <a:moveTo>
                    <a:pt x="4053840" y="1128771"/>
                  </a:moveTo>
                  <a:lnTo>
                    <a:pt x="564386" y="1128771"/>
                  </a:lnTo>
                  <a:lnTo>
                    <a:pt x="0" y="564386"/>
                  </a:lnTo>
                  <a:lnTo>
                    <a:pt x="564386" y="1"/>
                  </a:lnTo>
                  <a:lnTo>
                    <a:pt x="4053840" y="1"/>
                  </a:lnTo>
                  <a:lnTo>
                    <a:pt x="4053840" y="112877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950" tIns="198121" rIns="369824" bIns="198120" numCol="1" spcCol="1270" anchor="ctr" anchorCtr="0">
              <a:noAutofit/>
            </a:bodyPr>
            <a:lstStyle/>
            <a:p>
              <a:pPr lvl="0" algn="just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1.1.2.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đời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phát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triển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endParaRPr lang="en-US" sz="3200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262886" y="4330332"/>
              <a:ext cx="809784" cy="1128772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10752195"/>
                <a:satOff val="-14108"/>
                <a:lumOff val="-1388"/>
                <a:alphaOff val="0"/>
              </a:schemeClr>
            </a:fillRef>
            <a:effectRef idx="2">
              <a:schemeClr val="accent3">
                <a:tint val="50000"/>
                <a:hueOff val="10752195"/>
                <a:satOff val="-14108"/>
                <a:lumOff val="-138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57375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5381625" cy="7620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1.1.1.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80974" y="990600"/>
            <a:ext cx="8963025" cy="5638801"/>
            <a:chOff x="1873497" y="2073969"/>
            <a:chExt cx="5334071" cy="3290087"/>
          </a:xfrm>
        </p:grpSpPr>
        <p:sp>
          <p:nvSpPr>
            <p:cNvPr id="35" name="Oval 34"/>
            <p:cNvSpPr/>
            <p:nvPr/>
          </p:nvSpPr>
          <p:spPr>
            <a:xfrm>
              <a:off x="3576719" y="4330528"/>
              <a:ext cx="108388" cy="10838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35"/>
            <p:cNvSpPr/>
            <p:nvPr/>
          </p:nvSpPr>
          <p:spPr>
            <a:xfrm>
              <a:off x="3372406" y="4428883"/>
              <a:ext cx="108388" cy="10838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1022751"/>
                <a:satOff val="-1535"/>
                <a:lumOff val="-250"/>
                <a:alphaOff val="0"/>
              </a:schemeClr>
            </a:lnRef>
            <a:fillRef idx="3">
              <a:schemeClr val="accent3">
                <a:hueOff val="1022751"/>
                <a:satOff val="-1535"/>
                <a:lumOff val="-250"/>
                <a:alphaOff val="0"/>
              </a:schemeClr>
            </a:fillRef>
            <a:effectRef idx="2">
              <a:schemeClr val="accent3">
                <a:hueOff val="1022751"/>
                <a:satOff val="-1535"/>
                <a:lumOff val="-25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Oval 36"/>
            <p:cNvSpPr/>
            <p:nvPr/>
          </p:nvSpPr>
          <p:spPr>
            <a:xfrm>
              <a:off x="3158338" y="4506571"/>
              <a:ext cx="108388" cy="10838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2045503"/>
                <a:satOff val="-3069"/>
                <a:lumOff val="-499"/>
                <a:alphaOff val="0"/>
              </a:schemeClr>
            </a:lnRef>
            <a:fillRef idx="3">
              <a:schemeClr val="accent3">
                <a:hueOff val="2045503"/>
                <a:satOff val="-3069"/>
                <a:lumOff val="-499"/>
                <a:alphaOff val="0"/>
              </a:schemeClr>
            </a:fillRef>
            <a:effectRef idx="2">
              <a:schemeClr val="accent3">
                <a:hueOff val="2045503"/>
                <a:satOff val="-3069"/>
                <a:lumOff val="-49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4557638" y="3191990"/>
              <a:ext cx="108388" cy="10838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3068254"/>
                <a:satOff val="-4604"/>
                <a:lumOff val="-749"/>
                <a:alphaOff val="0"/>
              </a:schemeClr>
            </a:lnRef>
            <a:fillRef idx="3">
              <a:schemeClr val="accent3">
                <a:hueOff val="3068254"/>
                <a:satOff val="-4604"/>
                <a:lumOff val="-749"/>
                <a:alphaOff val="0"/>
              </a:schemeClr>
            </a:fillRef>
            <a:effectRef idx="2">
              <a:schemeClr val="accent3">
                <a:hueOff val="3068254"/>
                <a:satOff val="-4604"/>
                <a:lumOff val="-7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4475262" y="3392143"/>
              <a:ext cx="108388" cy="10838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4091005"/>
                <a:satOff val="-6138"/>
                <a:lumOff val="-998"/>
                <a:alphaOff val="0"/>
              </a:schemeClr>
            </a:lnRef>
            <a:fillRef idx="3">
              <a:schemeClr val="accent3">
                <a:hueOff val="4091005"/>
                <a:satOff val="-6138"/>
                <a:lumOff val="-998"/>
                <a:alphaOff val="0"/>
              </a:schemeClr>
            </a:fillRef>
            <a:effectRef idx="2">
              <a:schemeClr val="accent3">
                <a:hueOff val="4091005"/>
                <a:satOff val="-6138"/>
                <a:lumOff val="-9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Freeform 46"/>
            <p:cNvSpPr/>
            <p:nvPr/>
          </p:nvSpPr>
          <p:spPr>
            <a:xfrm>
              <a:off x="3158338" y="4737191"/>
              <a:ext cx="2362553" cy="626865"/>
            </a:xfrm>
            <a:custGeom>
              <a:avLst/>
              <a:gdLst>
                <a:gd name="connsiteX0" fmla="*/ 0 w 2337946"/>
                <a:gd name="connsiteY0" fmla="*/ 104480 h 626865"/>
                <a:gd name="connsiteX1" fmla="*/ 104480 w 2337946"/>
                <a:gd name="connsiteY1" fmla="*/ 0 h 626865"/>
                <a:gd name="connsiteX2" fmla="*/ 2233466 w 2337946"/>
                <a:gd name="connsiteY2" fmla="*/ 0 h 626865"/>
                <a:gd name="connsiteX3" fmla="*/ 2337946 w 2337946"/>
                <a:gd name="connsiteY3" fmla="*/ 104480 h 626865"/>
                <a:gd name="connsiteX4" fmla="*/ 2337946 w 2337946"/>
                <a:gd name="connsiteY4" fmla="*/ 522385 h 626865"/>
                <a:gd name="connsiteX5" fmla="*/ 2233466 w 2337946"/>
                <a:gd name="connsiteY5" fmla="*/ 626865 h 626865"/>
                <a:gd name="connsiteX6" fmla="*/ 104480 w 2337946"/>
                <a:gd name="connsiteY6" fmla="*/ 626865 h 626865"/>
                <a:gd name="connsiteX7" fmla="*/ 0 w 2337946"/>
                <a:gd name="connsiteY7" fmla="*/ 522385 h 626865"/>
                <a:gd name="connsiteX8" fmla="*/ 0 w 2337946"/>
                <a:gd name="connsiteY8" fmla="*/ 104480 h 626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7946" h="626865">
                  <a:moveTo>
                    <a:pt x="0" y="104480"/>
                  </a:moveTo>
                  <a:cubicBezTo>
                    <a:pt x="0" y="46777"/>
                    <a:pt x="46777" y="0"/>
                    <a:pt x="104480" y="0"/>
                  </a:cubicBezTo>
                  <a:lnTo>
                    <a:pt x="2233466" y="0"/>
                  </a:lnTo>
                  <a:cubicBezTo>
                    <a:pt x="2291169" y="0"/>
                    <a:pt x="2337946" y="46777"/>
                    <a:pt x="2337946" y="104480"/>
                  </a:cubicBezTo>
                  <a:lnTo>
                    <a:pt x="2337946" y="522385"/>
                  </a:lnTo>
                  <a:cubicBezTo>
                    <a:pt x="2337946" y="580088"/>
                    <a:pt x="2291169" y="626865"/>
                    <a:pt x="2233466" y="626865"/>
                  </a:cubicBezTo>
                  <a:lnTo>
                    <a:pt x="104480" y="626865"/>
                  </a:lnTo>
                  <a:cubicBezTo>
                    <a:pt x="46777" y="626865"/>
                    <a:pt x="0" y="580088"/>
                    <a:pt x="0" y="522385"/>
                  </a:cubicBezTo>
                  <a:lnTo>
                    <a:pt x="0" y="1044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5466" tIns="129661" rIns="129661" bIns="129661" numCol="1" spcCol="1270" anchor="ctr" anchorCtr="0">
              <a:noAutofit/>
            </a:bodyPr>
            <a:lstStyle/>
            <a:p>
              <a:pPr lvl="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 “Demos”: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; “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kratos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”: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cai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trị</a:t>
              </a:r>
              <a:endParaRPr lang="en-US" sz="28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1873497" y="4384721"/>
              <a:ext cx="1703222" cy="979334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just"/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VII – VI TCN ở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Hy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Lạp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“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demokratos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”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4289894" y="3763473"/>
              <a:ext cx="2461993" cy="695078"/>
            </a:xfrm>
            <a:custGeom>
              <a:avLst/>
              <a:gdLst>
                <a:gd name="connsiteX0" fmla="*/ 0 w 2337946"/>
                <a:gd name="connsiteY0" fmla="*/ 104480 h 626865"/>
                <a:gd name="connsiteX1" fmla="*/ 104480 w 2337946"/>
                <a:gd name="connsiteY1" fmla="*/ 0 h 626865"/>
                <a:gd name="connsiteX2" fmla="*/ 2233466 w 2337946"/>
                <a:gd name="connsiteY2" fmla="*/ 0 h 626865"/>
                <a:gd name="connsiteX3" fmla="*/ 2337946 w 2337946"/>
                <a:gd name="connsiteY3" fmla="*/ 104480 h 626865"/>
                <a:gd name="connsiteX4" fmla="*/ 2337946 w 2337946"/>
                <a:gd name="connsiteY4" fmla="*/ 522385 h 626865"/>
                <a:gd name="connsiteX5" fmla="*/ 2233466 w 2337946"/>
                <a:gd name="connsiteY5" fmla="*/ 626865 h 626865"/>
                <a:gd name="connsiteX6" fmla="*/ 104480 w 2337946"/>
                <a:gd name="connsiteY6" fmla="*/ 626865 h 626865"/>
                <a:gd name="connsiteX7" fmla="*/ 0 w 2337946"/>
                <a:gd name="connsiteY7" fmla="*/ 522385 h 626865"/>
                <a:gd name="connsiteX8" fmla="*/ 0 w 2337946"/>
                <a:gd name="connsiteY8" fmla="*/ 104480 h 626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7946" h="626865">
                  <a:moveTo>
                    <a:pt x="0" y="104480"/>
                  </a:moveTo>
                  <a:cubicBezTo>
                    <a:pt x="0" y="46777"/>
                    <a:pt x="46777" y="0"/>
                    <a:pt x="104480" y="0"/>
                  </a:cubicBezTo>
                  <a:lnTo>
                    <a:pt x="2233466" y="0"/>
                  </a:lnTo>
                  <a:cubicBezTo>
                    <a:pt x="2291169" y="0"/>
                    <a:pt x="2337946" y="46777"/>
                    <a:pt x="2337946" y="104480"/>
                  </a:cubicBezTo>
                  <a:lnTo>
                    <a:pt x="2337946" y="522385"/>
                  </a:lnTo>
                  <a:cubicBezTo>
                    <a:pt x="2337946" y="580088"/>
                    <a:pt x="2291169" y="626865"/>
                    <a:pt x="2233466" y="626865"/>
                  </a:cubicBezTo>
                  <a:lnTo>
                    <a:pt x="104480" y="626865"/>
                  </a:lnTo>
                  <a:cubicBezTo>
                    <a:pt x="46777" y="626865"/>
                    <a:pt x="0" y="580088"/>
                    <a:pt x="0" y="522385"/>
                  </a:cubicBezTo>
                  <a:lnTo>
                    <a:pt x="0" y="1044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5466" tIns="129661" rIns="129661" bIns="129661" numCol="1" spcCol="1270" anchor="ctr" anchorCtr="0">
              <a:noAutofit/>
            </a:bodyPr>
            <a:lstStyle/>
            <a:p>
              <a:pPr lvl="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lực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lực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thuộc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2876530" y="3308565"/>
              <a:ext cx="1841523" cy="1083811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fillRef>
            <a:effectRef idx="2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just"/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chính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này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giản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lược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4824273" y="2518575"/>
              <a:ext cx="2383295" cy="927762"/>
            </a:xfrm>
            <a:custGeom>
              <a:avLst/>
              <a:gdLst>
                <a:gd name="connsiteX0" fmla="*/ 0 w 2337946"/>
                <a:gd name="connsiteY0" fmla="*/ 104480 h 626865"/>
                <a:gd name="connsiteX1" fmla="*/ 104480 w 2337946"/>
                <a:gd name="connsiteY1" fmla="*/ 0 h 626865"/>
                <a:gd name="connsiteX2" fmla="*/ 2233466 w 2337946"/>
                <a:gd name="connsiteY2" fmla="*/ 0 h 626865"/>
                <a:gd name="connsiteX3" fmla="*/ 2337946 w 2337946"/>
                <a:gd name="connsiteY3" fmla="*/ 104480 h 626865"/>
                <a:gd name="connsiteX4" fmla="*/ 2337946 w 2337946"/>
                <a:gd name="connsiteY4" fmla="*/ 522385 h 626865"/>
                <a:gd name="connsiteX5" fmla="*/ 2233466 w 2337946"/>
                <a:gd name="connsiteY5" fmla="*/ 626865 h 626865"/>
                <a:gd name="connsiteX6" fmla="*/ 104480 w 2337946"/>
                <a:gd name="connsiteY6" fmla="*/ 626865 h 626865"/>
                <a:gd name="connsiteX7" fmla="*/ 0 w 2337946"/>
                <a:gd name="connsiteY7" fmla="*/ 522385 h 626865"/>
                <a:gd name="connsiteX8" fmla="*/ 0 w 2337946"/>
                <a:gd name="connsiteY8" fmla="*/ 104480 h 626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7946" h="626865">
                  <a:moveTo>
                    <a:pt x="0" y="104480"/>
                  </a:moveTo>
                  <a:cubicBezTo>
                    <a:pt x="0" y="46777"/>
                    <a:pt x="46777" y="0"/>
                    <a:pt x="104480" y="0"/>
                  </a:cubicBezTo>
                  <a:lnTo>
                    <a:pt x="2233466" y="0"/>
                  </a:lnTo>
                  <a:cubicBezTo>
                    <a:pt x="2291169" y="0"/>
                    <a:pt x="2337946" y="46777"/>
                    <a:pt x="2337946" y="104480"/>
                  </a:cubicBezTo>
                  <a:lnTo>
                    <a:pt x="2337946" y="522385"/>
                  </a:lnTo>
                  <a:cubicBezTo>
                    <a:pt x="2337946" y="580088"/>
                    <a:pt x="2291169" y="626865"/>
                    <a:pt x="2233466" y="626865"/>
                  </a:cubicBezTo>
                  <a:lnTo>
                    <a:pt x="104480" y="626865"/>
                  </a:lnTo>
                  <a:cubicBezTo>
                    <a:pt x="46777" y="626865"/>
                    <a:pt x="0" y="580088"/>
                    <a:pt x="0" y="522385"/>
                  </a:cubicBezTo>
                  <a:lnTo>
                    <a:pt x="0" y="1044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5466" tIns="129661" rIns="129661" bIns="129661" numCol="1" spcCol="1270" anchor="ctr" anchorCtr="0">
              <a:noAutofit/>
            </a:bodyPr>
            <a:lstStyle/>
            <a:p>
              <a:pPr lvl="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sản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phẩm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quá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đấu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tranh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giai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cấp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tiến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bộ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kern="1200" dirty="0" err="1"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3548443" y="2073969"/>
              <a:ext cx="1569397" cy="1083811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10752195"/>
                <a:satOff val="-14108"/>
                <a:lumOff val="-1388"/>
                <a:alphaOff val="0"/>
              </a:schemeClr>
            </a:fillRef>
            <a:effectRef idx="2">
              <a:schemeClr val="accent3">
                <a:tint val="50000"/>
                <a:hueOff val="10752195"/>
                <a:satOff val="-14108"/>
                <a:lumOff val="-138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just"/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nghĩa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Mác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Lênin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867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8810625" cy="7620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Lênin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0975" y="1219200"/>
            <a:ext cx="8734425" cy="5334000"/>
            <a:chOff x="2409717" y="1400575"/>
            <a:chExt cx="4324565" cy="1947611"/>
          </a:xfrm>
        </p:grpSpPr>
        <p:sp>
          <p:nvSpPr>
            <p:cNvPr id="5" name="Freeform 4"/>
            <p:cNvSpPr/>
            <p:nvPr/>
          </p:nvSpPr>
          <p:spPr>
            <a:xfrm rot="21600000">
              <a:off x="2680442" y="1400575"/>
              <a:ext cx="4053840" cy="541453"/>
            </a:xfrm>
            <a:custGeom>
              <a:avLst/>
              <a:gdLst>
                <a:gd name="connsiteX0" fmla="*/ 0 w 4053840"/>
                <a:gd name="connsiteY0" fmla="*/ 0 h 541451"/>
                <a:gd name="connsiteX1" fmla="*/ 3783115 w 4053840"/>
                <a:gd name="connsiteY1" fmla="*/ 0 h 541451"/>
                <a:gd name="connsiteX2" fmla="*/ 4053840 w 4053840"/>
                <a:gd name="connsiteY2" fmla="*/ 270726 h 541451"/>
                <a:gd name="connsiteX3" fmla="*/ 3783115 w 4053840"/>
                <a:gd name="connsiteY3" fmla="*/ 541451 h 541451"/>
                <a:gd name="connsiteX4" fmla="*/ 0 w 4053840"/>
                <a:gd name="connsiteY4" fmla="*/ 541451 h 541451"/>
                <a:gd name="connsiteX5" fmla="*/ 0 w 4053840"/>
                <a:gd name="connsiteY5" fmla="*/ 0 h 54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541451">
                  <a:moveTo>
                    <a:pt x="4053840" y="541450"/>
                  </a:moveTo>
                  <a:lnTo>
                    <a:pt x="270725" y="541450"/>
                  </a:lnTo>
                  <a:lnTo>
                    <a:pt x="0" y="270725"/>
                  </a:lnTo>
                  <a:lnTo>
                    <a:pt x="270725" y="1"/>
                  </a:lnTo>
                  <a:lnTo>
                    <a:pt x="4053840" y="1"/>
                  </a:lnTo>
                  <a:lnTo>
                    <a:pt x="4053840" y="54145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4128" tIns="95251" rIns="177800" bIns="95251" numCol="1" spcCol="1270" anchor="ctr" anchorCtr="0">
              <a:noAutofit/>
            </a:bodyPr>
            <a:lstStyle/>
            <a:p>
              <a:pPr lvl="0" algn="just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lực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quyền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lực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thuộc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409717" y="1400576"/>
              <a:ext cx="379348" cy="541451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 rot="21600000">
              <a:off x="2680442" y="2103654"/>
              <a:ext cx="4053840" cy="541453"/>
            </a:xfrm>
            <a:custGeom>
              <a:avLst/>
              <a:gdLst>
                <a:gd name="connsiteX0" fmla="*/ 0 w 4053840"/>
                <a:gd name="connsiteY0" fmla="*/ 0 h 541451"/>
                <a:gd name="connsiteX1" fmla="*/ 3783115 w 4053840"/>
                <a:gd name="connsiteY1" fmla="*/ 0 h 541451"/>
                <a:gd name="connsiteX2" fmla="*/ 4053840 w 4053840"/>
                <a:gd name="connsiteY2" fmla="*/ 270726 h 541451"/>
                <a:gd name="connsiteX3" fmla="*/ 3783115 w 4053840"/>
                <a:gd name="connsiteY3" fmla="*/ 541451 h 541451"/>
                <a:gd name="connsiteX4" fmla="*/ 0 w 4053840"/>
                <a:gd name="connsiteY4" fmla="*/ 541451 h 541451"/>
                <a:gd name="connsiteX5" fmla="*/ 0 w 4053840"/>
                <a:gd name="connsiteY5" fmla="*/ 0 h 54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541451">
                  <a:moveTo>
                    <a:pt x="4053840" y="541450"/>
                  </a:moveTo>
                  <a:lnTo>
                    <a:pt x="270725" y="541450"/>
                  </a:lnTo>
                  <a:lnTo>
                    <a:pt x="0" y="270725"/>
                  </a:lnTo>
                  <a:lnTo>
                    <a:pt x="270725" y="1"/>
                  </a:lnTo>
                  <a:lnTo>
                    <a:pt x="4053840" y="1"/>
                  </a:lnTo>
                  <a:lnTo>
                    <a:pt x="4053840" y="54145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250053"/>
                <a:satOff val="-3376"/>
                <a:lumOff val="-549"/>
                <a:alphaOff val="0"/>
              </a:schemeClr>
            </a:fillRef>
            <a:effectRef idx="2">
              <a:schemeClr val="accent3">
                <a:hueOff val="2250053"/>
                <a:satOff val="-3376"/>
                <a:lumOff val="-5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4128" tIns="95251" rIns="177800" bIns="95251" numCol="1" spcCol="1270" anchor="ctr" anchorCtr="0">
              <a:noAutofit/>
            </a:bodyPr>
            <a:lstStyle/>
            <a:p>
              <a:pPr lvl="0" algn="just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chế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lĩnh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vực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chính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hay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thái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409717" y="2103655"/>
              <a:ext cx="379348" cy="541451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2150439"/>
                <a:satOff val="-2822"/>
                <a:lumOff val="-278"/>
                <a:alphaOff val="0"/>
              </a:schemeClr>
            </a:fillRef>
            <a:effectRef idx="2">
              <a:schemeClr val="accent3">
                <a:tint val="50000"/>
                <a:hueOff val="2150439"/>
                <a:satOff val="-2822"/>
                <a:lumOff val="-27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680442" y="2806733"/>
              <a:ext cx="4053840" cy="541453"/>
            </a:xfrm>
            <a:custGeom>
              <a:avLst/>
              <a:gdLst>
                <a:gd name="connsiteX0" fmla="*/ 0 w 4053840"/>
                <a:gd name="connsiteY0" fmla="*/ 0 h 541451"/>
                <a:gd name="connsiteX1" fmla="*/ 3783115 w 4053840"/>
                <a:gd name="connsiteY1" fmla="*/ 0 h 541451"/>
                <a:gd name="connsiteX2" fmla="*/ 4053840 w 4053840"/>
                <a:gd name="connsiteY2" fmla="*/ 270726 h 541451"/>
                <a:gd name="connsiteX3" fmla="*/ 3783115 w 4053840"/>
                <a:gd name="connsiteY3" fmla="*/ 541451 h 541451"/>
                <a:gd name="connsiteX4" fmla="*/ 0 w 4053840"/>
                <a:gd name="connsiteY4" fmla="*/ 541451 h 541451"/>
                <a:gd name="connsiteX5" fmla="*/ 0 w 4053840"/>
                <a:gd name="connsiteY5" fmla="*/ 0 h 54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53840" h="541451">
                  <a:moveTo>
                    <a:pt x="4053840" y="541450"/>
                  </a:moveTo>
                  <a:lnTo>
                    <a:pt x="270725" y="541450"/>
                  </a:lnTo>
                  <a:lnTo>
                    <a:pt x="0" y="270725"/>
                  </a:lnTo>
                  <a:lnTo>
                    <a:pt x="270725" y="1"/>
                  </a:lnTo>
                  <a:lnTo>
                    <a:pt x="4053840" y="1"/>
                  </a:lnTo>
                  <a:lnTo>
                    <a:pt x="4053840" y="54145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4500106"/>
                <a:satOff val="-6752"/>
                <a:lumOff val="-1098"/>
                <a:alphaOff val="0"/>
              </a:schemeClr>
            </a:fillRef>
            <a:effectRef idx="2">
              <a:schemeClr val="accent3">
                <a:hueOff val="4500106"/>
                <a:satOff val="-6752"/>
                <a:lumOff val="-10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4128" tIns="95251" rIns="177800" bIns="95251" numCol="1" spcCol="1270" anchor="ctr" anchorCtr="0">
              <a:noAutofit/>
            </a:bodyPr>
            <a:lstStyle/>
            <a:p>
              <a:pPr lvl="0" algn="just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quản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kern="1200" dirty="0" err="1">
                  <a:latin typeface="Times New Roman" pitchFamily="18" charset="0"/>
                  <a:cs typeface="Times New Roman" pitchFamily="18" charset="0"/>
                </a:rPr>
                <a:t>tắc</a:t>
              </a:r>
              <a:r>
                <a:rPr lang="en-US" sz="28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–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tắc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Tập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trung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dân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chủ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trong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tổ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chức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và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quản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800" kern="1200" dirty="0" err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lí</a:t>
              </a:r>
              <a:r>
                <a:rPr lang="en-US" sz="2800" kern="1200" dirty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XH.</a:t>
              </a:r>
              <a:endParaRPr lang="en-US" sz="28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409717" y="2806734"/>
              <a:ext cx="379348" cy="541451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4300878"/>
                <a:satOff val="-5643"/>
                <a:lumOff val="-555"/>
                <a:alphaOff val="0"/>
              </a:schemeClr>
            </a:fillRef>
            <a:effectRef idx="2">
              <a:schemeClr val="accent3">
                <a:tint val="50000"/>
                <a:hueOff val="4300878"/>
                <a:satOff val="-5643"/>
                <a:lumOff val="-555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2217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975" y="76200"/>
            <a:ext cx="7058025" cy="6858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1.1.2.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0975" y="990600"/>
            <a:ext cx="8810625" cy="5562599"/>
            <a:chOff x="1524000" y="1523999"/>
            <a:chExt cx="6096000" cy="3810001"/>
          </a:xfrm>
        </p:grpSpPr>
        <p:sp>
          <p:nvSpPr>
            <p:cNvPr id="5" name="Shape 4"/>
            <p:cNvSpPr/>
            <p:nvPr/>
          </p:nvSpPr>
          <p:spPr>
            <a:xfrm>
              <a:off x="1524000" y="1523999"/>
              <a:ext cx="6096000" cy="3810000"/>
            </a:xfrm>
            <a:prstGeom prst="swooshArrow">
              <a:avLst>
                <a:gd name="adj1" fmla="val 25000"/>
                <a:gd name="adj2" fmla="val 25000"/>
              </a:avLst>
            </a:pr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Oval 5"/>
            <p:cNvSpPr/>
            <p:nvPr/>
          </p:nvSpPr>
          <p:spPr>
            <a:xfrm>
              <a:off x="2124456" y="4357116"/>
              <a:ext cx="140208" cy="14020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194560" y="4427220"/>
              <a:ext cx="1042416" cy="906780"/>
            </a:xfrm>
            <a:custGeom>
              <a:avLst/>
              <a:gdLst>
                <a:gd name="connsiteX0" fmla="*/ 0 w 1042416"/>
                <a:gd name="connsiteY0" fmla="*/ 0 h 906780"/>
                <a:gd name="connsiteX1" fmla="*/ 1042416 w 1042416"/>
                <a:gd name="connsiteY1" fmla="*/ 0 h 906780"/>
                <a:gd name="connsiteX2" fmla="*/ 1042416 w 1042416"/>
                <a:gd name="connsiteY2" fmla="*/ 906780 h 906780"/>
                <a:gd name="connsiteX3" fmla="*/ 0 w 1042416"/>
                <a:gd name="connsiteY3" fmla="*/ 906780 h 906780"/>
                <a:gd name="connsiteX4" fmla="*/ 0 w 1042416"/>
                <a:gd name="connsiteY4" fmla="*/ 0 h 90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2416" h="906780">
                  <a:moveTo>
                    <a:pt x="0" y="0"/>
                  </a:moveTo>
                  <a:lnTo>
                    <a:pt x="1042416" y="0"/>
                  </a:lnTo>
                  <a:lnTo>
                    <a:pt x="1042416" y="906780"/>
                  </a:lnTo>
                  <a:lnTo>
                    <a:pt x="0" y="90678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293" tIns="0" rIns="0" bIns="0" numCol="1" spcCol="1270" anchor="t" anchorCtr="0">
              <a:noAutofit/>
            </a:bodyPr>
            <a:lstStyle/>
            <a:p>
              <a:pPr lvl="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300" kern="1200"/>
            </a:p>
          </p:txBody>
        </p:sp>
        <p:sp>
          <p:nvSpPr>
            <p:cNvPr id="8" name="Oval 7"/>
            <p:cNvSpPr/>
            <p:nvPr/>
          </p:nvSpPr>
          <p:spPr>
            <a:xfrm>
              <a:off x="3115056" y="3470909"/>
              <a:ext cx="243840" cy="243840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2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236976" y="3592829"/>
              <a:ext cx="1280160" cy="1741170"/>
            </a:xfrm>
            <a:custGeom>
              <a:avLst/>
              <a:gdLst>
                <a:gd name="connsiteX0" fmla="*/ 0 w 1280160"/>
                <a:gd name="connsiteY0" fmla="*/ 0 h 1741170"/>
                <a:gd name="connsiteX1" fmla="*/ 1280160 w 1280160"/>
                <a:gd name="connsiteY1" fmla="*/ 0 h 1741170"/>
                <a:gd name="connsiteX2" fmla="*/ 1280160 w 1280160"/>
                <a:gd name="connsiteY2" fmla="*/ 1741170 h 1741170"/>
                <a:gd name="connsiteX3" fmla="*/ 0 w 1280160"/>
                <a:gd name="connsiteY3" fmla="*/ 1741170 h 1741170"/>
                <a:gd name="connsiteX4" fmla="*/ 0 w 1280160"/>
                <a:gd name="connsiteY4" fmla="*/ 0 h 1741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160" h="1741170">
                  <a:moveTo>
                    <a:pt x="0" y="0"/>
                  </a:moveTo>
                  <a:lnTo>
                    <a:pt x="1280160" y="0"/>
                  </a:lnTo>
                  <a:lnTo>
                    <a:pt x="1280160" y="1741170"/>
                  </a:lnTo>
                  <a:lnTo>
                    <a:pt x="0" y="17411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206" tIns="0" rIns="0" bIns="0" numCol="1" spcCol="1270" anchor="t" anchorCtr="0">
              <a:noAutofit/>
            </a:bodyPr>
            <a:lstStyle/>
            <a:p>
              <a:pPr lvl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500" kern="1200"/>
            </a:p>
          </p:txBody>
        </p:sp>
        <p:sp>
          <p:nvSpPr>
            <p:cNvPr id="10" name="Oval 9"/>
            <p:cNvSpPr/>
            <p:nvPr/>
          </p:nvSpPr>
          <p:spPr>
            <a:xfrm>
              <a:off x="4379976" y="2817875"/>
              <a:ext cx="323088" cy="323088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2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4541520" y="2979419"/>
              <a:ext cx="1280160" cy="2354580"/>
            </a:xfrm>
            <a:custGeom>
              <a:avLst/>
              <a:gdLst>
                <a:gd name="connsiteX0" fmla="*/ 0 w 1280160"/>
                <a:gd name="connsiteY0" fmla="*/ 0 h 2354580"/>
                <a:gd name="connsiteX1" fmla="*/ 1280160 w 1280160"/>
                <a:gd name="connsiteY1" fmla="*/ 0 h 2354580"/>
                <a:gd name="connsiteX2" fmla="*/ 1280160 w 1280160"/>
                <a:gd name="connsiteY2" fmla="*/ 2354580 h 2354580"/>
                <a:gd name="connsiteX3" fmla="*/ 0 w 1280160"/>
                <a:gd name="connsiteY3" fmla="*/ 2354580 h 2354580"/>
                <a:gd name="connsiteX4" fmla="*/ 0 w 1280160"/>
                <a:gd name="connsiteY4" fmla="*/ 0 h 2354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160" h="2354580">
                  <a:moveTo>
                    <a:pt x="0" y="0"/>
                  </a:moveTo>
                  <a:lnTo>
                    <a:pt x="1280160" y="0"/>
                  </a:lnTo>
                  <a:lnTo>
                    <a:pt x="1280160" y="2354580"/>
                  </a:lnTo>
                  <a:lnTo>
                    <a:pt x="0" y="235458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198" tIns="0" rIns="0" bIns="0" numCol="1" spcCol="1270" anchor="t" anchorCtr="0">
              <a:noAutofit/>
            </a:bodyPr>
            <a:lstStyle/>
            <a:p>
              <a:pPr lvl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800" kern="1200"/>
            </a:p>
          </p:txBody>
        </p:sp>
        <p:sp>
          <p:nvSpPr>
            <p:cNvPr id="12" name="Oval 11"/>
            <p:cNvSpPr/>
            <p:nvPr/>
          </p:nvSpPr>
          <p:spPr>
            <a:xfrm>
              <a:off x="5757672" y="2385821"/>
              <a:ext cx="432816" cy="432816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5974080" y="2602229"/>
              <a:ext cx="1280160" cy="2731770"/>
            </a:xfrm>
            <a:custGeom>
              <a:avLst/>
              <a:gdLst>
                <a:gd name="connsiteX0" fmla="*/ 0 w 1280160"/>
                <a:gd name="connsiteY0" fmla="*/ 0 h 2731770"/>
                <a:gd name="connsiteX1" fmla="*/ 1280160 w 1280160"/>
                <a:gd name="connsiteY1" fmla="*/ 0 h 2731770"/>
                <a:gd name="connsiteX2" fmla="*/ 1280160 w 1280160"/>
                <a:gd name="connsiteY2" fmla="*/ 2731770 h 2731770"/>
                <a:gd name="connsiteX3" fmla="*/ 0 w 1280160"/>
                <a:gd name="connsiteY3" fmla="*/ 2731770 h 2731770"/>
                <a:gd name="connsiteX4" fmla="*/ 0 w 1280160"/>
                <a:gd name="connsiteY4" fmla="*/ 0 h 2731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160" h="2731770">
                  <a:moveTo>
                    <a:pt x="0" y="0"/>
                  </a:moveTo>
                  <a:lnTo>
                    <a:pt x="1280160" y="0"/>
                  </a:lnTo>
                  <a:lnTo>
                    <a:pt x="1280160" y="2731770"/>
                  </a:lnTo>
                  <a:lnTo>
                    <a:pt x="0" y="27317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9340" tIns="0" rIns="0" bIns="0" numCol="1" spcCol="1270" anchor="t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600" kern="1200"/>
            </a:p>
          </p:txBody>
        </p:sp>
      </p:grpSp>
      <p:sp>
        <p:nvSpPr>
          <p:cNvPr id="25" name="Folded Corner 24"/>
          <p:cNvSpPr/>
          <p:nvPr/>
        </p:nvSpPr>
        <p:spPr>
          <a:xfrm>
            <a:off x="76201" y="4343400"/>
            <a:ext cx="4038599" cy="1447800"/>
          </a:xfrm>
          <a:prstGeom prst="foldedCorner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“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Bầu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“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Đại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hội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olded Corner 25"/>
          <p:cNvSpPr/>
          <p:nvPr/>
        </p:nvSpPr>
        <p:spPr>
          <a:xfrm>
            <a:off x="1048822" y="2722243"/>
            <a:ext cx="4818578" cy="1288847"/>
          </a:xfrm>
          <a:prstGeom prst="foldedCorner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Quyền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thuộc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thiểu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3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76200"/>
            <a:ext cx="5534025" cy="838200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9600" y="1295400"/>
            <a:ext cx="8229600" cy="3124199"/>
            <a:chOff x="2827734" y="1512633"/>
            <a:chExt cx="3488531" cy="2515231"/>
          </a:xfrm>
        </p:grpSpPr>
        <p:sp>
          <p:nvSpPr>
            <p:cNvPr id="10" name="Freeform 9"/>
            <p:cNvSpPr/>
            <p:nvPr/>
          </p:nvSpPr>
          <p:spPr>
            <a:xfrm>
              <a:off x="2967275" y="1663803"/>
              <a:ext cx="3348990" cy="1046559"/>
            </a:xfrm>
            <a:custGeom>
              <a:avLst/>
              <a:gdLst>
                <a:gd name="connsiteX0" fmla="*/ 0 w 3348990"/>
                <a:gd name="connsiteY0" fmla="*/ 0 h 1046559"/>
                <a:gd name="connsiteX1" fmla="*/ 3348990 w 3348990"/>
                <a:gd name="connsiteY1" fmla="*/ 0 h 1046559"/>
                <a:gd name="connsiteX2" fmla="*/ 3348990 w 3348990"/>
                <a:gd name="connsiteY2" fmla="*/ 1046559 h 1046559"/>
                <a:gd name="connsiteX3" fmla="*/ 0 w 3348990"/>
                <a:gd name="connsiteY3" fmla="*/ 1046559 h 1046559"/>
                <a:gd name="connsiteX4" fmla="*/ 0 w 3348990"/>
                <a:gd name="connsiteY4" fmla="*/ 0 h 104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8990" h="1046559">
                  <a:moveTo>
                    <a:pt x="0" y="0"/>
                  </a:moveTo>
                  <a:lnTo>
                    <a:pt x="3348990" y="0"/>
                  </a:lnTo>
                  <a:lnTo>
                    <a:pt x="3348990" y="1046559"/>
                  </a:lnTo>
                  <a:lnTo>
                    <a:pt x="0" y="104655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870" tIns="182880" rIns="182880" bIns="182880" numCol="1" spcCol="1270" anchor="ctr" anchorCtr="0">
              <a:noAutofit/>
            </a:bodyPr>
            <a:lstStyle/>
            <a:p>
              <a:pPr lvl="0" algn="just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1.2.1.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Quá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đời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27734" y="1512633"/>
              <a:ext cx="323012" cy="109888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2967275" y="2981305"/>
              <a:ext cx="3348990" cy="1046559"/>
            </a:xfrm>
            <a:custGeom>
              <a:avLst/>
              <a:gdLst>
                <a:gd name="connsiteX0" fmla="*/ 0 w 3348990"/>
                <a:gd name="connsiteY0" fmla="*/ 0 h 1046559"/>
                <a:gd name="connsiteX1" fmla="*/ 3348990 w 3348990"/>
                <a:gd name="connsiteY1" fmla="*/ 0 h 1046559"/>
                <a:gd name="connsiteX2" fmla="*/ 3348990 w 3348990"/>
                <a:gd name="connsiteY2" fmla="*/ 1046559 h 1046559"/>
                <a:gd name="connsiteX3" fmla="*/ 0 w 3348990"/>
                <a:gd name="connsiteY3" fmla="*/ 1046559 h 1046559"/>
                <a:gd name="connsiteX4" fmla="*/ 0 w 3348990"/>
                <a:gd name="connsiteY4" fmla="*/ 0 h 104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48990" h="1046559">
                  <a:moveTo>
                    <a:pt x="0" y="0"/>
                  </a:moveTo>
                  <a:lnTo>
                    <a:pt x="3348990" y="0"/>
                  </a:lnTo>
                  <a:lnTo>
                    <a:pt x="3348990" y="1046559"/>
                  </a:lnTo>
                  <a:lnTo>
                    <a:pt x="0" y="104655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870" tIns="182880" rIns="182880" bIns="182880" numCol="1" spcCol="1270" anchor="ctr" anchorCtr="0">
              <a:noAutofit/>
            </a:bodyPr>
            <a:lstStyle/>
            <a:p>
              <a:pPr lvl="0" algn="just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1.2.2.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chất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xã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chủ</a:t>
              </a:r>
              <a:r>
                <a:rPr lang="en-US" sz="3200" i="1" kern="1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i="1" kern="1200" dirty="0" err="1"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US" sz="3200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27734" y="2830135"/>
              <a:ext cx="323012" cy="1098887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fillRef>
            <a:effectRef idx="2">
              <a:schemeClr val="accent3">
                <a:tint val="50000"/>
                <a:hueOff val="5376097"/>
                <a:satOff val="-7054"/>
                <a:lumOff val="-69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35400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1056</Words>
  <Application>Microsoft Office PowerPoint</Application>
  <PresentationFormat>On-screen Show (4:3)</PresentationFormat>
  <Paragraphs>85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.VnArial</vt:lpstr>
      <vt:lpstr>Arial</vt:lpstr>
      <vt:lpstr>Calibri</vt:lpstr>
      <vt:lpstr>Franklin Gothic Book</vt:lpstr>
      <vt:lpstr>Perpetua</vt:lpstr>
      <vt:lpstr>Times New Roman</vt:lpstr>
      <vt:lpstr>Wingdings</vt:lpstr>
      <vt:lpstr>Wingdings 2</vt:lpstr>
      <vt:lpstr>Office Theme</vt:lpstr>
      <vt:lpstr>Equity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PC</cp:lastModifiedBy>
  <cp:revision>161</cp:revision>
  <dcterms:created xsi:type="dcterms:W3CDTF">2019-08-30T03:21:47Z</dcterms:created>
  <dcterms:modified xsi:type="dcterms:W3CDTF">2021-07-04T01:36:21Z</dcterms:modified>
</cp:coreProperties>
</file>