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96" r:id="rId3"/>
    <p:sldMasterId id="2147483847" r:id="rId4"/>
    <p:sldMasterId id="2147483859" r:id="rId5"/>
    <p:sldMasterId id="2147483871" r:id="rId6"/>
    <p:sldMasterId id="2147483883" r:id="rId7"/>
  </p:sldMasterIdLst>
  <p:notesMasterIdLst>
    <p:notesMasterId r:id="rId50"/>
  </p:notesMasterIdLst>
  <p:sldIdLst>
    <p:sldId id="422" r:id="rId8"/>
    <p:sldId id="425" r:id="rId9"/>
    <p:sldId id="468" r:id="rId10"/>
    <p:sldId id="269" r:id="rId11"/>
    <p:sldId id="466" r:id="rId12"/>
    <p:sldId id="258" r:id="rId13"/>
    <p:sldId id="260" r:id="rId14"/>
    <p:sldId id="262" r:id="rId15"/>
    <p:sldId id="295" r:id="rId16"/>
    <p:sldId id="459" r:id="rId17"/>
    <p:sldId id="361" r:id="rId18"/>
    <p:sldId id="296" r:id="rId19"/>
    <p:sldId id="349" r:id="rId20"/>
    <p:sldId id="341" r:id="rId21"/>
    <p:sldId id="299" r:id="rId22"/>
    <p:sldId id="304" r:id="rId23"/>
    <p:sldId id="305" r:id="rId24"/>
    <p:sldId id="365" r:id="rId25"/>
    <p:sldId id="367" r:id="rId26"/>
    <p:sldId id="370" r:id="rId27"/>
    <p:sldId id="371" r:id="rId28"/>
    <p:sldId id="372" r:id="rId29"/>
    <p:sldId id="374" r:id="rId30"/>
    <p:sldId id="376" r:id="rId31"/>
    <p:sldId id="377" r:id="rId32"/>
    <p:sldId id="392" r:id="rId33"/>
    <p:sldId id="413" r:id="rId34"/>
    <p:sldId id="415" r:id="rId35"/>
    <p:sldId id="417" r:id="rId36"/>
    <p:sldId id="418" r:id="rId37"/>
    <p:sldId id="424" r:id="rId38"/>
    <p:sldId id="429" r:id="rId39"/>
    <p:sldId id="438" r:id="rId40"/>
    <p:sldId id="439" r:id="rId41"/>
    <p:sldId id="440" r:id="rId42"/>
    <p:sldId id="443" r:id="rId43"/>
    <p:sldId id="445" r:id="rId44"/>
    <p:sldId id="446" r:id="rId45"/>
    <p:sldId id="447" r:id="rId46"/>
    <p:sldId id="449" r:id="rId47"/>
    <p:sldId id="450" r:id="rId48"/>
    <p:sldId id="46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443E5-F515-4501-B201-3A434B26FC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68FC7-6CAE-4084-8D5A-9513D4D7D84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 CHẤT VÀ Ý THỨC</a:t>
          </a:r>
        </a:p>
      </dgm:t>
    </dgm:pt>
    <dgm:pt modelId="{E8762775-0A93-4E03-9CBC-7A8C7842CAE0}" type="parTrans" cxnId="{5CE7B879-DFBD-4EFD-80B6-452C13AC7EB6}">
      <dgm:prSet/>
      <dgm:spPr/>
      <dgm:t>
        <a:bodyPr/>
        <a:lstStyle/>
        <a:p>
          <a:endParaRPr lang="en-US"/>
        </a:p>
      </dgm:t>
    </dgm:pt>
    <dgm:pt modelId="{0F360431-8F7D-4257-85DA-79E09AAE1898}" type="sibTrans" cxnId="{5CE7B879-DFBD-4EFD-80B6-452C13AC7EB6}">
      <dgm:prSet/>
      <dgm:spPr/>
      <dgm:t>
        <a:bodyPr/>
        <a:lstStyle/>
        <a:p>
          <a:endParaRPr lang="en-US"/>
        </a:p>
      </dgm:t>
    </dgm:pt>
    <dgm:pt modelId="{43EF27E7-3554-44C9-904F-FC29F9329E0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 BIỆN CHỨNG DUY VẬT</a:t>
          </a:r>
          <a:endParaRPr lang="en-US" sz="32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01F3B-0EE5-45EF-A2E1-35004A9C5C54}" type="parTrans" cxnId="{271E4DC0-8CE4-49CF-907C-185013C64345}">
      <dgm:prSet/>
      <dgm:spPr/>
      <dgm:t>
        <a:bodyPr/>
        <a:lstStyle/>
        <a:p>
          <a:endParaRPr lang="en-US"/>
        </a:p>
      </dgm:t>
    </dgm:pt>
    <dgm:pt modelId="{7B2C1246-D560-4997-9EE6-32A618F20961}" type="sibTrans" cxnId="{271E4DC0-8CE4-49CF-907C-185013C64345}">
      <dgm:prSet/>
      <dgm:spPr/>
      <dgm:t>
        <a:bodyPr/>
        <a:lstStyle/>
        <a:p>
          <a:endParaRPr lang="en-US"/>
        </a:p>
      </dgm:t>
    </dgm:pt>
    <dgm:pt modelId="{001CD87D-E4A2-4E67-B7A7-1540EA95465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LÝ LUẬN NHẬN THỨC CỦA CHỦ NGHĨA DUY VẬT BIỆN CHỨNG </a:t>
          </a:r>
          <a:endParaRPr lang="en-US" sz="32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1FA06-BDD8-4473-99ED-B062164254E9}" type="parTrans" cxnId="{8D6CD2D3-AC2D-41F5-8E9A-0AC3E7ED571C}">
      <dgm:prSet/>
      <dgm:spPr/>
      <dgm:t>
        <a:bodyPr/>
        <a:lstStyle/>
        <a:p>
          <a:endParaRPr lang="en-US"/>
        </a:p>
      </dgm:t>
    </dgm:pt>
    <dgm:pt modelId="{C444D993-B122-4597-8A3B-A37C4B7BD504}" type="sibTrans" cxnId="{8D6CD2D3-AC2D-41F5-8E9A-0AC3E7ED571C}">
      <dgm:prSet/>
      <dgm:spPr/>
      <dgm:t>
        <a:bodyPr/>
        <a:lstStyle/>
        <a:p>
          <a:endParaRPr lang="en-US"/>
        </a:p>
      </dgm:t>
    </dgm:pt>
    <dgm:pt modelId="{E58B3043-4CAE-4803-AC3B-64E8BA6D427B}" type="pres">
      <dgm:prSet presAssocID="{9C2443E5-F515-4501-B201-3A434B26FCF1}" presName="Name0" presStyleCnt="0">
        <dgm:presLayoutVars>
          <dgm:chMax val="7"/>
          <dgm:chPref val="7"/>
          <dgm:dir/>
        </dgm:presLayoutVars>
      </dgm:prSet>
      <dgm:spPr/>
    </dgm:pt>
    <dgm:pt modelId="{2B586D0E-C993-4F97-AEAB-40027A2B6B57}" type="pres">
      <dgm:prSet presAssocID="{9C2443E5-F515-4501-B201-3A434B26FCF1}" presName="Name1" presStyleCnt="0"/>
      <dgm:spPr/>
    </dgm:pt>
    <dgm:pt modelId="{2087BD71-B953-46EB-8440-3EACAB4E8BE1}" type="pres">
      <dgm:prSet presAssocID="{9C2443E5-F515-4501-B201-3A434B26FCF1}" presName="cycle" presStyleCnt="0"/>
      <dgm:spPr/>
    </dgm:pt>
    <dgm:pt modelId="{47E3CCCD-3D0D-4205-8996-8FB4F0B625A3}" type="pres">
      <dgm:prSet presAssocID="{9C2443E5-F515-4501-B201-3A434B26FCF1}" presName="srcNode" presStyleLbl="node1" presStyleIdx="0" presStyleCnt="3"/>
      <dgm:spPr/>
    </dgm:pt>
    <dgm:pt modelId="{347BFC91-1736-4F27-B261-EC74F6A8C976}" type="pres">
      <dgm:prSet presAssocID="{9C2443E5-F515-4501-B201-3A434B26FCF1}" presName="conn" presStyleLbl="parChTrans1D2" presStyleIdx="0" presStyleCnt="1"/>
      <dgm:spPr/>
    </dgm:pt>
    <dgm:pt modelId="{C214DE82-8876-4BD9-BDC7-B734B36DF906}" type="pres">
      <dgm:prSet presAssocID="{9C2443E5-F515-4501-B201-3A434B26FCF1}" presName="extraNode" presStyleLbl="node1" presStyleIdx="0" presStyleCnt="3"/>
      <dgm:spPr/>
    </dgm:pt>
    <dgm:pt modelId="{DCD02F95-7C6E-4484-8782-C37D932915F2}" type="pres">
      <dgm:prSet presAssocID="{9C2443E5-F515-4501-B201-3A434B26FCF1}" presName="dstNode" presStyleLbl="node1" presStyleIdx="0" presStyleCnt="3"/>
      <dgm:spPr/>
    </dgm:pt>
    <dgm:pt modelId="{68B1C590-FA4C-4521-BA21-CDBA602483C1}" type="pres">
      <dgm:prSet presAssocID="{27968FC7-6CAE-4084-8D5A-9513D4D7D848}" presName="text_1" presStyleLbl="node1" presStyleIdx="0" presStyleCnt="3">
        <dgm:presLayoutVars>
          <dgm:bulletEnabled val="1"/>
        </dgm:presLayoutVars>
      </dgm:prSet>
      <dgm:spPr/>
    </dgm:pt>
    <dgm:pt modelId="{E92C7AA3-FD03-48AE-A429-C87CB62EA195}" type="pres">
      <dgm:prSet presAssocID="{27968FC7-6CAE-4084-8D5A-9513D4D7D848}" presName="accent_1" presStyleCnt="0"/>
      <dgm:spPr/>
    </dgm:pt>
    <dgm:pt modelId="{7BCC4E72-2343-4576-9F52-53C9BDC6C950}" type="pres">
      <dgm:prSet presAssocID="{27968FC7-6CAE-4084-8D5A-9513D4D7D848}" presName="accentRepeatNode" presStyleLbl="solidFgAcc1" presStyleIdx="0" presStyleCnt="3"/>
      <dgm:spPr/>
    </dgm:pt>
    <dgm:pt modelId="{BEA5D8E4-C348-4056-86BD-D367D7260C0D}" type="pres">
      <dgm:prSet presAssocID="{43EF27E7-3554-44C9-904F-FC29F9329E0A}" presName="text_2" presStyleLbl="node1" presStyleIdx="1" presStyleCnt="3">
        <dgm:presLayoutVars>
          <dgm:bulletEnabled val="1"/>
        </dgm:presLayoutVars>
      </dgm:prSet>
      <dgm:spPr/>
    </dgm:pt>
    <dgm:pt modelId="{B8792A63-59FA-44F6-BD9F-16E50993FB4F}" type="pres">
      <dgm:prSet presAssocID="{43EF27E7-3554-44C9-904F-FC29F9329E0A}" presName="accent_2" presStyleCnt="0"/>
      <dgm:spPr/>
    </dgm:pt>
    <dgm:pt modelId="{65E977BA-81D1-4B94-A176-DF1D02B96AAB}" type="pres">
      <dgm:prSet presAssocID="{43EF27E7-3554-44C9-904F-FC29F9329E0A}" presName="accentRepeatNode" presStyleLbl="solidFgAcc1" presStyleIdx="1" presStyleCnt="3"/>
      <dgm:spPr/>
    </dgm:pt>
    <dgm:pt modelId="{232DCDAE-9652-47F3-87D5-FE959617E109}" type="pres">
      <dgm:prSet presAssocID="{001CD87D-E4A2-4E67-B7A7-1540EA954651}" presName="text_3" presStyleLbl="node1" presStyleIdx="2" presStyleCnt="3">
        <dgm:presLayoutVars>
          <dgm:bulletEnabled val="1"/>
        </dgm:presLayoutVars>
      </dgm:prSet>
      <dgm:spPr/>
    </dgm:pt>
    <dgm:pt modelId="{B44F0C59-D177-4D37-8725-483953B63634}" type="pres">
      <dgm:prSet presAssocID="{001CD87D-E4A2-4E67-B7A7-1540EA954651}" presName="accent_3" presStyleCnt="0"/>
      <dgm:spPr/>
    </dgm:pt>
    <dgm:pt modelId="{FA23EBF7-5B36-4C57-AC18-445771A5E882}" type="pres">
      <dgm:prSet presAssocID="{001CD87D-E4A2-4E67-B7A7-1540EA954651}" presName="accentRepeatNode" presStyleLbl="solidFgAcc1" presStyleIdx="2" presStyleCnt="3"/>
      <dgm:spPr/>
    </dgm:pt>
  </dgm:ptLst>
  <dgm:cxnLst>
    <dgm:cxn modelId="{98C8021E-A594-4518-848C-A1482C68F153}" type="presOf" srcId="{0F360431-8F7D-4257-85DA-79E09AAE1898}" destId="{347BFC91-1736-4F27-B261-EC74F6A8C976}" srcOrd="0" destOrd="0" presId="urn:microsoft.com/office/officeart/2008/layout/VerticalCurvedList"/>
    <dgm:cxn modelId="{0C9A133A-6565-40D3-877F-3E6EA407A9F6}" type="presOf" srcId="{27968FC7-6CAE-4084-8D5A-9513D4D7D848}" destId="{68B1C590-FA4C-4521-BA21-CDBA602483C1}" srcOrd="0" destOrd="0" presId="urn:microsoft.com/office/officeart/2008/layout/VerticalCurvedList"/>
    <dgm:cxn modelId="{0F404A5B-DD53-4C0F-B58D-5913BC3873DD}" type="presOf" srcId="{43EF27E7-3554-44C9-904F-FC29F9329E0A}" destId="{BEA5D8E4-C348-4056-86BD-D367D7260C0D}" srcOrd="0" destOrd="0" presId="urn:microsoft.com/office/officeart/2008/layout/VerticalCurvedList"/>
    <dgm:cxn modelId="{4D858173-523D-4A29-A84B-6A7BB0ADEC75}" type="presOf" srcId="{9C2443E5-F515-4501-B201-3A434B26FCF1}" destId="{E58B3043-4CAE-4803-AC3B-64E8BA6D427B}" srcOrd="0" destOrd="0" presId="urn:microsoft.com/office/officeart/2008/layout/VerticalCurvedList"/>
    <dgm:cxn modelId="{5CE7B879-DFBD-4EFD-80B6-452C13AC7EB6}" srcId="{9C2443E5-F515-4501-B201-3A434B26FCF1}" destId="{27968FC7-6CAE-4084-8D5A-9513D4D7D848}" srcOrd="0" destOrd="0" parTransId="{E8762775-0A93-4E03-9CBC-7A8C7842CAE0}" sibTransId="{0F360431-8F7D-4257-85DA-79E09AAE1898}"/>
    <dgm:cxn modelId="{271E4DC0-8CE4-49CF-907C-185013C64345}" srcId="{9C2443E5-F515-4501-B201-3A434B26FCF1}" destId="{43EF27E7-3554-44C9-904F-FC29F9329E0A}" srcOrd="1" destOrd="0" parTransId="{8AA01F3B-0EE5-45EF-A2E1-35004A9C5C54}" sibTransId="{7B2C1246-D560-4997-9EE6-32A618F20961}"/>
    <dgm:cxn modelId="{8D6CD2D3-AC2D-41F5-8E9A-0AC3E7ED571C}" srcId="{9C2443E5-F515-4501-B201-3A434B26FCF1}" destId="{001CD87D-E4A2-4E67-B7A7-1540EA954651}" srcOrd="2" destOrd="0" parTransId="{3621FA06-BDD8-4473-99ED-B062164254E9}" sibTransId="{C444D993-B122-4597-8A3B-A37C4B7BD504}"/>
    <dgm:cxn modelId="{B879FCF2-960F-4261-A9AE-913B6D2C2910}" type="presOf" srcId="{001CD87D-E4A2-4E67-B7A7-1540EA954651}" destId="{232DCDAE-9652-47F3-87D5-FE959617E109}" srcOrd="0" destOrd="0" presId="urn:microsoft.com/office/officeart/2008/layout/VerticalCurvedList"/>
    <dgm:cxn modelId="{ADCEB825-2E1B-462E-997C-A26998FB7A5A}" type="presParOf" srcId="{E58B3043-4CAE-4803-AC3B-64E8BA6D427B}" destId="{2B586D0E-C993-4F97-AEAB-40027A2B6B57}" srcOrd="0" destOrd="0" presId="urn:microsoft.com/office/officeart/2008/layout/VerticalCurvedList"/>
    <dgm:cxn modelId="{F4FE35D4-6ACC-4B3E-9DA7-067B07424F18}" type="presParOf" srcId="{2B586D0E-C993-4F97-AEAB-40027A2B6B57}" destId="{2087BD71-B953-46EB-8440-3EACAB4E8BE1}" srcOrd="0" destOrd="0" presId="urn:microsoft.com/office/officeart/2008/layout/VerticalCurvedList"/>
    <dgm:cxn modelId="{422C64F6-5BAE-41B6-A897-BF80978F1B3A}" type="presParOf" srcId="{2087BD71-B953-46EB-8440-3EACAB4E8BE1}" destId="{47E3CCCD-3D0D-4205-8996-8FB4F0B625A3}" srcOrd="0" destOrd="0" presId="urn:microsoft.com/office/officeart/2008/layout/VerticalCurvedList"/>
    <dgm:cxn modelId="{04722E9C-1F8B-4C9A-9BDD-B63E0BE81320}" type="presParOf" srcId="{2087BD71-B953-46EB-8440-3EACAB4E8BE1}" destId="{347BFC91-1736-4F27-B261-EC74F6A8C976}" srcOrd="1" destOrd="0" presId="urn:microsoft.com/office/officeart/2008/layout/VerticalCurvedList"/>
    <dgm:cxn modelId="{56493089-13C2-4BB1-A026-FCFF8C905B48}" type="presParOf" srcId="{2087BD71-B953-46EB-8440-3EACAB4E8BE1}" destId="{C214DE82-8876-4BD9-BDC7-B734B36DF906}" srcOrd="2" destOrd="0" presId="urn:microsoft.com/office/officeart/2008/layout/VerticalCurvedList"/>
    <dgm:cxn modelId="{8B30367E-E02C-4759-8A60-7A5BDAF63858}" type="presParOf" srcId="{2087BD71-B953-46EB-8440-3EACAB4E8BE1}" destId="{DCD02F95-7C6E-4484-8782-C37D932915F2}" srcOrd="3" destOrd="0" presId="urn:microsoft.com/office/officeart/2008/layout/VerticalCurvedList"/>
    <dgm:cxn modelId="{8021BDE6-83AF-4F2A-8443-B48592815794}" type="presParOf" srcId="{2B586D0E-C993-4F97-AEAB-40027A2B6B57}" destId="{68B1C590-FA4C-4521-BA21-CDBA602483C1}" srcOrd="1" destOrd="0" presId="urn:microsoft.com/office/officeart/2008/layout/VerticalCurvedList"/>
    <dgm:cxn modelId="{AB989888-AC40-4A99-8DAF-E9401415F1BA}" type="presParOf" srcId="{2B586D0E-C993-4F97-AEAB-40027A2B6B57}" destId="{E92C7AA3-FD03-48AE-A429-C87CB62EA195}" srcOrd="2" destOrd="0" presId="urn:microsoft.com/office/officeart/2008/layout/VerticalCurvedList"/>
    <dgm:cxn modelId="{EEA16726-4811-4995-957C-D4AC5DCFB06D}" type="presParOf" srcId="{E92C7AA3-FD03-48AE-A429-C87CB62EA195}" destId="{7BCC4E72-2343-4576-9F52-53C9BDC6C950}" srcOrd="0" destOrd="0" presId="urn:microsoft.com/office/officeart/2008/layout/VerticalCurvedList"/>
    <dgm:cxn modelId="{23C0F7DC-2649-4F46-B92D-3727CBC75288}" type="presParOf" srcId="{2B586D0E-C993-4F97-AEAB-40027A2B6B57}" destId="{BEA5D8E4-C348-4056-86BD-D367D7260C0D}" srcOrd="3" destOrd="0" presId="urn:microsoft.com/office/officeart/2008/layout/VerticalCurvedList"/>
    <dgm:cxn modelId="{A4EF1964-AC74-4457-9F83-E6C80CB4DD57}" type="presParOf" srcId="{2B586D0E-C993-4F97-AEAB-40027A2B6B57}" destId="{B8792A63-59FA-44F6-BD9F-16E50993FB4F}" srcOrd="4" destOrd="0" presId="urn:microsoft.com/office/officeart/2008/layout/VerticalCurvedList"/>
    <dgm:cxn modelId="{E41BCDE6-C4CD-459F-AF94-DCE9DB1ED973}" type="presParOf" srcId="{B8792A63-59FA-44F6-BD9F-16E50993FB4F}" destId="{65E977BA-81D1-4B94-A176-DF1D02B96AAB}" srcOrd="0" destOrd="0" presId="urn:microsoft.com/office/officeart/2008/layout/VerticalCurvedList"/>
    <dgm:cxn modelId="{74C64413-0D4F-4F07-963D-D25CE8ED6D1E}" type="presParOf" srcId="{2B586D0E-C993-4F97-AEAB-40027A2B6B57}" destId="{232DCDAE-9652-47F3-87D5-FE959617E109}" srcOrd="5" destOrd="0" presId="urn:microsoft.com/office/officeart/2008/layout/VerticalCurvedList"/>
    <dgm:cxn modelId="{2CE8427B-5F93-4D5B-8CC9-D5D935DA469C}" type="presParOf" srcId="{2B586D0E-C993-4F97-AEAB-40027A2B6B57}" destId="{B44F0C59-D177-4D37-8725-483953B63634}" srcOrd="6" destOrd="0" presId="urn:microsoft.com/office/officeart/2008/layout/VerticalCurvedList"/>
    <dgm:cxn modelId="{91F3FD15-6E34-47EA-BFDA-1B23E338E7FE}" type="presParOf" srcId="{B44F0C59-D177-4D37-8725-483953B63634}" destId="{FA23EBF7-5B36-4C57-AC18-445771A5E8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F90091-EE16-4E52-A855-A9E6F2CD248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D2678-FF9D-4C59-A3CD-F964A434FBB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584A4-F8A1-4DCC-8B9E-A2087586CC2F}" type="parTrans" cxnId="{FD633983-06EB-4FA4-962B-586A4F5A4733}">
      <dgm:prSet/>
      <dgm:spPr/>
      <dgm:t>
        <a:bodyPr/>
        <a:lstStyle/>
        <a:p>
          <a:endParaRPr lang="en-US"/>
        </a:p>
      </dgm:t>
    </dgm:pt>
    <dgm:pt modelId="{72051EA4-FECD-4DB1-8918-883CC4C49EA7}" type="sibTrans" cxnId="{FD633983-06EB-4FA4-962B-586A4F5A4733}">
      <dgm:prSet/>
      <dgm:spPr/>
      <dgm:t>
        <a:bodyPr/>
        <a:lstStyle/>
        <a:p>
          <a:endParaRPr lang="en-US"/>
        </a:p>
      </dgm:t>
    </dgm:pt>
    <dgm:pt modelId="{82858F8D-4F48-41B7-9DCD-1609A3CEE02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</a:p>
      </dgm:t>
    </dgm:pt>
    <dgm:pt modelId="{B88BAC47-3B11-4F43-97B7-EB3555DCEBE6}" type="sibTrans" cxnId="{0E85C190-2BBB-4BA7-A442-0AE366513AA5}">
      <dgm:prSet/>
      <dgm:spPr/>
      <dgm:t>
        <a:bodyPr/>
        <a:lstStyle/>
        <a:p>
          <a:endParaRPr lang="en-US"/>
        </a:p>
      </dgm:t>
    </dgm:pt>
    <dgm:pt modelId="{EAF0BC76-8503-4DEE-BB06-E8E6F678E2EC}" type="parTrans" cxnId="{0E85C190-2BBB-4BA7-A442-0AE366513AA5}">
      <dgm:prSet/>
      <dgm:spPr/>
      <dgm:t>
        <a:bodyPr/>
        <a:lstStyle/>
        <a:p>
          <a:endParaRPr lang="en-US"/>
        </a:p>
      </dgm:t>
    </dgm:pt>
    <dgm:pt modelId="{25308508-C5A2-4BD2-A3BB-936BB01BF455}" type="pres">
      <dgm:prSet presAssocID="{22F90091-EE16-4E52-A855-A9E6F2CD2488}" presName="Name0" presStyleCnt="0">
        <dgm:presLayoutVars>
          <dgm:chMax val="2"/>
          <dgm:chPref val="2"/>
          <dgm:animLvl val="lvl"/>
        </dgm:presLayoutVars>
      </dgm:prSet>
      <dgm:spPr/>
    </dgm:pt>
    <dgm:pt modelId="{97891449-DC63-43B5-9F53-5A0DD06D40F7}" type="pres">
      <dgm:prSet presAssocID="{22F90091-EE16-4E52-A855-A9E6F2CD2488}" presName="LeftText" presStyleLbl="revTx" presStyleIdx="0" presStyleCnt="0">
        <dgm:presLayoutVars>
          <dgm:bulletEnabled val="1"/>
        </dgm:presLayoutVars>
      </dgm:prSet>
      <dgm:spPr/>
    </dgm:pt>
    <dgm:pt modelId="{94497783-3254-4EB8-AB7D-3D995DCCBCB8}" type="pres">
      <dgm:prSet presAssocID="{22F90091-EE16-4E52-A855-A9E6F2CD2488}" presName="LeftNode" presStyleLbl="bgImgPlace1" presStyleIdx="0" presStyleCnt="2" custScaleX="605932" custLinFactX="-100000" custLinFactNeighborX="-187321" custLinFactNeighborY="-684">
        <dgm:presLayoutVars>
          <dgm:chMax val="2"/>
          <dgm:chPref val="2"/>
        </dgm:presLayoutVars>
      </dgm:prSet>
      <dgm:spPr/>
    </dgm:pt>
    <dgm:pt modelId="{231BD027-D91B-40A8-94BF-0F5F174F69C7}" type="pres">
      <dgm:prSet presAssocID="{22F90091-EE16-4E52-A855-A9E6F2CD2488}" presName="RightText" presStyleLbl="revTx" presStyleIdx="0" presStyleCnt="0">
        <dgm:presLayoutVars>
          <dgm:bulletEnabled val="1"/>
        </dgm:presLayoutVars>
      </dgm:prSet>
      <dgm:spPr/>
    </dgm:pt>
    <dgm:pt modelId="{5D249FAC-6CAC-49BD-8B1F-4CA2B5EF8B7B}" type="pres">
      <dgm:prSet presAssocID="{22F90091-EE16-4E52-A855-A9E6F2CD2488}" presName="RightNode" presStyleLbl="bgImgPlace1" presStyleIdx="1" presStyleCnt="2" custScaleX="548506" custLinFactX="100000" custLinFactNeighborX="161119" custLinFactNeighborY="-5701">
        <dgm:presLayoutVars>
          <dgm:chMax val="0"/>
          <dgm:chPref val="0"/>
        </dgm:presLayoutVars>
      </dgm:prSet>
      <dgm:spPr/>
    </dgm:pt>
    <dgm:pt modelId="{A409E688-356B-4D05-A62B-D3322EBA34BB}" type="pres">
      <dgm:prSet presAssocID="{22F90091-EE16-4E52-A855-A9E6F2CD2488}" presName="TopArrow" presStyleLbl="node1" presStyleIdx="0" presStyleCnt="2"/>
      <dgm:spPr/>
    </dgm:pt>
    <dgm:pt modelId="{D9307571-C2BC-4CD3-8A3A-01D2CBBA6067}" type="pres">
      <dgm:prSet presAssocID="{22F90091-EE16-4E52-A855-A9E6F2CD2488}" presName="BottomArrow" presStyleLbl="node1" presStyleIdx="1" presStyleCnt="2"/>
      <dgm:spPr/>
    </dgm:pt>
  </dgm:ptLst>
  <dgm:cxnLst>
    <dgm:cxn modelId="{9448CA0D-B942-4581-B741-7ED92F266135}" type="presOf" srcId="{82858F8D-4F48-41B7-9DCD-1609A3CEE02E}" destId="{94497783-3254-4EB8-AB7D-3D995DCCBCB8}" srcOrd="1" destOrd="0" presId="urn:microsoft.com/office/officeart/2009/layout/ReverseList"/>
    <dgm:cxn modelId="{5BCD893B-9644-4D46-8FF4-D3FA1BBF8571}" type="presOf" srcId="{82858F8D-4F48-41B7-9DCD-1609A3CEE02E}" destId="{97891449-DC63-43B5-9F53-5A0DD06D40F7}" srcOrd="0" destOrd="0" presId="urn:microsoft.com/office/officeart/2009/layout/ReverseList"/>
    <dgm:cxn modelId="{9A87F14F-5BEE-440D-B920-28C2D7F5E662}" type="presOf" srcId="{22F90091-EE16-4E52-A855-A9E6F2CD2488}" destId="{25308508-C5A2-4BD2-A3BB-936BB01BF455}" srcOrd="0" destOrd="0" presId="urn:microsoft.com/office/officeart/2009/layout/ReverseList"/>
    <dgm:cxn modelId="{FD633983-06EB-4FA4-962B-586A4F5A4733}" srcId="{22F90091-EE16-4E52-A855-A9E6F2CD2488}" destId="{1A3D2678-FF9D-4C59-A3CD-F964A434FBB1}" srcOrd="1" destOrd="0" parTransId="{75A584A4-F8A1-4DCC-8B9E-A2087586CC2F}" sibTransId="{72051EA4-FECD-4DB1-8918-883CC4C49EA7}"/>
    <dgm:cxn modelId="{0E85C190-2BBB-4BA7-A442-0AE366513AA5}" srcId="{22F90091-EE16-4E52-A855-A9E6F2CD2488}" destId="{82858F8D-4F48-41B7-9DCD-1609A3CEE02E}" srcOrd="0" destOrd="0" parTransId="{EAF0BC76-8503-4DEE-BB06-E8E6F678E2EC}" sibTransId="{B88BAC47-3B11-4F43-97B7-EB3555DCEBE6}"/>
    <dgm:cxn modelId="{047437BE-5856-4A9D-AEC2-96290784D0E8}" type="presOf" srcId="{1A3D2678-FF9D-4C59-A3CD-F964A434FBB1}" destId="{231BD027-D91B-40A8-94BF-0F5F174F69C7}" srcOrd="0" destOrd="0" presId="urn:microsoft.com/office/officeart/2009/layout/ReverseList"/>
    <dgm:cxn modelId="{13FD51DC-113E-48EF-BD0B-43B5DE80E040}" type="presOf" srcId="{1A3D2678-FF9D-4C59-A3CD-F964A434FBB1}" destId="{5D249FAC-6CAC-49BD-8B1F-4CA2B5EF8B7B}" srcOrd="1" destOrd="0" presId="urn:microsoft.com/office/officeart/2009/layout/ReverseList"/>
    <dgm:cxn modelId="{0A9C34B0-590B-4C28-A9C9-3C2593CB1C37}" type="presParOf" srcId="{25308508-C5A2-4BD2-A3BB-936BB01BF455}" destId="{97891449-DC63-43B5-9F53-5A0DD06D40F7}" srcOrd="0" destOrd="0" presId="urn:microsoft.com/office/officeart/2009/layout/ReverseList"/>
    <dgm:cxn modelId="{F764B5E0-2043-46B5-8A90-1D4187A12E71}" type="presParOf" srcId="{25308508-C5A2-4BD2-A3BB-936BB01BF455}" destId="{94497783-3254-4EB8-AB7D-3D995DCCBCB8}" srcOrd="1" destOrd="0" presId="urn:microsoft.com/office/officeart/2009/layout/ReverseList"/>
    <dgm:cxn modelId="{E907679E-10F6-4D8E-BA69-A05683EE6134}" type="presParOf" srcId="{25308508-C5A2-4BD2-A3BB-936BB01BF455}" destId="{231BD027-D91B-40A8-94BF-0F5F174F69C7}" srcOrd="2" destOrd="0" presId="urn:microsoft.com/office/officeart/2009/layout/ReverseList"/>
    <dgm:cxn modelId="{C40C88AF-1533-470B-B208-A302BB2C50B5}" type="presParOf" srcId="{25308508-C5A2-4BD2-A3BB-936BB01BF455}" destId="{5D249FAC-6CAC-49BD-8B1F-4CA2B5EF8B7B}" srcOrd="3" destOrd="0" presId="urn:microsoft.com/office/officeart/2009/layout/ReverseList"/>
    <dgm:cxn modelId="{BE4D3DE9-08B5-481A-8098-8B792C2341D4}" type="presParOf" srcId="{25308508-C5A2-4BD2-A3BB-936BB01BF455}" destId="{A409E688-356B-4D05-A62B-D3322EBA34BB}" srcOrd="4" destOrd="0" presId="urn:microsoft.com/office/officeart/2009/layout/ReverseList"/>
    <dgm:cxn modelId="{12418B55-71DC-42CE-89E1-5684E1D9E652}" type="presParOf" srcId="{25308508-C5A2-4BD2-A3BB-936BB01BF455}" destId="{D9307571-C2BC-4CD3-8A3A-01D2CBBA606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F90091-EE16-4E52-A855-A9E6F2CD248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D2678-FF9D-4C59-A3CD-F964A434FBB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584A4-F8A1-4DCC-8B9E-A2087586CC2F}" type="parTrans" cxnId="{FD633983-06EB-4FA4-962B-586A4F5A4733}">
      <dgm:prSet/>
      <dgm:spPr/>
      <dgm:t>
        <a:bodyPr/>
        <a:lstStyle/>
        <a:p>
          <a:endParaRPr lang="en-US"/>
        </a:p>
      </dgm:t>
    </dgm:pt>
    <dgm:pt modelId="{72051EA4-FECD-4DB1-8918-883CC4C49EA7}" type="sibTrans" cxnId="{FD633983-06EB-4FA4-962B-586A4F5A4733}">
      <dgm:prSet/>
      <dgm:spPr/>
      <dgm:t>
        <a:bodyPr/>
        <a:lstStyle/>
        <a:p>
          <a:endParaRPr lang="en-US"/>
        </a:p>
      </dgm:t>
    </dgm:pt>
    <dgm:pt modelId="{82858F8D-4F48-41B7-9DCD-1609A3CEE02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BAC47-3B11-4F43-97B7-EB3555DCEBE6}" type="sibTrans" cxnId="{0E85C190-2BBB-4BA7-A442-0AE366513AA5}">
      <dgm:prSet/>
      <dgm:spPr/>
      <dgm:t>
        <a:bodyPr/>
        <a:lstStyle/>
        <a:p>
          <a:endParaRPr lang="en-US"/>
        </a:p>
      </dgm:t>
    </dgm:pt>
    <dgm:pt modelId="{EAF0BC76-8503-4DEE-BB06-E8E6F678E2EC}" type="parTrans" cxnId="{0E85C190-2BBB-4BA7-A442-0AE366513AA5}">
      <dgm:prSet/>
      <dgm:spPr/>
      <dgm:t>
        <a:bodyPr/>
        <a:lstStyle/>
        <a:p>
          <a:endParaRPr lang="en-US"/>
        </a:p>
      </dgm:t>
    </dgm:pt>
    <dgm:pt modelId="{25308508-C5A2-4BD2-A3BB-936BB01BF455}" type="pres">
      <dgm:prSet presAssocID="{22F90091-EE16-4E52-A855-A9E6F2CD2488}" presName="Name0" presStyleCnt="0">
        <dgm:presLayoutVars>
          <dgm:chMax val="2"/>
          <dgm:chPref val="2"/>
          <dgm:animLvl val="lvl"/>
        </dgm:presLayoutVars>
      </dgm:prSet>
      <dgm:spPr/>
    </dgm:pt>
    <dgm:pt modelId="{97891449-DC63-43B5-9F53-5A0DD06D40F7}" type="pres">
      <dgm:prSet presAssocID="{22F90091-EE16-4E52-A855-A9E6F2CD2488}" presName="LeftText" presStyleLbl="revTx" presStyleIdx="0" presStyleCnt="0">
        <dgm:presLayoutVars>
          <dgm:bulletEnabled val="1"/>
        </dgm:presLayoutVars>
      </dgm:prSet>
      <dgm:spPr/>
    </dgm:pt>
    <dgm:pt modelId="{94497783-3254-4EB8-AB7D-3D995DCCBCB8}" type="pres">
      <dgm:prSet presAssocID="{22F90091-EE16-4E52-A855-A9E6F2CD2488}" presName="LeftNode" presStyleLbl="bgImgPlace1" presStyleIdx="0" presStyleCnt="2" custScaleX="605932" custLinFactX="-100000" custLinFactNeighborX="-187321" custLinFactNeighborY="-684">
        <dgm:presLayoutVars>
          <dgm:chMax val="2"/>
          <dgm:chPref val="2"/>
        </dgm:presLayoutVars>
      </dgm:prSet>
      <dgm:spPr/>
    </dgm:pt>
    <dgm:pt modelId="{231BD027-D91B-40A8-94BF-0F5F174F69C7}" type="pres">
      <dgm:prSet presAssocID="{22F90091-EE16-4E52-A855-A9E6F2CD2488}" presName="RightText" presStyleLbl="revTx" presStyleIdx="0" presStyleCnt="0">
        <dgm:presLayoutVars>
          <dgm:bulletEnabled val="1"/>
        </dgm:presLayoutVars>
      </dgm:prSet>
      <dgm:spPr/>
    </dgm:pt>
    <dgm:pt modelId="{5D249FAC-6CAC-49BD-8B1F-4CA2B5EF8B7B}" type="pres">
      <dgm:prSet presAssocID="{22F90091-EE16-4E52-A855-A9E6F2CD2488}" presName="RightNode" presStyleLbl="bgImgPlace1" presStyleIdx="1" presStyleCnt="2" custScaleX="548506" custLinFactX="100000" custLinFactNeighborX="161119" custLinFactNeighborY="-5701">
        <dgm:presLayoutVars>
          <dgm:chMax val="0"/>
          <dgm:chPref val="0"/>
        </dgm:presLayoutVars>
      </dgm:prSet>
      <dgm:spPr/>
    </dgm:pt>
    <dgm:pt modelId="{A409E688-356B-4D05-A62B-D3322EBA34BB}" type="pres">
      <dgm:prSet presAssocID="{22F90091-EE16-4E52-A855-A9E6F2CD2488}" presName="TopArrow" presStyleLbl="node1" presStyleIdx="0" presStyleCnt="2"/>
      <dgm:spPr/>
    </dgm:pt>
    <dgm:pt modelId="{D9307571-C2BC-4CD3-8A3A-01D2CBBA6067}" type="pres">
      <dgm:prSet presAssocID="{22F90091-EE16-4E52-A855-A9E6F2CD2488}" presName="BottomArrow" presStyleLbl="node1" presStyleIdx="1" presStyleCnt="2"/>
      <dgm:spPr/>
    </dgm:pt>
  </dgm:ptLst>
  <dgm:cxnLst>
    <dgm:cxn modelId="{B7930241-5950-4D7A-889F-F432D0599AB7}" type="presOf" srcId="{1A3D2678-FF9D-4C59-A3CD-F964A434FBB1}" destId="{5D249FAC-6CAC-49BD-8B1F-4CA2B5EF8B7B}" srcOrd="1" destOrd="0" presId="urn:microsoft.com/office/officeart/2009/layout/ReverseList"/>
    <dgm:cxn modelId="{3C328D82-43C0-4204-A619-996600585F84}" type="presOf" srcId="{1A3D2678-FF9D-4C59-A3CD-F964A434FBB1}" destId="{231BD027-D91B-40A8-94BF-0F5F174F69C7}" srcOrd="0" destOrd="0" presId="urn:microsoft.com/office/officeart/2009/layout/ReverseList"/>
    <dgm:cxn modelId="{FD633983-06EB-4FA4-962B-586A4F5A4733}" srcId="{22F90091-EE16-4E52-A855-A9E6F2CD2488}" destId="{1A3D2678-FF9D-4C59-A3CD-F964A434FBB1}" srcOrd="1" destOrd="0" parTransId="{75A584A4-F8A1-4DCC-8B9E-A2087586CC2F}" sibTransId="{72051EA4-FECD-4DB1-8918-883CC4C49EA7}"/>
    <dgm:cxn modelId="{0E85C190-2BBB-4BA7-A442-0AE366513AA5}" srcId="{22F90091-EE16-4E52-A855-A9E6F2CD2488}" destId="{82858F8D-4F48-41B7-9DCD-1609A3CEE02E}" srcOrd="0" destOrd="0" parTransId="{EAF0BC76-8503-4DEE-BB06-E8E6F678E2EC}" sibTransId="{B88BAC47-3B11-4F43-97B7-EB3555DCEBE6}"/>
    <dgm:cxn modelId="{8F7584A5-1B5F-48A9-8509-ED38A90BFFE4}" type="presOf" srcId="{82858F8D-4F48-41B7-9DCD-1609A3CEE02E}" destId="{94497783-3254-4EB8-AB7D-3D995DCCBCB8}" srcOrd="1" destOrd="0" presId="urn:microsoft.com/office/officeart/2009/layout/ReverseList"/>
    <dgm:cxn modelId="{49D1D5F2-5C93-4D81-B735-AE77342A2FBA}" type="presOf" srcId="{22F90091-EE16-4E52-A855-A9E6F2CD2488}" destId="{25308508-C5A2-4BD2-A3BB-936BB01BF455}" srcOrd="0" destOrd="0" presId="urn:microsoft.com/office/officeart/2009/layout/ReverseList"/>
    <dgm:cxn modelId="{50787FF3-95A3-4DBA-884C-BFEF20142136}" type="presOf" srcId="{82858F8D-4F48-41B7-9DCD-1609A3CEE02E}" destId="{97891449-DC63-43B5-9F53-5A0DD06D40F7}" srcOrd="0" destOrd="0" presId="urn:microsoft.com/office/officeart/2009/layout/ReverseList"/>
    <dgm:cxn modelId="{4061C7BB-7B81-404D-99BE-537022A457B9}" type="presParOf" srcId="{25308508-C5A2-4BD2-A3BB-936BB01BF455}" destId="{97891449-DC63-43B5-9F53-5A0DD06D40F7}" srcOrd="0" destOrd="0" presId="urn:microsoft.com/office/officeart/2009/layout/ReverseList"/>
    <dgm:cxn modelId="{586658E3-4FA6-42E1-A070-741A711337C3}" type="presParOf" srcId="{25308508-C5A2-4BD2-A3BB-936BB01BF455}" destId="{94497783-3254-4EB8-AB7D-3D995DCCBCB8}" srcOrd="1" destOrd="0" presId="urn:microsoft.com/office/officeart/2009/layout/ReverseList"/>
    <dgm:cxn modelId="{69A9923C-071A-4595-A482-D54EB968BDAA}" type="presParOf" srcId="{25308508-C5A2-4BD2-A3BB-936BB01BF455}" destId="{231BD027-D91B-40A8-94BF-0F5F174F69C7}" srcOrd="2" destOrd="0" presId="urn:microsoft.com/office/officeart/2009/layout/ReverseList"/>
    <dgm:cxn modelId="{C0B541EF-4217-463B-B886-A6D62D3E1647}" type="presParOf" srcId="{25308508-C5A2-4BD2-A3BB-936BB01BF455}" destId="{5D249FAC-6CAC-49BD-8B1F-4CA2B5EF8B7B}" srcOrd="3" destOrd="0" presId="urn:microsoft.com/office/officeart/2009/layout/ReverseList"/>
    <dgm:cxn modelId="{541E21C3-C4EA-4597-9EE1-7D949F525014}" type="presParOf" srcId="{25308508-C5A2-4BD2-A3BB-936BB01BF455}" destId="{A409E688-356B-4D05-A62B-D3322EBA34BB}" srcOrd="4" destOrd="0" presId="urn:microsoft.com/office/officeart/2009/layout/ReverseList"/>
    <dgm:cxn modelId="{8654F364-D785-4DDE-B75C-2923BA047ACE}" type="presParOf" srcId="{25308508-C5A2-4BD2-A3BB-936BB01BF455}" destId="{D9307571-C2BC-4CD3-8A3A-01D2CBBA606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F90091-EE16-4E52-A855-A9E6F2CD248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D2678-FF9D-4C59-A3CD-F964A434FBB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584A4-F8A1-4DCC-8B9E-A2087586CC2F}" type="parTrans" cxnId="{FD633983-06EB-4FA4-962B-586A4F5A4733}">
      <dgm:prSet/>
      <dgm:spPr/>
      <dgm:t>
        <a:bodyPr/>
        <a:lstStyle/>
        <a:p>
          <a:endParaRPr lang="en-US"/>
        </a:p>
      </dgm:t>
    </dgm:pt>
    <dgm:pt modelId="{72051EA4-FECD-4DB1-8918-883CC4C49EA7}" type="sibTrans" cxnId="{FD633983-06EB-4FA4-962B-586A4F5A4733}">
      <dgm:prSet/>
      <dgm:spPr/>
      <dgm:t>
        <a:bodyPr/>
        <a:lstStyle/>
        <a:p>
          <a:endParaRPr lang="en-US"/>
        </a:p>
      </dgm:t>
    </dgm:pt>
    <dgm:pt modelId="{82858F8D-4F48-41B7-9DCD-1609A3CEE02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Khả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BAC47-3B11-4F43-97B7-EB3555DCEBE6}" type="sibTrans" cxnId="{0E85C190-2BBB-4BA7-A442-0AE366513AA5}">
      <dgm:prSet/>
      <dgm:spPr/>
      <dgm:t>
        <a:bodyPr/>
        <a:lstStyle/>
        <a:p>
          <a:endParaRPr lang="en-US"/>
        </a:p>
      </dgm:t>
    </dgm:pt>
    <dgm:pt modelId="{EAF0BC76-8503-4DEE-BB06-E8E6F678E2EC}" type="parTrans" cxnId="{0E85C190-2BBB-4BA7-A442-0AE366513AA5}">
      <dgm:prSet/>
      <dgm:spPr/>
      <dgm:t>
        <a:bodyPr/>
        <a:lstStyle/>
        <a:p>
          <a:endParaRPr lang="en-US"/>
        </a:p>
      </dgm:t>
    </dgm:pt>
    <dgm:pt modelId="{25308508-C5A2-4BD2-A3BB-936BB01BF455}" type="pres">
      <dgm:prSet presAssocID="{22F90091-EE16-4E52-A855-A9E6F2CD2488}" presName="Name0" presStyleCnt="0">
        <dgm:presLayoutVars>
          <dgm:chMax val="2"/>
          <dgm:chPref val="2"/>
          <dgm:animLvl val="lvl"/>
        </dgm:presLayoutVars>
      </dgm:prSet>
      <dgm:spPr/>
    </dgm:pt>
    <dgm:pt modelId="{97891449-DC63-43B5-9F53-5A0DD06D40F7}" type="pres">
      <dgm:prSet presAssocID="{22F90091-EE16-4E52-A855-A9E6F2CD2488}" presName="LeftText" presStyleLbl="revTx" presStyleIdx="0" presStyleCnt="0">
        <dgm:presLayoutVars>
          <dgm:bulletEnabled val="1"/>
        </dgm:presLayoutVars>
      </dgm:prSet>
      <dgm:spPr/>
    </dgm:pt>
    <dgm:pt modelId="{94497783-3254-4EB8-AB7D-3D995DCCBCB8}" type="pres">
      <dgm:prSet presAssocID="{22F90091-EE16-4E52-A855-A9E6F2CD2488}" presName="LeftNode" presStyleLbl="bgImgPlace1" presStyleIdx="0" presStyleCnt="2" custScaleX="605932" custLinFactX="-100000" custLinFactNeighborX="-187321" custLinFactNeighborY="-684">
        <dgm:presLayoutVars>
          <dgm:chMax val="2"/>
          <dgm:chPref val="2"/>
        </dgm:presLayoutVars>
      </dgm:prSet>
      <dgm:spPr/>
    </dgm:pt>
    <dgm:pt modelId="{231BD027-D91B-40A8-94BF-0F5F174F69C7}" type="pres">
      <dgm:prSet presAssocID="{22F90091-EE16-4E52-A855-A9E6F2CD2488}" presName="RightText" presStyleLbl="revTx" presStyleIdx="0" presStyleCnt="0">
        <dgm:presLayoutVars>
          <dgm:bulletEnabled val="1"/>
        </dgm:presLayoutVars>
      </dgm:prSet>
      <dgm:spPr/>
    </dgm:pt>
    <dgm:pt modelId="{5D249FAC-6CAC-49BD-8B1F-4CA2B5EF8B7B}" type="pres">
      <dgm:prSet presAssocID="{22F90091-EE16-4E52-A855-A9E6F2CD2488}" presName="RightNode" presStyleLbl="bgImgPlace1" presStyleIdx="1" presStyleCnt="2" custScaleX="548506" custLinFactX="100000" custLinFactNeighborX="161119" custLinFactNeighborY="-5701">
        <dgm:presLayoutVars>
          <dgm:chMax val="0"/>
          <dgm:chPref val="0"/>
        </dgm:presLayoutVars>
      </dgm:prSet>
      <dgm:spPr/>
    </dgm:pt>
    <dgm:pt modelId="{A409E688-356B-4D05-A62B-D3322EBA34BB}" type="pres">
      <dgm:prSet presAssocID="{22F90091-EE16-4E52-A855-A9E6F2CD2488}" presName="TopArrow" presStyleLbl="node1" presStyleIdx="0" presStyleCnt="2"/>
      <dgm:spPr/>
    </dgm:pt>
    <dgm:pt modelId="{D9307571-C2BC-4CD3-8A3A-01D2CBBA6067}" type="pres">
      <dgm:prSet presAssocID="{22F90091-EE16-4E52-A855-A9E6F2CD2488}" presName="BottomArrow" presStyleLbl="node1" presStyleIdx="1" presStyleCnt="2"/>
      <dgm:spPr/>
    </dgm:pt>
  </dgm:ptLst>
  <dgm:cxnLst>
    <dgm:cxn modelId="{EC808E15-DC32-46B2-B0F6-B99DB4A9321C}" type="presOf" srcId="{22F90091-EE16-4E52-A855-A9E6F2CD2488}" destId="{25308508-C5A2-4BD2-A3BB-936BB01BF455}" srcOrd="0" destOrd="0" presId="urn:microsoft.com/office/officeart/2009/layout/ReverseList"/>
    <dgm:cxn modelId="{F5BCA128-95C3-477F-89C5-86B0A443EC3F}" type="presOf" srcId="{82858F8D-4F48-41B7-9DCD-1609A3CEE02E}" destId="{94497783-3254-4EB8-AB7D-3D995DCCBCB8}" srcOrd="1" destOrd="0" presId="urn:microsoft.com/office/officeart/2009/layout/ReverseList"/>
    <dgm:cxn modelId="{9843C34D-071E-4372-A527-B0D0CC7611F2}" type="presOf" srcId="{1A3D2678-FF9D-4C59-A3CD-F964A434FBB1}" destId="{231BD027-D91B-40A8-94BF-0F5F174F69C7}" srcOrd="0" destOrd="0" presId="urn:microsoft.com/office/officeart/2009/layout/ReverseList"/>
    <dgm:cxn modelId="{FD633983-06EB-4FA4-962B-586A4F5A4733}" srcId="{22F90091-EE16-4E52-A855-A9E6F2CD2488}" destId="{1A3D2678-FF9D-4C59-A3CD-F964A434FBB1}" srcOrd="1" destOrd="0" parTransId="{75A584A4-F8A1-4DCC-8B9E-A2087586CC2F}" sibTransId="{72051EA4-FECD-4DB1-8918-883CC4C49EA7}"/>
    <dgm:cxn modelId="{0E85C190-2BBB-4BA7-A442-0AE366513AA5}" srcId="{22F90091-EE16-4E52-A855-A9E6F2CD2488}" destId="{82858F8D-4F48-41B7-9DCD-1609A3CEE02E}" srcOrd="0" destOrd="0" parTransId="{EAF0BC76-8503-4DEE-BB06-E8E6F678E2EC}" sibTransId="{B88BAC47-3B11-4F43-97B7-EB3555DCEBE6}"/>
    <dgm:cxn modelId="{082E48E6-7873-4980-8A33-AC17146806C3}" type="presOf" srcId="{1A3D2678-FF9D-4C59-A3CD-F964A434FBB1}" destId="{5D249FAC-6CAC-49BD-8B1F-4CA2B5EF8B7B}" srcOrd="1" destOrd="0" presId="urn:microsoft.com/office/officeart/2009/layout/ReverseList"/>
    <dgm:cxn modelId="{0B17AFEE-398F-4D38-B166-E488AFA42C80}" type="presOf" srcId="{82858F8D-4F48-41B7-9DCD-1609A3CEE02E}" destId="{97891449-DC63-43B5-9F53-5A0DD06D40F7}" srcOrd="0" destOrd="0" presId="urn:microsoft.com/office/officeart/2009/layout/ReverseList"/>
    <dgm:cxn modelId="{DD6E0687-8E89-4B8F-8825-8AA539AD670F}" type="presParOf" srcId="{25308508-C5A2-4BD2-A3BB-936BB01BF455}" destId="{97891449-DC63-43B5-9F53-5A0DD06D40F7}" srcOrd="0" destOrd="0" presId="urn:microsoft.com/office/officeart/2009/layout/ReverseList"/>
    <dgm:cxn modelId="{51414677-D382-42DA-BBD8-9E08194CEBC1}" type="presParOf" srcId="{25308508-C5A2-4BD2-A3BB-936BB01BF455}" destId="{94497783-3254-4EB8-AB7D-3D995DCCBCB8}" srcOrd="1" destOrd="0" presId="urn:microsoft.com/office/officeart/2009/layout/ReverseList"/>
    <dgm:cxn modelId="{696228A7-093F-4F97-8557-DA9A9E1872A4}" type="presParOf" srcId="{25308508-C5A2-4BD2-A3BB-936BB01BF455}" destId="{231BD027-D91B-40A8-94BF-0F5F174F69C7}" srcOrd="2" destOrd="0" presId="urn:microsoft.com/office/officeart/2009/layout/ReverseList"/>
    <dgm:cxn modelId="{CB3CABCB-4ED1-4A77-93B6-406B29C8F05F}" type="presParOf" srcId="{25308508-C5A2-4BD2-A3BB-936BB01BF455}" destId="{5D249FAC-6CAC-49BD-8B1F-4CA2B5EF8B7B}" srcOrd="3" destOrd="0" presId="urn:microsoft.com/office/officeart/2009/layout/ReverseList"/>
    <dgm:cxn modelId="{3A4C1C7B-DE0E-43CF-BFBC-02246337CFDA}" type="presParOf" srcId="{25308508-C5A2-4BD2-A3BB-936BB01BF455}" destId="{A409E688-356B-4D05-A62B-D3322EBA34BB}" srcOrd="4" destOrd="0" presId="urn:microsoft.com/office/officeart/2009/layout/ReverseList"/>
    <dgm:cxn modelId="{85516707-31D3-4E34-8E9C-CF1E3F5CFED9}" type="presParOf" srcId="{25308508-C5A2-4BD2-A3BB-936BB01BF455}" destId="{D9307571-C2BC-4CD3-8A3A-01D2CBBA606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F90091-EE16-4E52-A855-A9E6F2CD248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D2678-FF9D-4C59-A3CD-F964A434FBB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584A4-F8A1-4DCC-8B9E-A2087586CC2F}" type="parTrans" cxnId="{FD633983-06EB-4FA4-962B-586A4F5A4733}">
      <dgm:prSet/>
      <dgm:spPr/>
      <dgm:t>
        <a:bodyPr/>
        <a:lstStyle/>
        <a:p>
          <a:endParaRPr lang="en-US"/>
        </a:p>
      </dgm:t>
    </dgm:pt>
    <dgm:pt modelId="{72051EA4-FECD-4DB1-8918-883CC4C49EA7}" type="sibTrans" cxnId="{FD633983-06EB-4FA4-962B-586A4F5A4733}">
      <dgm:prSet/>
      <dgm:spPr/>
      <dgm:t>
        <a:bodyPr/>
        <a:lstStyle/>
        <a:p>
          <a:endParaRPr lang="en-US"/>
        </a:p>
      </dgm:t>
    </dgm:pt>
    <dgm:pt modelId="{82858F8D-4F48-41B7-9DCD-1609A3CEE02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riêng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BAC47-3B11-4F43-97B7-EB3555DCEBE6}" type="sibTrans" cxnId="{0E85C190-2BBB-4BA7-A442-0AE366513AA5}">
      <dgm:prSet/>
      <dgm:spPr/>
      <dgm:t>
        <a:bodyPr/>
        <a:lstStyle/>
        <a:p>
          <a:endParaRPr lang="en-US"/>
        </a:p>
      </dgm:t>
    </dgm:pt>
    <dgm:pt modelId="{EAF0BC76-8503-4DEE-BB06-E8E6F678E2EC}" type="parTrans" cxnId="{0E85C190-2BBB-4BA7-A442-0AE366513AA5}">
      <dgm:prSet/>
      <dgm:spPr/>
      <dgm:t>
        <a:bodyPr/>
        <a:lstStyle/>
        <a:p>
          <a:endParaRPr lang="en-US"/>
        </a:p>
      </dgm:t>
    </dgm:pt>
    <dgm:pt modelId="{25308508-C5A2-4BD2-A3BB-936BB01BF455}" type="pres">
      <dgm:prSet presAssocID="{22F90091-EE16-4E52-A855-A9E6F2CD2488}" presName="Name0" presStyleCnt="0">
        <dgm:presLayoutVars>
          <dgm:chMax val="2"/>
          <dgm:chPref val="2"/>
          <dgm:animLvl val="lvl"/>
        </dgm:presLayoutVars>
      </dgm:prSet>
      <dgm:spPr/>
    </dgm:pt>
    <dgm:pt modelId="{97891449-DC63-43B5-9F53-5A0DD06D40F7}" type="pres">
      <dgm:prSet presAssocID="{22F90091-EE16-4E52-A855-A9E6F2CD2488}" presName="LeftText" presStyleLbl="revTx" presStyleIdx="0" presStyleCnt="0">
        <dgm:presLayoutVars>
          <dgm:bulletEnabled val="1"/>
        </dgm:presLayoutVars>
      </dgm:prSet>
      <dgm:spPr/>
    </dgm:pt>
    <dgm:pt modelId="{94497783-3254-4EB8-AB7D-3D995DCCBCB8}" type="pres">
      <dgm:prSet presAssocID="{22F90091-EE16-4E52-A855-A9E6F2CD2488}" presName="LeftNode" presStyleLbl="bgImgPlace1" presStyleIdx="0" presStyleCnt="2" custScaleX="605932" custLinFactX="-100000" custLinFactNeighborX="-187321" custLinFactNeighborY="1316">
        <dgm:presLayoutVars>
          <dgm:chMax val="2"/>
          <dgm:chPref val="2"/>
        </dgm:presLayoutVars>
      </dgm:prSet>
      <dgm:spPr/>
    </dgm:pt>
    <dgm:pt modelId="{231BD027-D91B-40A8-94BF-0F5F174F69C7}" type="pres">
      <dgm:prSet presAssocID="{22F90091-EE16-4E52-A855-A9E6F2CD2488}" presName="RightText" presStyleLbl="revTx" presStyleIdx="0" presStyleCnt="0">
        <dgm:presLayoutVars>
          <dgm:bulletEnabled val="1"/>
        </dgm:presLayoutVars>
      </dgm:prSet>
      <dgm:spPr/>
    </dgm:pt>
    <dgm:pt modelId="{5D249FAC-6CAC-49BD-8B1F-4CA2B5EF8B7B}" type="pres">
      <dgm:prSet presAssocID="{22F90091-EE16-4E52-A855-A9E6F2CD2488}" presName="RightNode" presStyleLbl="bgImgPlace1" presStyleIdx="1" presStyleCnt="2" custScaleX="548506" custLinFactX="100000" custLinFactNeighborX="161119" custLinFactNeighborY="-5701">
        <dgm:presLayoutVars>
          <dgm:chMax val="0"/>
          <dgm:chPref val="0"/>
        </dgm:presLayoutVars>
      </dgm:prSet>
      <dgm:spPr/>
    </dgm:pt>
    <dgm:pt modelId="{A409E688-356B-4D05-A62B-D3322EBA34BB}" type="pres">
      <dgm:prSet presAssocID="{22F90091-EE16-4E52-A855-A9E6F2CD2488}" presName="TopArrow" presStyleLbl="node1" presStyleIdx="0" presStyleCnt="2"/>
      <dgm:spPr/>
    </dgm:pt>
    <dgm:pt modelId="{D9307571-C2BC-4CD3-8A3A-01D2CBBA6067}" type="pres">
      <dgm:prSet presAssocID="{22F90091-EE16-4E52-A855-A9E6F2CD2488}" presName="BottomArrow" presStyleLbl="node1" presStyleIdx="1" presStyleCnt="2"/>
      <dgm:spPr/>
    </dgm:pt>
  </dgm:ptLst>
  <dgm:cxnLst>
    <dgm:cxn modelId="{5E567D14-CF77-47E4-95C7-EFA14C4AFC92}" type="presOf" srcId="{82858F8D-4F48-41B7-9DCD-1609A3CEE02E}" destId="{94497783-3254-4EB8-AB7D-3D995DCCBCB8}" srcOrd="1" destOrd="0" presId="urn:microsoft.com/office/officeart/2009/layout/ReverseList"/>
    <dgm:cxn modelId="{FD633983-06EB-4FA4-962B-586A4F5A4733}" srcId="{22F90091-EE16-4E52-A855-A9E6F2CD2488}" destId="{1A3D2678-FF9D-4C59-A3CD-F964A434FBB1}" srcOrd="1" destOrd="0" parTransId="{75A584A4-F8A1-4DCC-8B9E-A2087586CC2F}" sibTransId="{72051EA4-FECD-4DB1-8918-883CC4C49EA7}"/>
    <dgm:cxn modelId="{24B3C783-EFE0-44DD-BF2D-26C2761772C2}" type="presOf" srcId="{1A3D2678-FF9D-4C59-A3CD-F964A434FBB1}" destId="{231BD027-D91B-40A8-94BF-0F5F174F69C7}" srcOrd="0" destOrd="0" presId="urn:microsoft.com/office/officeart/2009/layout/ReverseList"/>
    <dgm:cxn modelId="{0E85C190-2BBB-4BA7-A442-0AE366513AA5}" srcId="{22F90091-EE16-4E52-A855-A9E6F2CD2488}" destId="{82858F8D-4F48-41B7-9DCD-1609A3CEE02E}" srcOrd="0" destOrd="0" parTransId="{EAF0BC76-8503-4DEE-BB06-E8E6F678E2EC}" sibTransId="{B88BAC47-3B11-4F43-97B7-EB3555DCEBE6}"/>
    <dgm:cxn modelId="{1C160293-5E5E-44DC-9BB3-C9C50AB1A8F8}" type="presOf" srcId="{1A3D2678-FF9D-4C59-A3CD-F964A434FBB1}" destId="{5D249FAC-6CAC-49BD-8B1F-4CA2B5EF8B7B}" srcOrd="1" destOrd="0" presId="urn:microsoft.com/office/officeart/2009/layout/ReverseList"/>
    <dgm:cxn modelId="{E3233999-B924-4511-ADE3-3F0EA83A0E5E}" type="presOf" srcId="{82858F8D-4F48-41B7-9DCD-1609A3CEE02E}" destId="{97891449-DC63-43B5-9F53-5A0DD06D40F7}" srcOrd="0" destOrd="0" presId="urn:microsoft.com/office/officeart/2009/layout/ReverseList"/>
    <dgm:cxn modelId="{0A6F56C4-5ECD-4C5B-87EF-55B898F58049}" type="presOf" srcId="{22F90091-EE16-4E52-A855-A9E6F2CD2488}" destId="{25308508-C5A2-4BD2-A3BB-936BB01BF455}" srcOrd="0" destOrd="0" presId="urn:microsoft.com/office/officeart/2009/layout/ReverseList"/>
    <dgm:cxn modelId="{6A40816D-5322-4E28-87DB-EC7B52D009F0}" type="presParOf" srcId="{25308508-C5A2-4BD2-A3BB-936BB01BF455}" destId="{97891449-DC63-43B5-9F53-5A0DD06D40F7}" srcOrd="0" destOrd="0" presId="urn:microsoft.com/office/officeart/2009/layout/ReverseList"/>
    <dgm:cxn modelId="{DA8DCDF9-AA66-4526-9B02-084AAAFB98FA}" type="presParOf" srcId="{25308508-C5A2-4BD2-A3BB-936BB01BF455}" destId="{94497783-3254-4EB8-AB7D-3D995DCCBCB8}" srcOrd="1" destOrd="0" presId="urn:microsoft.com/office/officeart/2009/layout/ReverseList"/>
    <dgm:cxn modelId="{11DA73B5-996F-4A18-9F83-9210187D9F7C}" type="presParOf" srcId="{25308508-C5A2-4BD2-A3BB-936BB01BF455}" destId="{231BD027-D91B-40A8-94BF-0F5F174F69C7}" srcOrd="2" destOrd="0" presId="urn:microsoft.com/office/officeart/2009/layout/ReverseList"/>
    <dgm:cxn modelId="{7854847B-7EDB-402F-95F5-7BFA8A5562CF}" type="presParOf" srcId="{25308508-C5A2-4BD2-A3BB-936BB01BF455}" destId="{5D249FAC-6CAC-49BD-8B1F-4CA2B5EF8B7B}" srcOrd="3" destOrd="0" presId="urn:microsoft.com/office/officeart/2009/layout/ReverseList"/>
    <dgm:cxn modelId="{0E6DF402-235C-4370-B917-6FEA3AA521DA}" type="presParOf" srcId="{25308508-C5A2-4BD2-A3BB-936BB01BF455}" destId="{A409E688-356B-4D05-A62B-D3322EBA34BB}" srcOrd="4" destOrd="0" presId="urn:microsoft.com/office/officeart/2009/layout/ReverseList"/>
    <dgm:cxn modelId="{6BF2097E-2945-4E48-9359-04EC75F4A436}" type="presParOf" srcId="{25308508-C5A2-4BD2-A3BB-936BB01BF455}" destId="{D9307571-C2BC-4CD3-8A3A-01D2CBBA606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CBBA70-9382-45EF-9270-F850310B39B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25603-B792-401C-8626-2045D6BF93D2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 w="28575">
          <a:solidFill>
            <a:srgbClr val="FF5050"/>
          </a:solidFill>
        </a:ln>
      </dgm:spPr>
      <dgm:t>
        <a:bodyPr/>
        <a:lstStyle/>
        <a:p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luật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ngược</a:t>
          </a:r>
          <a:r>
            <a:rPr lang="en-US" sz="28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endParaRPr lang="en-US" sz="2800" b="1" i="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CF1C7-230A-4764-87FC-56D914B03F19}" type="parTrans" cxnId="{28DF2E62-09F8-41E4-80FE-DED56A86C411}">
      <dgm:prSet/>
      <dgm:spPr/>
      <dgm:t>
        <a:bodyPr/>
        <a:lstStyle/>
        <a:p>
          <a:endParaRPr lang="en-US"/>
        </a:p>
      </dgm:t>
    </dgm:pt>
    <dgm:pt modelId="{DD5661EF-7E6E-4264-8239-39AE86A93D67}" type="sibTrans" cxnId="{28DF2E62-09F8-41E4-80FE-DED56A86C411}">
      <dgm:prSet/>
      <dgm:spPr/>
      <dgm:t>
        <a:bodyPr/>
        <a:lstStyle/>
        <a:p>
          <a:endParaRPr lang="en-US"/>
        </a:p>
      </dgm:t>
    </dgm:pt>
    <dgm:pt modelId="{AFD06392-15C0-402A-B5AB-B620B28ADEB0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 w="28575">
          <a:solidFill>
            <a:srgbClr val="FF5050"/>
          </a:solidFill>
        </a:ln>
      </dgm:spPr>
      <dgm:t>
        <a:bodyPr/>
        <a:lstStyle/>
        <a:p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luật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endParaRPr lang="en-US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19B45C-9B17-439A-8766-A9001C6B70EF}" type="parTrans" cxnId="{5DD46262-B46F-4CFB-A6A1-9BA7E4A96397}">
      <dgm:prSet/>
      <dgm:spPr/>
      <dgm:t>
        <a:bodyPr/>
        <a:lstStyle/>
        <a:p>
          <a:endParaRPr lang="en-US"/>
        </a:p>
      </dgm:t>
    </dgm:pt>
    <dgm:pt modelId="{EDD508DE-8419-45A3-AA35-FBD763373EF9}" type="sibTrans" cxnId="{5DD46262-B46F-4CFB-A6A1-9BA7E4A96397}">
      <dgm:prSet/>
      <dgm:spPr/>
      <dgm:t>
        <a:bodyPr/>
        <a:lstStyle/>
        <a:p>
          <a:endParaRPr lang="en-US"/>
        </a:p>
      </dgm:t>
    </dgm:pt>
    <dgm:pt modelId="{CA1F4620-D819-4078-984B-70EC4DBF7C49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 w="28575">
          <a:solidFill>
            <a:srgbClr val="FF5050"/>
          </a:solidFill>
        </a:ln>
      </dgm:spPr>
      <dgm:t>
        <a:bodyPr/>
        <a:lstStyle/>
        <a:p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luật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phủ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phủ</a:t>
          </a:r>
          <a:r>
            <a: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endParaRPr lang="en-US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83336-9231-4409-8465-92747FEF387F}" type="parTrans" cxnId="{AE9A2389-CD66-44D5-B3EC-38BC9CBFE317}">
      <dgm:prSet/>
      <dgm:spPr/>
      <dgm:t>
        <a:bodyPr/>
        <a:lstStyle/>
        <a:p>
          <a:endParaRPr lang="en-US"/>
        </a:p>
      </dgm:t>
    </dgm:pt>
    <dgm:pt modelId="{A9A82B30-4B49-498C-AF24-876A443F5A27}" type="sibTrans" cxnId="{AE9A2389-CD66-44D5-B3EC-38BC9CBFE317}">
      <dgm:prSet/>
      <dgm:spPr/>
      <dgm:t>
        <a:bodyPr/>
        <a:lstStyle/>
        <a:p>
          <a:endParaRPr lang="en-US"/>
        </a:p>
      </dgm:t>
    </dgm:pt>
    <dgm:pt modelId="{60D54830-4056-4C8A-AA67-EB4C585F79A1}" type="pres">
      <dgm:prSet presAssocID="{A8CBBA70-9382-45EF-9270-F850310B39BA}" presName="linear" presStyleCnt="0">
        <dgm:presLayoutVars>
          <dgm:dir/>
          <dgm:animLvl val="lvl"/>
          <dgm:resizeHandles val="exact"/>
        </dgm:presLayoutVars>
      </dgm:prSet>
      <dgm:spPr/>
    </dgm:pt>
    <dgm:pt modelId="{6FB82CFE-C4F8-40B7-962C-14A92D8A6DB7}" type="pres">
      <dgm:prSet presAssocID="{24825603-B792-401C-8626-2045D6BF93D2}" presName="parentLin" presStyleCnt="0"/>
      <dgm:spPr/>
    </dgm:pt>
    <dgm:pt modelId="{F90FA2A0-24C2-4911-8B53-7E9DEB8C845E}" type="pres">
      <dgm:prSet presAssocID="{24825603-B792-401C-8626-2045D6BF93D2}" presName="parentLeftMargin" presStyleLbl="node1" presStyleIdx="0" presStyleCnt="3"/>
      <dgm:spPr/>
    </dgm:pt>
    <dgm:pt modelId="{9D3F4BA8-791D-4B3D-A3E5-30B88AD3732D}" type="pres">
      <dgm:prSet presAssocID="{24825603-B792-401C-8626-2045D6BF93D2}" presName="parentText" presStyleLbl="node1" presStyleIdx="0" presStyleCnt="3" custScaleX="130357">
        <dgm:presLayoutVars>
          <dgm:chMax val="0"/>
          <dgm:bulletEnabled val="1"/>
        </dgm:presLayoutVars>
      </dgm:prSet>
      <dgm:spPr/>
    </dgm:pt>
    <dgm:pt modelId="{BE0FCAF3-88BE-4928-AC6A-C579F707A232}" type="pres">
      <dgm:prSet presAssocID="{24825603-B792-401C-8626-2045D6BF93D2}" presName="negativeSpace" presStyleCnt="0"/>
      <dgm:spPr/>
    </dgm:pt>
    <dgm:pt modelId="{8BAE897A-FD90-40D2-8A32-D9DCFD76483C}" type="pres">
      <dgm:prSet presAssocID="{24825603-B792-401C-8626-2045D6BF93D2}" presName="childText" presStyleLbl="conFgAcc1" presStyleIdx="0" presStyleCnt="3">
        <dgm:presLayoutVars>
          <dgm:bulletEnabled val="1"/>
        </dgm:presLayoutVars>
      </dgm:prSet>
      <dgm:spPr/>
    </dgm:pt>
    <dgm:pt modelId="{DD7260BD-86F4-40D6-9811-82ED4008519A}" type="pres">
      <dgm:prSet presAssocID="{DD5661EF-7E6E-4264-8239-39AE86A93D67}" presName="spaceBetweenRectangles" presStyleCnt="0"/>
      <dgm:spPr/>
    </dgm:pt>
    <dgm:pt modelId="{5E5D94C6-5F3C-42F1-B7E5-05FDA148BD72}" type="pres">
      <dgm:prSet presAssocID="{AFD06392-15C0-402A-B5AB-B620B28ADEB0}" presName="parentLin" presStyleCnt="0"/>
      <dgm:spPr/>
    </dgm:pt>
    <dgm:pt modelId="{BCB5F2A5-DCEE-4E0D-AF6A-95AA91DAF3BD}" type="pres">
      <dgm:prSet presAssocID="{AFD06392-15C0-402A-B5AB-B620B28ADEB0}" presName="parentLeftMargin" presStyleLbl="node1" presStyleIdx="0" presStyleCnt="3"/>
      <dgm:spPr/>
    </dgm:pt>
    <dgm:pt modelId="{A701391C-3CEB-46CA-AC64-FDA7C00DD0CB}" type="pres">
      <dgm:prSet presAssocID="{AFD06392-15C0-402A-B5AB-B620B28ADEB0}" presName="parentText" presStyleLbl="node1" presStyleIdx="1" presStyleCnt="3" custScaleX="130357">
        <dgm:presLayoutVars>
          <dgm:chMax val="0"/>
          <dgm:bulletEnabled val="1"/>
        </dgm:presLayoutVars>
      </dgm:prSet>
      <dgm:spPr/>
    </dgm:pt>
    <dgm:pt modelId="{3EB961BD-FDA5-4A02-A95B-2074000B132E}" type="pres">
      <dgm:prSet presAssocID="{AFD06392-15C0-402A-B5AB-B620B28ADEB0}" presName="negativeSpace" presStyleCnt="0"/>
      <dgm:spPr/>
    </dgm:pt>
    <dgm:pt modelId="{B2FC8AD4-61F8-49D2-B775-F727AE3B54B2}" type="pres">
      <dgm:prSet presAssocID="{AFD06392-15C0-402A-B5AB-B620B28ADEB0}" presName="childText" presStyleLbl="conFgAcc1" presStyleIdx="1" presStyleCnt="3">
        <dgm:presLayoutVars>
          <dgm:bulletEnabled val="1"/>
        </dgm:presLayoutVars>
      </dgm:prSet>
      <dgm:spPr/>
    </dgm:pt>
    <dgm:pt modelId="{2F696153-6441-44E4-894E-5B5C74ABD82C}" type="pres">
      <dgm:prSet presAssocID="{EDD508DE-8419-45A3-AA35-FBD763373EF9}" presName="spaceBetweenRectangles" presStyleCnt="0"/>
      <dgm:spPr/>
    </dgm:pt>
    <dgm:pt modelId="{AD90F0E1-6FCF-493F-81FD-B837D5085B60}" type="pres">
      <dgm:prSet presAssocID="{CA1F4620-D819-4078-984B-70EC4DBF7C49}" presName="parentLin" presStyleCnt="0"/>
      <dgm:spPr/>
    </dgm:pt>
    <dgm:pt modelId="{1653D066-04F7-4A04-86D3-D731DE6A5885}" type="pres">
      <dgm:prSet presAssocID="{CA1F4620-D819-4078-984B-70EC4DBF7C49}" presName="parentLeftMargin" presStyleLbl="node1" presStyleIdx="1" presStyleCnt="3"/>
      <dgm:spPr/>
    </dgm:pt>
    <dgm:pt modelId="{C998BAAD-518D-484C-9B59-704220DA73E2}" type="pres">
      <dgm:prSet presAssocID="{CA1F4620-D819-4078-984B-70EC4DBF7C49}" presName="parentText" presStyleLbl="node1" presStyleIdx="2" presStyleCnt="3" custScaleX="130357">
        <dgm:presLayoutVars>
          <dgm:chMax val="0"/>
          <dgm:bulletEnabled val="1"/>
        </dgm:presLayoutVars>
      </dgm:prSet>
      <dgm:spPr/>
    </dgm:pt>
    <dgm:pt modelId="{AC030F4B-7187-4FE0-9039-5780CC9DD187}" type="pres">
      <dgm:prSet presAssocID="{CA1F4620-D819-4078-984B-70EC4DBF7C49}" presName="negativeSpace" presStyleCnt="0"/>
      <dgm:spPr/>
    </dgm:pt>
    <dgm:pt modelId="{E04035EE-5BF5-404F-9D6E-B5651A2B01A6}" type="pres">
      <dgm:prSet presAssocID="{CA1F4620-D819-4078-984B-70EC4DBF7C49}" presName="childText" presStyleLbl="conFgAcc1" presStyleIdx="2" presStyleCnt="3" custLinFactNeighborX="-8845" custLinFactNeighborY="-7932">
        <dgm:presLayoutVars>
          <dgm:bulletEnabled val="1"/>
        </dgm:presLayoutVars>
      </dgm:prSet>
      <dgm:spPr/>
    </dgm:pt>
  </dgm:ptLst>
  <dgm:cxnLst>
    <dgm:cxn modelId="{F5690B08-3C3A-49E9-858C-0CF06169C6A3}" type="presOf" srcId="{AFD06392-15C0-402A-B5AB-B620B28ADEB0}" destId="{A701391C-3CEB-46CA-AC64-FDA7C00DD0CB}" srcOrd="1" destOrd="0" presId="urn:microsoft.com/office/officeart/2005/8/layout/list1"/>
    <dgm:cxn modelId="{28DF2E62-09F8-41E4-80FE-DED56A86C411}" srcId="{A8CBBA70-9382-45EF-9270-F850310B39BA}" destId="{24825603-B792-401C-8626-2045D6BF93D2}" srcOrd="0" destOrd="0" parTransId="{614CF1C7-230A-4764-87FC-56D914B03F19}" sibTransId="{DD5661EF-7E6E-4264-8239-39AE86A93D67}"/>
    <dgm:cxn modelId="{5DD46262-B46F-4CFB-A6A1-9BA7E4A96397}" srcId="{A8CBBA70-9382-45EF-9270-F850310B39BA}" destId="{AFD06392-15C0-402A-B5AB-B620B28ADEB0}" srcOrd="1" destOrd="0" parTransId="{3619B45C-9B17-439A-8766-A9001C6B70EF}" sibTransId="{EDD508DE-8419-45A3-AA35-FBD763373EF9}"/>
    <dgm:cxn modelId="{470E0E45-52E6-46D1-AB9F-C84787B0B3B8}" type="presOf" srcId="{24825603-B792-401C-8626-2045D6BF93D2}" destId="{9D3F4BA8-791D-4B3D-A3E5-30B88AD3732D}" srcOrd="1" destOrd="0" presId="urn:microsoft.com/office/officeart/2005/8/layout/list1"/>
    <dgm:cxn modelId="{C2764253-CD35-429A-A378-BD13612A9C80}" type="presOf" srcId="{CA1F4620-D819-4078-984B-70EC4DBF7C49}" destId="{C998BAAD-518D-484C-9B59-704220DA73E2}" srcOrd="1" destOrd="0" presId="urn:microsoft.com/office/officeart/2005/8/layout/list1"/>
    <dgm:cxn modelId="{1CD34B74-EC62-49BE-8EC5-040416084669}" type="presOf" srcId="{CA1F4620-D819-4078-984B-70EC4DBF7C49}" destId="{1653D066-04F7-4A04-86D3-D731DE6A5885}" srcOrd="0" destOrd="0" presId="urn:microsoft.com/office/officeart/2005/8/layout/list1"/>
    <dgm:cxn modelId="{AE9A2389-CD66-44D5-B3EC-38BC9CBFE317}" srcId="{A8CBBA70-9382-45EF-9270-F850310B39BA}" destId="{CA1F4620-D819-4078-984B-70EC4DBF7C49}" srcOrd="2" destOrd="0" parTransId="{97A83336-9231-4409-8465-92747FEF387F}" sibTransId="{A9A82B30-4B49-498C-AF24-876A443F5A27}"/>
    <dgm:cxn modelId="{0B9C3D8E-2AFC-473A-8F1E-A718DBF4B4A1}" type="presOf" srcId="{24825603-B792-401C-8626-2045D6BF93D2}" destId="{F90FA2A0-24C2-4911-8B53-7E9DEB8C845E}" srcOrd="0" destOrd="0" presId="urn:microsoft.com/office/officeart/2005/8/layout/list1"/>
    <dgm:cxn modelId="{52529DAA-7534-41A8-9FA9-D385A28F8456}" type="presOf" srcId="{A8CBBA70-9382-45EF-9270-F850310B39BA}" destId="{60D54830-4056-4C8A-AA67-EB4C585F79A1}" srcOrd="0" destOrd="0" presId="urn:microsoft.com/office/officeart/2005/8/layout/list1"/>
    <dgm:cxn modelId="{C97F40C7-571B-491B-A7EB-4873ED57EBEA}" type="presOf" srcId="{AFD06392-15C0-402A-B5AB-B620B28ADEB0}" destId="{BCB5F2A5-DCEE-4E0D-AF6A-95AA91DAF3BD}" srcOrd="0" destOrd="0" presId="urn:microsoft.com/office/officeart/2005/8/layout/list1"/>
    <dgm:cxn modelId="{AFCDE9E0-A566-4954-AFB7-1B58BEA4EFB5}" type="presParOf" srcId="{60D54830-4056-4C8A-AA67-EB4C585F79A1}" destId="{6FB82CFE-C4F8-40B7-962C-14A92D8A6DB7}" srcOrd="0" destOrd="0" presId="urn:microsoft.com/office/officeart/2005/8/layout/list1"/>
    <dgm:cxn modelId="{009D05A3-B946-4C6C-91C2-D9B818FB4783}" type="presParOf" srcId="{6FB82CFE-C4F8-40B7-962C-14A92D8A6DB7}" destId="{F90FA2A0-24C2-4911-8B53-7E9DEB8C845E}" srcOrd="0" destOrd="0" presId="urn:microsoft.com/office/officeart/2005/8/layout/list1"/>
    <dgm:cxn modelId="{9CEA2F5C-5809-4C73-B894-A2DD2F368856}" type="presParOf" srcId="{6FB82CFE-C4F8-40B7-962C-14A92D8A6DB7}" destId="{9D3F4BA8-791D-4B3D-A3E5-30B88AD3732D}" srcOrd="1" destOrd="0" presId="urn:microsoft.com/office/officeart/2005/8/layout/list1"/>
    <dgm:cxn modelId="{8993AB8E-C56F-45BE-AFA8-529146C6E434}" type="presParOf" srcId="{60D54830-4056-4C8A-AA67-EB4C585F79A1}" destId="{BE0FCAF3-88BE-4928-AC6A-C579F707A232}" srcOrd="1" destOrd="0" presId="urn:microsoft.com/office/officeart/2005/8/layout/list1"/>
    <dgm:cxn modelId="{AD1CC37D-2343-4A18-98AA-934B3EB027E6}" type="presParOf" srcId="{60D54830-4056-4C8A-AA67-EB4C585F79A1}" destId="{8BAE897A-FD90-40D2-8A32-D9DCFD76483C}" srcOrd="2" destOrd="0" presId="urn:microsoft.com/office/officeart/2005/8/layout/list1"/>
    <dgm:cxn modelId="{6A9F3932-04CC-460B-AB5D-F91BDE4DFEE4}" type="presParOf" srcId="{60D54830-4056-4C8A-AA67-EB4C585F79A1}" destId="{DD7260BD-86F4-40D6-9811-82ED4008519A}" srcOrd="3" destOrd="0" presId="urn:microsoft.com/office/officeart/2005/8/layout/list1"/>
    <dgm:cxn modelId="{6D59A67E-3277-4EDC-81AE-CF458FC9B0D0}" type="presParOf" srcId="{60D54830-4056-4C8A-AA67-EB4C585F79A1}" destId="{5E5D94C6-5F3C-42F1-B7E5-05FDA148BD72}" srcOrd="4" destOrd="0" presId="urn:microsoft.com/office/officeart/2005/8/layout/list1"/>
    <dgm:cxn modelId="{9AFF1C06-BE69-4AAD-A64E-0430B56422F1}" type="presParOf" srcId="{5E5D94C6-5F3C-42F1-B7E5-05FDA148BD72}" destId="{BCB5F2A5-DCEE-4E0D-AF6A-95AA91DAF3BD}" srcOrd="0" destOrd="0" presId="urn:microsoft.com/office/officeart/2005/8/layout/list1"/>
    <dgm:cxn modelId="{5CDBB5A9-ACCD-42C2-84A2-52F1497D4E70}" type="presParOf" srcId="{5E5D94C6-5F3C-42F1-B7E5-05FDA148BD72}" destId="{A701391C-3CEB-46CA-AC64-FDA7C00DD0CB}" srcOrd="1" destOrd="0" presId="urn:microsoft.com/office/officeart/2005/8/layout/list1"/>
    <dgm:cxn modelId="{62022EB2-5642-4873-859B-2E7EEE95318F}" type="presParOf" srcId="{60D54830-4056-4C8A-AA67-EB4C585F79A1}" destId="{3EB961BD-FDA5-4A02-A95B-2074000B132E}" srcOrd="5" destOrd="0" presId="urn:microsoft.com/office/officeart/2005/8/layout/list1"/>
    <dgm:cxn modelId="{FBAEA6FA-2B76-4D4D-8730-8FCB380B5C50}" type="presParOf" srcId="{60D54830-4056-4C8A-AA67-EB4C585F79A1}" destId="{B2FC8AD4-61F8-49D2-B775-F727AE3B54B2}" srcOrd="6" destOrd="0" presId="urn:microsoft.com/office/officeart/2005/8/layout/list1"/>
    <dgm:cxn modelId="{33BCCFB8-5BB4-4B84-B359-3E51BBCE75E4}" type="presParOf" srcId="{60D54830-4056-4C8A-AA67-EB4C585F79A1}" destId="{2F696153-6441-44E4-894E-5B5C74ABD82C}" srcOrd="7" destOrd="0" presId="urn:microsoft.com/office/officeart/2005/8/layout/list1"/>
    <dgm:cxn modelId="{EDBF857E-ADBF-44C5-ACE0-9E2B73CE665E}" type="presParOf" srcId="{60D54830-4056-4C8A-AA67-EB4C585F79A1}" destId="{AD90F0E1-6FCF-493F-81FD-B837D5085B60}" srcOrd="8" destOrd="0" presId="urn:microsoft.com/office/officeart/2005/8/layout/list1"/>
    <dgm:cxn modelId="{9210F446-EC25-4A19-B1A6-4C9163672ACD}" type="presParOf" srcId="{AD90F0E1-6FCF-493F-81FD-B837D5085B60}" destId="{1653D066-04F7-4A04-86D3-D731DE6A5885}" srcOrd="0" destOrd="0" presId="urn:microsoft.com/office/officeart/2005/8/layout/list1"/>
    <dgm:cxn modelId="{1E91C13A-FD3E-4210-863F-E40B0383F62D}" type="presParOf" srcId="{AD90F0E1-6FCF-493F-81FD-B837D5085B60}" destId="{C998BAAD-518D-484C-9B59-704220DA73E2}" srcOrd="1" destOrd="0" presId="urn:microsoft.com/office/officeart/2005/8/layout/list1"/>
    <dgm:cxn modelId="{E5F422D2-DA33-4565-B358-BF6450414940}" type="presParOf" srcId="{60D54830-4056-4C8A-AA67-EB4C585F79A1}" destId="{AC030F4B-7187-4FE0-9039-5780CC9DD187}" srcOrd="9" destOrd="0" presId="urn:microsoft.com/office/officeart/2005/8/layout/list1"/>
    <dgm:cxn modelId="{2B851B07-7559-4284-859C-8D432D5636D2}" type="presParOf" srcId="{60D54830-4056-4C8A-AA67-EB4C585F79A1}" destId="{E04035EE-5BF5-404F-9D6E-B5651A2B01A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499D92-1B58-4ABB-B177-83C49790346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D78E838-C40B-4A2D-96AB-3C36A2D0DC16}">
      <dgm:prSet phldrT="[Text]" custT="1"/>
      <dgm:spPr/>
      <dgm:t>
        <a:bodyPr/>
        <a:lstStyle/>
        <a:p>
          <a:r>
            <a:rPr lang="en-US" sz="4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  <a:endParaRPr lang="en-US" sz="4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DF2ED5-9575-42AD-9EB5-4110B8498BE5}" type="parTrans" cxnId="{9AB38DAF-B29F-4F19-994F-3826BB11E11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4CC4098A-8FBF-41BF-B760-909AFAE0B4B5}" type="sibTrans" cxnId="{9AB38DAF-B29F-4F19-994F-3826BB11E11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D3F762B-C24B-4AED-81EC-C5404096EB3B}">
      <dgm:prSet phldrT="[Text]" custT="1"/>
      <dgm:spPr/>
      <dgm:t>
        <a:bodyPr/>
        <a:lstStyle/>
        <a:p>
          <a:r>
            <a:rPr lang="en-US" sz="3200" b="1">
              <a:latin typeface="Times New Roman" pitchFamily="18" charset="0"/>
              <a:cs typeface="Times New Roman" pitchFamily="18" charset="0"/>
            </a:rPr>
            <a:t>Phạm trù thực tiễn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6F0FD763-3F2C-43E6-AD4D-3C962D1AB9CC}" type="parTrans" cxnId="{55561BE6-CC2E-40E9-AEBE-1D8FB12620F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11959EF-A31F-4484-878B-BF0B08273C13}" type="sibTrans" cxnId="{55561BE6-CC2E-40E9-AEBE-1D8FB12620F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9FF8373A-6519-49BB-9B1C-267FE05AD0D1}">
      <dgm:prSet phldrT="[Text]" custT="1"/>
      <dgm:spPr/>
      <dgm:t>
        <a:bodyPr/>
        <a:lstStyle/>
        <a:p>
          <a:r>
            <a:rPr lang="en-US" sz="4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4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F8D83-B44F-4931-95F9-3204CC9E1198}" type="parTrans" cxnId="{94A8D32D-9245-4598-BFC4-41535380054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B3DA407D-0D72-4CE5-B3EF-8307CA7052B0}" type="sibTrans" cxnId="{94A8D32D-9245-4598-BFC4-41535380054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EE87098A-61D7-40D5-AB9C-74ADF2D7BC2A}">
      <dgm:prSet phldrT="[Text]" custT="1"/>
      <dgm:spPr/>
      <dgm:t>
        <a:bodyPr/>
        <a:lstStyle/>
        <a:p>
          <a:pPr algn="l"/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Vai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trò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tiễn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3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latin typeface="Times New Roman" pitchFamily="18" charset="0"/>
              <a:cs typeface="Times New Roman" pitchFamily="18" charset="0"/>
            </a:rPr>
            <a:t>thức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2805ECA1-21A3-4F8F-AA97-A9F008951F86}" type="parTrans" cxnId="{BE7ACB66-DCD4-47DF-992F-D151188EC99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85FB2E3-4F8B-4609-ACC4-0782EEF88E18}" type="sibTrans" cxnId="{BE7ACB66-DCD4-47DF-992F-D151188EC99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A8385CC5-9E3D-4630-8A14-80529E56AA25}" type="pres">
      <dgm:prSet presAssocID="{06499D92-1B58-4ABB-B177-83C497903464}" presName="linearFlow" presStyleCnt="0">
        <dgm:presLayoutVars>
          <dgm:dir/>
          <dgm:animLvl val="lvl"/>
          <dgm:resizeHandles val="exact"/>
        </dgm:presLayoutVars>
      </dgm:prSet>
      <dgm:spPr/>
    </dgm:pt>
    <dgm:pt modelId="{983C9849-91B6-45B4-BBE3-096EDDB9258B}" type="pres">
      <dgm:prSet presAssocID="{6D78E838-C40B-4A2D-96AB-3C36A2D0DC16}" presName="composite" presStyleCnt="0"/>
      <dgm:spPr/>
    </dgm:pt>
    <dgm:pt modelId="{A7A3CE45-31EC-4F1E-B460-AE5C11441564}" type="pres">
      <dgm:prSet presAssocID="{6D78E838-C40B-4A2D-96AB-3C36A2D0DC1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DAB1469-03E9-4D9F-BEEA-7BAD8D0AC49F}" type="pres">
      <dgm:prSet presAssocID="{6D78E838-C40B-4A2D-96AB-3C36A2D0DC16}" presName="descendantText" presStyleLbl="alignAcc1" presStyleIdx="0" presStyleCnt="2">
        <dgm:presLayoutVars>
          <dgm:bulletEnabled val="1"/>
        </dgm:presLayoutVars>
      </dgm:prSet>
      <dgm:spPr/>
    </dgm:pt>
    <dgm:pt modelId="{263644C0-3AEF-472C-BC5B-C2E99FB885CD}" type="pres">
      <dgm:prSet presAssocID="{4CC4098A-8FBF-41BF-B760-909AFAE0B4B5}" presName="sp" presStyleCnt="0"/>
      <dgm:spPr/>
    </dgm:pt>
    <dgm:pt modelId="{0EC25FD6-90FD-4D80-8465-5C87A0822180}" type="pres">
      <dgm:prSet presAssocID="{9FF8373A-6519-49BB-9B1C-267FE05AD0D1}" presName="composite" presStyleCnt="0"/>
      <dgm:spPr/>
    </dgm:pt>
    <dgm:pt modelId="{D2E498E5-5D32-477C-AD89-F3DFDEA2421E}" type="pres">
      <dgm:prSet presAssocID="{9FF8373A-6519-49BB-9B1C-267FE05AD0D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6EE8A80-F4D4-4B0E-81C4-C67A772FA914}" type="pres">
      <dgm:prSet presAssocID="{9FF8373A-6519-49BB-9B1C-267FE05AD0D1}" presName="descendantText" presStyleLbl="alignAcc1" presStyleIdx="1" presStyleCnt="2" custLinFactNeighborY="0">
        <dgm:presLayoutVars>
          <dgm:bulletEnabled val="1"/>
        </dgm:presLayoutVars>
      </dgm:prSet>
      <dgm:spPr/>
    </dgm:pt>
  </dgm:ptLst>
  <dgm:cxnLst>
    <dgm:cxn modelId="{94A8D32D-9245-4598-BFC4-41535380054B}" srcId="{06499D92-1B58-4ABB-B177-83C497903464}" destId="{9FF8373A-6519-49BB-9B1C-267FE05AD0D1}" srcOrd="1" destOrd="0" parTransId="{612F8D83-B44F-4931-95F9-3204CC9E1198}" sibTransId="{B3DA407D-0D72-4CE5-B3EF-8307CA7052B0}"/>
    <dgm:cxn modelId="{6C240841-90AD-4576-9371-001EFEC92BC6}" type="presOf" srcId="{EE87098A-61D7-40D5-AB9C-74ADF2D7BC2A}" destId="{66EE8A80-F4D4-4B0E-81C4-C67A772FA914}" srcOrd="0" destOrd="0" presId="urn:microsoft.com/office/officeart/2005/8/layout/chevron2"/>
    <dgm:cxn modelId="{BE7ACB66-DCD4-47DF-992F-D151188EC994}" srcId="{9FF8373A-6519-49BB-9B1C-267FE05AD0D1}" destId="{EE87098A-61D7-40D5-AB9C-74ADF2D7BC2A}" srcOrd="0" destOrd="0" parTransId="{2805ECA1-21A3-4F8F-AA97-A9F008951F86}" sibTransId="{185FB2E3-4F8B-4609-ACC4-0782EEF88E18}"/>
    <dgm:cxn modelId="{42AAFD7C-B4A2-4B97-B56D-8CECD9BE1AB9}" type="presOf" srcId="{9FF8373A-6519-49BB-9B1C-267FE05AD0D1}" destId="{D2E498E5-5D32-477C-AD89-F3DFDEA2421E}" srcOrd="0" destOrd="0" presId="urn:microsoft.com/office/officeart/2005/8/layout/chevron2"/>
    <dgm:cxn modelId="{9AB38DAF-B29F-4F19-994F-3826BB11E119}" srcId="{06499D92-1B58-4ABB-B177-83C497903464}" destId="{6D78E838-C40B-4A2D-96AB-3C36A2D0DC16}" srcOrd="0" destOrd="0" parTransId="{81DF2ED5-9575-42AD-9EB5-4110B8498BE5}" sibTransId="{4CC4098A-8FBF-41BF-B760-909AFAE0B4B5}"/>
    <dgm:cxn modelId="{AAD894C2-B5EB-47CE-B3E1-C1F16C7BA883}" type="presOf" srcId="{06499D92-1B58-4ABB-B177-83C497903464}" destId="{A8385CC5-9E3D-4630-8A14-80529E56AA25}" srcOrd="0" destOrd="0" presId="urn:microsoft.com/office/officeart/2005/8/layout/chevron2"/>
    <dgm:cxn modelId="{DEAB9FC2-B182-4F5A-865E-D89A3226F2DF}" type="presOf" srcId="{6D78E838-C40B-4A2D-96AB-3C36A2D0DC16}" destId="{A7A3CE45-31EC-4F1E-B460-AE5C11441564}" srcOrd="0" destOrd="0" presId="urn:microsoft.com/office/officeart/2005/8/layout/chevron2"/>
    <dgm:cxn modelId="{3F0BF6E1-FF98-41A0-93D9-C5C41D4764B9}" type="presOf" srcId="{1D3F762B-C24B-4AED-81EC-C5404096EB3B}" destId="{0DAB1469-03E9-4D9F-BEEA-7BAD8D0AC49F}" srcOrd="0" destOrd="0" presId="urn:microsoft.com/office/officeart/2005/8/layout/chevron2"/>
    <dgm:cxn modelId="{55561BE6-CC2E-40E9-AEBE-1D8FB12620F1}" srcId="{6D78E838-C40B-4A2D-96AB-3C36A2D0DC16}" destId="{1D3F762B-C24B-4AED-81EC-C5404096EB3B}" srcOrd="0" destOrd="0" parTransId="{6F0FD763-3F2C-43E6-AD4D-3C962D1AB9CC}" sibTransId="{111959EF-A31F-4484-878B-BF0B08273C13}"/>
    <dgm:cxn modelId="{3FDF64A7-EE8F-4BA9-A861-3CC395FA202A}" type="presParOf" srcId="{A8385CC5-9E3D-4630-8A14-80529E56AA25}" destId="{983C9849-91B6-45B4-BBE3-096EDDB9258B}" srcOrd="0" destOrd="0" presId="urn:microsoft.com/office/officeart/2005/8/layout/chevron2"/>
    <dgm:cxn modelId="{1D34B583-D8AB-4E36-94A8-C76A0EEEE07B}" type="presParOf" srcId="{983C9849-91B6-45B4-BBE3-096EDDB9258B}" destId="{A7A3CE45-31EC-4F1E-B460-AE5C11441564}" srcOrd="0" destOrd="0" presId="urn:microsoft.com/office/officeart/2005/8/layout/chevron2"/>
    <dgm:cxn modelId="{7BF4D59F-BF40-4708-9289-CE89D28A7196}" type="presParOf" srcId="{983C9849-91B6-45B4-BBE3-096EDDB9258B}" destId="{0DAB1469-03E9-4D9F-BEEA-7BAD8D0AC49F}" srcOrd="1" destOrd="0" presId="urn:microsoft.com/office/officeart/2005/8/layout/chevron2"/>
    <dgm:cxn modelId="{5FC7B209-234F-4F84-A5CA-3E64FCDE6087}" type="presParOf" srcId="{A8385CC5-9E3D-4630-8A14-80529E56AA25}" destId="{263644C0-3AEF-472C-BC5B-C2E99FB885CD}" srcOrd="1" destOrd="0" presId="urn:microsoft.com/office/officeart/2005/8/layout/chevron2"/>
    <dgm:cxn modelId="{8CC62F55-A993-4694-863D-3F0694CABEAA}" type="presParOf" srcId="{A8385CC5-9E3D-4630-8A14-80529E56AA25}" destId="{0EC25FD6-90FD-4D80-8465-5C87A0822180}" srcOrd="2" destOrd="0" presId="urn:microsoft.com/office/officeart/2005/8/layout/chevron2"/>
    <dgm:cxn modelId="{60674109-09D9-411D-AE07-CDFC34450DDD}" type="presParOf" srcId="{0EC25FD6-90FD-4D80-8465-5C87A0822180}" destId="{D2E498E5-5D32-477C-AD89-F3DFDEA2421E}" srcOrd="0" destOrd="0" presId="urn:microsoft.com/office/officeart/2005/8/layout/chevron2"/>
    <dgm:cxn modelId="{4B43FBFD-F7A8-4AE0-9C9D-98F47B76CF86}" type="presParOf" srcId="{0EC25FD6-90FD-4D80-8465-5C87A0822180}" destId="{66EE8A80-F4D4-4B0E-81C4-C67A772FA9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99D92-1B58-4ABB-B177-83C49790346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D78E838-C40B-4A2D-96AB-3C36A2D0DC1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</a:p>
      </dgm:t>
    </dgm:pt>
    <dgm:pt modelId="{81DF2ED5-9575-42AD-9EB5-4110B8498BE5}" type="parTrans" cxnId="{9AB38DAF-B29F-4F19-994F-3826BB11E119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C4098A-8FBF-41BF-B760-909AFAE0B4B5}" type="sibTrans" cxnId="{9AB38DAF-B29F-4F19-994F-3826BB11E119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3F762B-C24B-4AED-81EC-C5404096EB3B}">
      <dgm:prSet phldrT="[Text]" custT="1"/>
      <dgm:spPr/>
      <dgm:t>
        <a:bodyPr/>
        <a:lstStyle/>
        <a:p>
          <a:r>
            <a:rPr lang="en-US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Nguồn gốc của ý thức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FD763-3F2C-43E6-AD4D-3C962D1AB9CC}" type="parTrans" cxnId="{55561BE6-CC2E-40E9-AEBE-1D8FB12620F1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959EF-A31F-4484-878B-BF0B08273C13}" type="sibTrans" cxnId="{55561BE6-CC2E-40E9-AEBE-1D8FB12620F1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F8373A-6519-49BB-9B1C-267FE05AD0D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3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F8D83-B44F-4931-95F9-3204CC9E1198}" type="parTrans" cxnId="{94A8D32D-9245-4598-BFC4-41535380054B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DA407D-0D72-4CE5-B3EF-8307CA7052B0}" type="sibTrans" cxnId="{94A8D32D-9245-4598-BFC4-41535380054B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87098A-61D7-40D5-AB9C-74ADF2D7BC2A}">
      <dgm:prSet phldrT="[Text]" custT="1"/>
      <dgm:spPr/>
      <dgm:t>
        <a:bodyPr/>
        <a:lstStyle/>
        <a:p>
          <a:pPr algn="l"/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ý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thức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05ECA1-21A3-4F8F-AA97-A9F008951F86}" type="parTrans" cxnId="{BE7ACB66-DCD4-47DF-992F-D151188EC994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5FB2E3-4F8B-4609-ACC4-0782EEF88E18}" type="sibTrans" cxnId="{BE7ACB66-DCD4-47DF-992F-D151188EC994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2858C8-19D7-4776-A140-A2521D7811D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c.</a:t>
          </a:r>
          <a:endParaRPr lang="en-US" sz="3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BB10BB-E934-4EC5-9934-73CD8E9CA385}" type="parTrans" cxnId="{5CF0A8C4-9A2A-4832-925A-7E662834A0AB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F8EC4F-5366-4053-B0EC-396E9551EBC8}" type="sibTrans" cxnId="{5CF0A8C4-9A2A-4832-925A-7E662834A0AB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EA1BC0-95B2-47BA-8022-6CA77F32CDE3}">
      <dgm:prSet phldrT="[Text]" custT="1"/>
      <dgm:spPr/>
      <dgm:t>
        <a:bodyPr/>
        <a:lstStyle/>
        <a:p>
          <a:pPr algn="l"/>
          <a:r>
            <a:rPr lang="en-US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Kết cấu của ý thức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14D451-AEC1-4645-B9B4-66EB8116A4F7}" type="parTrans" cxnId="{8A85D118-2745-466A-89DC-F3B22D0EB9A4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3B0491-8226-4872-833A-6DCCF0A4411C}" type="sibTrans" cxnId="{8A85D118-2745-466A-89DC-F3B22D0EB9A4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385CC5-9E3D-4630-8A14-80529E56AA25}" type="pres">
      <dgm:prSet presAssocID="{06499D92-1B58-4ABB-B177-83C497903464}" presName="linearFlow" presStyleCnt="0">
        <dgm:presLayoutVars>
          <dgm:dir/>
          <dgm:animLvl val="lvl"/>
          <dgm:resizeHandles val="exact"/>
        </dgm:presLayoutVars>
      </dgm:prSet>
      <dgm:spPr/>
    </dgm:pt>
    <dgm:pt modelId="{983C9849-91B6-45B4-BBE3-096EDDB9258B}" type="pres">
      <dgm:prSet presAssocID="{6D78E838-C40B-4A2D-96AB-3C36A2D0DC16}" presName="composite" presStyleCnt="0"/>
      <dgm:spPr/>
    </dgm:pt>
    <dgm:pt modelId="{A7A3CE45-31EC-4F1E-B460-AE5C11441564}" type="pres">
      <dgm:prSet presAssocID="{6D78E838-C40B-4A2D-96AB-3C36A2D0DC1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DAB1469-03E9-4D9F-BEEA-7BAD8D0AC49F}" type="pres">
      <dgm:prSet presAssocID="{6D78E838-C40B-4A2D-96AB-3C36A2D0DC16}" presName="descendantText" presStyleLbl="alignAcc1" presStyleIdx="0" presStyleCnt="3">
        <dgm:presLayoutVars>
          <dgm:bulletEnabled val="1"/>
        </dgm:presLayoutVars>
      </dgm:prSet>
      <dgm:spPr/>
    </dgm:pt>
    <dgm:pt modelId="{263644C0-3AEF-472C-BC5B-C2E99FB885CD}" type="pres">
      <dgm:prSet presAssocID="{4CC4098A-8FBF-41BF-B760-909AFAE0B4B5}" presName="sp" presStyleCnt="0"/>
      <dgm:spPr/>
    </dgm:pt>
    <dgm:pt modelId="{0EC25FD6-90FD-4D80-8465-5C87A0822180}" type="pres">
      <dgm:prSet presAssocID="{9FF8373A-6519-49BB-9B1C-267FE05AD0D1}" presName="composite" presStyleCnt="0"/>
      <dgm:spPr/>
    </dgm:pt>
    <dgm:pt modelId="{D2E498E5-5D32-477C-AD89-F3DFDEA2421E}" type="pres">
      <dgm:prSet presAssocID="{9FF8373A-6519-49BB-9B1C-267FE05AD0D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6EE8A80-F4D4-4B0E-81C4-C67A772FA914}" type="pres">
      <dgm:prSet presAssocID="{9FF8373A-6519-49BB-9B1C-267FE05AD0D1}" presName="descendantText" presStyleLbl="alignAcc1" presStyleIdx="1" presStyleCnt="3">
        <dgm:presLayoutVars>
          <dgm:bulletEnabled val="1"/>
        </dgm:presLayoutVars>
      </dgm:prSet>
      <dgm:spPr/>
    </dgm:pt>
    <dgm:pt modelId="{CB6D562F-A83F-4040-BA6B-C3EAEC7F1B56}" type="pres">
      <dgm:prSet presAssocID="{B3DA407D-0D72-4CE5-B3EF-8307CA7052B0}" presName="sp" presStyleCnt="0"/>
      <dgm:spPr/>
    </dgm:pt>
    <dgm:pt modelId="{F0C03FF9-C898-4924-9D13-A144186E7F59}" type="pres">
      <dgm:prSet presAssocID="{582858C8-19D7-4776-A140-A2521D7811DC}" presName="composite" presStyleCnt="0"/>
      <dgm:spPr/>
    </dgm:pt>
    <dgm:pt modelId="{DBBD28F1-3C42-4E98-BF5C-7BC658136B3A}" type="pres">
      <dgm:prSet presAssocID="{582858C8-19D7-4776-A140-A2521D7811D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0FFB85C-B400-45AD-AB4C-9893309CA128}" type="pres">
      <dgm:prSet presAssocID="{582858C8-19D7-4776-A140-A2521D7811D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0A47C13-6212-4CA7-9BBF-20CBE57C2DA4}" type="presOf" srcId="{582858C8-19D7-4776-A140-A2521D7811DC}" destId="{DBBD28F1-3C42-4E98-BF5C-7BC658136B3A}" srcOrd="0" destOrd="0" presId="urn:microsoft.com/office/officeart/2005/8/layout/chevron2"/>
    <dgm:cxn modelId="{8A85D118-2745-466A-89DC-F3B22D0EB9A4}" srcId="{582858C8-19D7-4776-A140-A2521D7811DC}" destId="{8AEA1BC0-95B2-47BA-8022-6CA77F32CDE3}" srcOrd="0" destOrd="0" parTransId="{3F14D451-AEC1-4645-B9B4-66EB8116A4F7}" sibTransId="{903B0491-8226-4872-833A-6DCCF0A4411C}"/>
    <dgm:cxn modelId="{94A8D32D-9245-4598-BFC4-41535380054B}" srcId="{06499D92-1B58-4ABB-B177-83C497903464}" destId="{9FF8373A-6519-49BB-9B1C-267FE05AD0D1}" srcOrd="1" destOrd="0" parTransId="{612F8D83-B44F-4931-95F9-3204CC9E1198}" sibTransId="{B3DA407D-0D72-4CE5-B3EF-8307CA7052B0}"/>
    <dgm:cxn modelId="{BE7ACB66-DCD4-47DF-992F-D151188EC994}" srcId="{9FF8373A-6519-49BB-9B1C-267FE05AD0D1}" destId="{EE87098A-61D7-40D5-AB9C-74ADF2D7BC2A}" srcOrd="0" destOrd="0" parTransId="{2805ECA1-21A3-4F8F-AA97-A9F008951F86}" sibTransId="{185FB2E3-4F8B-4609-ACC4-0782EEF88E18}"/>
    <dgm:cxn modelId="{4B516273-5B7E-451C-BBD2-CF8FF76F2ABE}" type="presOf" srcId="{8AEA1BC0-95B2-47BA-8022-6CA77F32CDE3}" destId="{B0FFB85C-B400-45AD-AB4C-9893309CA128}" srcOrd="0" destOrd="0" presId="urn:microsoft.com/office/officeart/2005/8/layout/chevron2"/>
    <dgm:cxn modelId="{9AB38DAF-B29F-4F19-994F-3826BB11E119}" srcId="{06499D92-1B58-4ABB-B177-83C497903464}" destId="{6D78E838-C40B-4A2D-96AB-3C36A2D0DC16}" srcOrd="0" destOrd="0" parTransId="{81DF2ED5-9575-42AD-9EB5-4110B8498BE5}" sibTransId="{4CC4098A-8FBF-41BF-B760-909AFAE0B4B5}"/>
    <dgm:cxn modelId="{F3819AB6-7A7A-4E13-BDBB-56D5B4F94F7B}" type="presOf" srcId="{1D3F762B-C24B-4AED-81EC-C5404096EB3B}" destId="{0DAB1469-03E9-4D9F-BEEA-7BAD8D0AC49F}" srcOrd="0" destOrd="0" presId="urn:microsoft.com/office/officeart/2005/8/layout/chevron2"/>
    <dgm:cxn modelId="{5CF0A8C4-9A2A-4832-925A-7E662834A0AB}" srcId="{06499D92-1B58-4ABB-B177-83C497903464}" destId="{582858C8-19D7-4776-A140-A2521D7811DC}" srcOrd="2" destOrd="0" parTransId="{AEBB10BB-E934-4EC5-9934-73CD8E9CA385}" sibTransId="{C4F8EC4F-5366-4053-B0EC-396E9551EBC8}"/>
    <dgm:cxn modelId="{CEA815C7-373B-453A-928A-17E0F79B8E5D}" type="presOf" srcId="{6D78E838-C40B-4A2D-96AB-3C36A2D0DC16}" destId="{A7A3CE45-31EC-4F1E-B460-AE5C11441564}" srcOrd="0" destOrd="0" presId="urn:microsoft.com/office/officeart/2005/8/layout/chevron2"/>
    <dgm:cxn modelId="{3A7A59CD-E746-4D8F-8D44-A7D0B7EC788B}" type="presOf" srcId="{06499D92-1B58-4ABB-B177-83C497903464}" destId="{A8385CC5-9E3D-4630-8A14-80529E56AA25}" srcOrd="0" destOrd="0" presId="urn:microsoft.com/office/officeart/2005/8/layout/chevron2"/>
    <dgm:cxn modelId="{55561BE6-CC2E-40E9-AEBE-1D8FB12620F1}" srcId="{6D78E838-C40B-4A2D-96AB-3C36A2D0DC16}" destId="{1D3F762B-C24B-4AED-81EC-C5404096EB3B}" srcOrd="0" destOrd="0" parTransId="{6F0FD763-3F2C-43E6-AD4D-3C962D1AB9CC}" sibTransId="{111959EF-A31F-4484-878B-BF0B08273C13}"/>
    <dgm:cxn modelId="{4F49C3EF-3556-49AC-A3D7-ADB414F70B52}" type="presOf" srcId="{EE87098A-61D7-40D5-AB9C-74ADF2D7BC2A}" destId="{66EE8A80-F4D4-4B0E-81C4-C67A772FA914}" srcOrd="0" destOrd="0" presId="urn:microsoft.com/office/officeart/2005/8/layout/chevron2"/>
    <dgm:cxn modelId="{42B1E6F5-3775-44D9-8BC1-DBDA6A930D69}" type="presOf" srcId="{9FF8373A-6519-49BB-9B1C-267FE05AD0D1}" destId="{D2E498E5-5D32-477C-AD89-F3DFDEA2421E}" srcOrd="0" destOrd="0" presId="urn:microsoft.com/office/officeart/2005/8/layout/chevron2"/>
    <dgm:cxn modelId="{BA450171-ACE7-4650-9AD0-3A144144C725}" type="presParOf" srcId="{A8385CC5-9E3D-4630-8A14-80529E56AA25}" destId="{983C9849-91B6-45B4-BBE3-096EDDB9258B}" srcOrd="0" destOrd="0" presId="urn:microsoft.com/office/officeart/2005/8/layout/chevron2"/>
    <dgm:cxn modelId="{8EAB3EF9-F8A1-4619-A87D-E52DCC50D4A0}" type="presParOf" srcId="{983C9849-91B6-45B4-BBE3-096EDDB9258B}" destId="{A7A3CE45-31EC-4F1E-B460-AE5C11441564}" srcOrd="0" destOrd="0" presId="urn:microsoft.com/office/officeart/2005/8/layout/chevron2"/>
    <dgm:cxn modelId="{21565D5E-A330-4B43-A1BB-C1151B04A9DE}" type="presParOf" srcId="{983C9849-91B6-45B4-BBE3-096EDDB9258B}" destId="{0DAB1469-03E9-4D9F-BEEA-7BAD8D0AC49F}" srcOrd="1" destOrd="0" presId="urn:microsoft.com/office/officeart/2005/8/layout/chevron2"/>
    <dgm:cxn modelId="{DF4B60E9-1066-4A79-987A-27EE64A301F3}" type="presParOf" srcId="{A8385CC5-9E3D-4630-8A14-80529E56AA25}" destId="{263644C0-3AEF-472C-BC5B-C2E99FB885CD}" srcOrd="1" destOrd="0" presId="urn:microsoft.com/office/officeart/2005/8/layout/chevron2"/>
    <dgm:cxn modelId="{FF58A240-4945-4DFA-90C4-E12F88A6EDDC}" type="presParOf" srcId="{A8385CC5-9E3D-4630-8A14-80529E56AA25}" destId="{0EC25FD6-90FD-4D80-8465-5C87A0822180}" srcOrd="2" destOrd="0" presId="urn:microsoft.com/office/officeart/2005/8/layout/chevron2"/>
    <dgm:cxn modelId="{FC6BF2C4-ED77-48FE-B568-38C047F218CA}" type="presParOf" srcId="{0EC25FD6-90FD-4D80-8465-5C87A0822180}" destId="{D2E498E5-5D32-477C-AD89-F3DFDEA2421E}" srcOrd="0" destOrd="0" presId="urn:microsoft.com/office/officeart/2005/8/layout/chevron2"/>
    <dgm:cxn modelId="{1B5EE458-2852-4ED8-9AC3-DF4D126F73B9}" type="presParOf" srcId="{0EC25FD6-90FD-4D80-8465-5C87A0822180}" destId="{66EE8A80-F4D4-4B0E-81C4-C67A772FA914}" srcOrd="1" destOrd="0" presId="urn:microsoft.com/office/officeart/2005/8/layout/chevron2"/>
    <dgm:cxn modelId="{899A0F4B-69F7-4752-A300-8FABB914179C}" type="presParOf" srcId="{A8385CC5-9E3D-4630-8A14-80529E56AA25}" destId="{CB6D562F-A83F-4040-BA6B-C3EAEC7F1B56}" srcOrd="3" destOrd="0" presId="urn:microsoft.com/office/officeart/2005/8/layout/chevron2"/>
    <dgm:cxn modelId="{D566FF1E-4C65-431D-A226-9B3D27644611}" type="presParOf" srcId="{A8385CC5-9E3D-4630-8A14-80529E56AA25}" destId="{F0C03FF9-C898-4924-9D13-A144186E7F59}" srcOrd="4" destOrd="0" presId="urn:microsoft.com/office/officeart/2005/8/layout/chevron2"/>
    <dgm:cxn modelId="{E8B5FFFC-A66D-4088-A2EB-E9CAADD45DF2}" type="presParOf" srcId="{F0C03FF9-C898-4924-9D13-A144186E7F59}" destId="{DBBD28F1-3C42-4E98-BF5C-7BC658136B3A}" srcOrd="0" destOrd="0" presId="urn:microsoft.com/office/officeart/2005/8/layout/chevron2"/>
    <dgm:cxn modelId="{69DBD00B-9908-4B48-9E04-8A05E3B5AF5F}" type="presParOf" srcId="{F0C03FF9-C898-4924-9D13-A144186E7F59}" destId="{B0FFB85C-B400-45AD-AB4C-9893309CA1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B3CF6F-156D-4325-BF16-39EAB18E9DE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88F34-DD04-407F-887F-B1B4C98F7A0E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2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gốc</a:t>
          </a:r>
          <a:endParaRPr lang="en-US" sz="32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26F19-146B-4426-8E97-5A448ABC3F0B}" type="parTrans" cxnId="{BE1CF25B-9526-4463-9FDB-25EA5A8DE0AE}">
      <dgm:prSet/>
      <dgm:spPr/>
      <dgm:t>
        <a:bodyPr/>
        <a:lstStyle/>
        <a:p>
          <a:endParaRPr lang="en-US"/>
        </a:p>
      </dgm:t>
    </dgm:pt>
    <dgm:pt modelId="{51BEB456-AEA2-435E-98AD-9C0A33C201AF}" type="sibTrans" cxnId="{BE1CF25B-9526-4463-9FDB-25EA5A8DE0AE}">
      <dgm:prSet/>
      <dgm:spPr/>
      <dgm:t>
        <a:bodyPr/>
        <a:lstStyle/>
        <a:p>
          <a:endParaRPr lang="en-US"/>
        </a:p>
      </dgm:t>
    </dgm:pt>
    <dgm:pt modelId="{0C95DDB3-69DA-4363-85BB-4EDECFCEC4E6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2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sz="32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78B7C-6611-472A-A8A8-7BFAB3E1972A}" type="parTrans" cxnId="{A9F5BE0E-A0B3-4D1C-BF20-2AC68E62705C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D96C052-CD46-418F-B354-B692E91B5B80}" type="sibTrans" cxnId="{A9F5BE0E-A0B3-4D1C-BF20-2AC68E62705C}">
      <dgm:prSet/>
      <dgm:spPr/>
      <dgm:t>
        <a:bodyPr/>
        <a:lstStyle/>
        <a:p>
          <a:endParaRPr lang="en-US"/>
        </a:p>
      </dgm:t>
    </dgm:pt>
    <dgm:pt modelId="{1D185ACF-58D6-4F88-819A-35C8C8DB4710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2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sz="32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31979-9519-4468-B222-F334983F202A}" type="parTrans" cxnId="{DB0C5B4D-CE1B-4476-9BFD-13D276AF0A75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B4B3B919-4E63-46E5-9B5D-7DE0C63D52D6}" type="sibTrans" cxnId="{DB0C5B4D-CE1B-4476-9BFD-13D276AF0A75}">
      <dgm:prSet/>
      <dgm:spPr/>
      <dgm:t>
        <a:bodyPr/>
        <a:lstStyle/>
        <a:p>
          <a:endParaRPr lang="en-US"/>
        </a:p>
      </dgm:t>
    </dgm:pt>
    <dgm:pt modelId="{98FE8A7E-D414-4932-9FA1-FBFDC7407826}" type="pres">
      <dgm:prSet presAssocID="{6BB3CF6F-156D-4325-BF16-39EAB18E9DE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3C43D4A-5B97-4267-A142-4F8FF866311E}" type="pres">
      <dgm:prSet presAssocID="{2F588F34-DD04-407F-887F-B1B4C98F7A0E}" presName="root1" presStyleCnt="0"/>
      <dgm:spPr/>
    </dgm:pt>
    <dgm:pt modelId="{0861965A-2682-42FC-AC9E-69E8288845E3}" type="pres">
      <dgm:prSet presAssocID="{2F588F34-DD04-407F-887F-B1B4C98F7A0E}" presName="LevelOneTextNode" presStyleLbl="node0" presStyleIdx="0" presStyleCnt="1">
        <dgm:presLayoutVars>
          <dgm:chPref val="3"/>
        </dgm:presLayoutVars>
      </dgm:prSet>
      <dgm:spPr/>
    </dgm:pt>
    <dgm:pt modelId="{B6BFFB17-DDEA-4B2E-A1C4-248CAC81D481}" type="pres">
      <dgm:prSet presAssocID="{2F588F34-DD04-407F-887F-B1B4C98F7A0E}" presName="level2hierChild" presStyleCnt="0"/>
      <dgm:spPr/>
    </dgm:pt>
    <dgm:pt modelId="{16BAF90B-0BD2-405F-B8D4-AD7F63847806}" type="pres">
      <dgm:prSet presAssocID="{D6178B7C-6611-472A-A8A8-7BFAB3E1972A}" presName="conn2-1" presStyleLbl="parChTrans1D2" presStyleIdx="0" presStyleCnt="2"/>
      <dgm:spPr/>
    </dgm:pt>
    <dgm:pt modelId="{8ECAFBAB-2F4F-4D24-A585-65072BBE12A7}" type="pres">
      <dgm:prSet presAssocID="{D6178B7C-6611-472A-A8A8-7BFAB3E1972A}" presName="connTx" presStyleLbl="parChTrans1D2" presStyleIdx="0" presStyleCnt="2"/>
      <dgm:spPr/>
    </dgm:pt>
    <dgm:pt modelId="{455E875C-8C4F-4BF8-8836-0AEB821FA0E7}" type="pres">
      <dgm:prSet presAssocID="{0C95DDB3-69DA-4363-85BB-4EDECFCEC4E6}" presName="root2" presStyleCnt="0"/>
      <dgm:spPr/>
    </dgm:pt>
    <dgm:pt modelId="{D0C0D602-2B30-49B4-AF24-A08F9EC7D67E}" type="pres">
      <dgm:prSet presAssocID="{0C95DDB3-69DA-4363-85BB-4EDECFCEC4E6}" presName="LevelTwoTextNode" presStyleLbl="node2" presStyleIdx="0" presStyleCnt="2">
        <dgm:presLayoutVars>
          <dgm:chPref val="3"/>
        </dgm:presLayoutVars>
      </dgm:prSet>
      <dgm:spPr/>
    </dgm:pt>
    <dgm:pt modelId="{CA86EA2A-6648-476B-9F6A-60313FBAC487}" type="pres">
      <dgm:prSet presAssocID="{0C95DDB3-69DA-4363-85BB-4EDECFCEC4E6}" presName="level3hierChild" presStyleCnt="0"/>
      <dgm:spPr/>
    </dgm:pt>
    <dgm:pt modelId="{B9A08839-B77C-4260-915D-D92494535136}" type="pres">
      <dgm:prSet presAssocID="{93931979-9519-4468-B222-F334983F202A}" presName="conn2-1" presStyleLbl="parChTrans1D2" presStyleIdx="1" presStyleCnt="2"/>
      <dgm:spPr/>
    </dgm:pt>
    <dgm:pt modelId="{08378721-CF5F-4FC7-9409-A4D8A27825E2}" type="pres">
      <dgm:prSet presAssocID="{93931979-9519-4468-B222-F334983F202A}" presName="connTx" presStyleLbl="parChTrans1D2" presStyleIdx="1" presStyleCnt="2"/>
      <dgm:spPr/>
    </dgm:pt>
    <dgm:pt modelId="{7827C428-DBA9-45AF-B04E-0ECCF420844F}" type="pres">
      <dgm:prSet presAssocID="{1D185ACF-58D6-4F88-819A-35C8C8DB4710}" presName="root2" presStyleCnt="0"/>
      <dgm:spPr/>
    </dgm:pt>
    <dgm:pt modelId="{6241B2C2-2301-4438-99FC-CD7D468091FE}" type="pres">
      <dgm:prSet presAssocID="{1D185ACF-58D6-4F88-819A-35C8C8DB4710}" presName="LevelTwoTextNode" presStyleLbl="node2" presStyleIdx="1" presStyleCnt="2">
        <dgm:presLayoutVars>
          <dgm:chPref val="3"/>
        </dgm:presLayoutVars>
      </dgm:prSet>
      <dgm:spPr/>
    </dgm:pt>
    <dgm:pt modelId="{95AD3F76-C6A4-46EF-8660-4E8F5F636657}" type="pres">
      <dgm:prSet presAssocID="{1D185ACF-58D6-4F88-819A-35C8C8DB4710}" presName="level3hierChild" presStyleCnt="0"/>
      <dgm:spPr/>
    </dgm:pt>
  </dgm:ptLst>
  <dgm:cxnLst>
    <dgm:cxn modelId="{A9F5BE0E-A0B3-4D1C-BF20-2AC68E62705C}" srcId="{2F588F34-DD04-407F-887F-B1B4C98F7A0E}" destId="{0C95DDB3-69DA-4363-85BB-4EDECFCEC4E6}" srcOrd="0" destOrd="0" parTransId="{D6178B7C-6611-472A-A8A8-7BFAB3E1972A}" sibTransId="{9D96C052-CD46-418F-B354-B692E91B5B80}"/>
    <dgm:cxn modelId="{3974F916-A7FE-4665-BBC8-EF2E464BB2C3}" type="presOf" srcId="{93931979-9519-4468-B222-F334983F202A}" destId="{B9A08839-B77C-4260-915D-D92494535136}" srcOrd="0" destOrd="0" presId="urn:microsoft.com/office/officeart/2005/8/layout/hierarchy2"/>
    <dgm:cxn modelId="{5D966826-B1C8-49B1-ABBA-A47199250027}" type="presOf" srcId="{2F588F34-DD04-407F-887F-B1B4C98F7A0E}" destId="{0861965A-2682-42FC-AC9E-69E8288845E3}" srcOrd="0" destOrd="0" presId="urn:microsoft.com/office/officeart/2005/8/layout/hierarchy2"/>
    <dgm:cxn modelId="{BE1CF25B-9526-4463-9FDB-25EA5A8DE0AE}" srcId="{6BB3CF6F-156D-4325-BF16-39EAB18E9DE2}" destId="{2F588F34-DD04-407F-887F-B1B4C98F7A0E}" srcOrd="0" destOrd="0" parTransId="{5AC26F19-146B-4426-8E97-5A448ABC3F0B}" sibTransId="{51BEB456-AEA2-435E-98AD-9C0A33C201AF}"/>
    <dgm:cxn modelId="{22D6086A-9BB0-4985-A510-26CD2CB34233}" type="presOf" srcId="{D6178B7C-6611-472A-A8A8-7BFAB3E1972A}" destId="{8ECAFBAB-2F4F-4D24-A585-65072BBE12A7}" srcOrd="1" destOrd="0" presId="urn:microsoft.com/office/officeart/2005/8/layout/hierarchy2"/>
    <dgm:cxn modelId="{DB0C5B4D-CE1B-4476-9BFD-13D276AF0A75}" srcId="{2F588F34-DD04-407F-887F-B1B4C98F7A0E}" destId="{1D185ACF-58D6-4F88-819A-35C8C8DB4710}" srcOrd="1" destOrd="0" parTransId="{93931979-9519-4468-B222-F334983F202A}" sibTransId="{B4B3B919-4E63-46E5-9B5D-7DE0C63D52D6}"/>
    <dgm:cxn modelId="{3A35A14D-87CE-46BB-8339-61AD72D90CA6}" type="presOf" srcId="{0C95DDB3-69DA-4363-85BB-4EDECFCEC4E6}" destId="{D0C0D602-2B30-49B4-AF24-A08F9EC7D67E}" srcOrd="0" destOrd="0" presId="urn:microsoft.com/office/officeart/2005/8/layout/hierarchy2"/>
    <dgm:cxn modelId="{87C9FC70-0CE2-4F98-87FB-AA79B98F2A96}" type="presOf" srcId="{1D185ACF-58D6-4F88-819A-35C8C8DB4710}" destId="{6241B2C2-2301-4438-99FC-CD7D468091FE}" srcOrd="0" destOrd="0" presId="urn:microsoft.com/office/officeart/2005/8/layout/hierarchy2"/>
    <dgm:cxn modelId="{CB61AF55-7950-436D-9B9E-98316D622AD7}" type="presOf" srcId="{D6178B7C-6611-472A-A8A8-7BFAB3E1972A}" destId="{16BAF90B-0BD2-405F-B8D4-AD7F63847806}" srcOrd="0" destOrd="0" presId="urn:microsoft.com/office/officeart/2005/8/layout/hierarchy2"/>
    <dgm:cxn modelId="{033216C7-28E9-4827-83A4-CFCC2A113FD1}" type="presOf" srcId="{93931979-9519-4468-B222-F334983F202A}" destId="{08378721-CF5F-4FC7-9409-A4D8A27825E2}" srcOrd="1" destOrd="0" presId="urn:microsoft.com/office/officeart/2005/8/layout/hierarchy2"/>
    <dgm:cxn modelId="{4C9161E2-A9E7-4604-8CE4-E7AD39C6135D}" type="presOf" srcId="{6BB3CF6F-156D-4325-BF16-39EAB18E9DE2}" destId="{98FE8A7E-D414-4932-9FA1-FBFDC7407826}" srcOrd="0" destOrd="0" presId="urn:microsoft.com/office/officeart/2005/8/layout/hierarchy2"/>
    <dgm:cxn modelId="{86750899-B98D-4513-B003-50AC9C1B1541}" type="presParOf" srcId="{98FE8A7E-D414-4932-9FA1-FBFDC7407826}" destId="{A3C43D4A-5B97-4267-A142-4F8FF866311E}" srcOrd="0" destOrd="0" presId="urn:microsoft.com/office/officeart/2005/8/layout/hierarchy2"/>
    <dgm:cxn modelId="{31E3F018-1D65-4F51-82CC-B1444FB8E703}" type="presParOf" srcId="{A3C43D4A-5B97-4267-A142-4F8FF866311E}" destId="{0861965A-2682-42FC-AC9E-69E8288845E3}" srcOrd="0" destOrd="0" presId="urn:microsoft.com/office/officeart/2005/8/layout/hierarchy2"/>
    <dgm:cxn modelId="{6AAD7698-650D-4334-8FEC-259AF0CEF8B0}" type="presParOf" srcId="{A3C43D4A-5B97-4267-A142-4F8FF866311E}" destId="{B6BFFB17-DDEA-4B2E-A1C4-248CAC81D481}" srcOrd="1" destOrd="0" presId="urn:microsoft.com/office/officeart/2005/8/layout/hierarchy2"/>
    <dgm:cxn modelId="{280CDF54-0E7E-4885-A799-C71DA21721B6}" type="presParOf" srcId="{B6BFFB17-DDEA-4B2E-A1C4-248CAC81D481}" destId="{16BAF90B-0BD2-405F-B8D4-AD7F63847806}" srcOrd="0" destOrd="0" presId="urn:microsoft.com/office/officeart/2005/8/layout/hierarchy2"/>
    <dgm:cxn modelId="{02D743FA-56E2-4380-B21D-96C38FFE6C12}" type="presParOf" srcId="{16BAF90B-0BD2-405F-B8D4-AD7F63847806}" destId="{8ECAFBAB-2F4F-4D24-A585-65072BBE12A7}" srcOrd="0" destOrd="0" presId="urn:microsoft.com/office/officeart/2005/8/layout/hierarchy2"/>
    <dgm:cxn modelId="{94CC2475-088A-4AA2-8CA1-1290A5B3D9A6}" type="presParOf" srcId="{B6BFFB17-DDEA-4B2E-A1C4-248CAC81D481}" destId="{455E875C-8C4F-4BF8-8836-0AEB821FA0E7}" srcOrd="1" destOrd="0" presId="urn:microsoft.com/office/officeart/2005/8/layout/hierarchy2"/>
    <dgm:cxn modelId="{9DAFDB8C-E565-458C-B0DC-98B39D68F3F0}" type="presParOf" srcId="{455E875C-8C4F-4BF8-8836-0AEB821FA0E7}" destId="{D0C0D602-2B30-49B4-AF24-A08F9EC7D67E}" srcOrd="0" destOrd="0" presId="urn:microsoft.com/office/officeart/2005/8/layout/hierarchy2"/>
    <dgm:cxn modelId="{8DAEEF4D-8CF1-4F05-8965-2DCCF3156E21}" type="presParOf" srcId="{455E875C-8C4F-4BF8-8836-0AEB821FA0E7}" destId="{CA86EA2A-6648-476B-9F6A-60313FBAC487}" srcOrd="1" destOrd="0" presId="urn:microsoft.com/office/officeart/2005/8/layout/hierarchy2"/>
    <dgm:cxn modelId="{394F0201-C642-4CE9-B5CE-280831DFC858}" type="presParOf" srcId="{B6BFFB17-DDEA-4B2E-A1C4-248CAC81D481}" destId="{B9A08839-B77C-4260-915D-D92494535136}" srcOrd="2" destOrd="0" presId="urn:microsoft.com/office/officeart/2005/8/layout/hierarchy2"/>
    <dgm:cxn modelId="{C74ACB50-2A4F-4B35-A6C4-95D90A271E53}" type="presParOf" srcId="{B9A08839-B77C-4260-915D-D92494535136}" destId="{08378721-CF5F-4FC7-9409-A4D8A27825E2}" srcOrd="0" destOrd="0" presId="urn:microsoft.com/office/officeart/2005/8/layout/hierarchy2"/>
    <dgm:cxn modelId="{9D5A9EE5-B712-4BEC-A684-8105895C525D}" type="presParOf" srcId="{B6BFFB17-DDEA-4B2E-A1C4-248CAC81D481}" destId="{7827C428-DBA9-45AF-B04E-0ECCF420844F}" srcOrd="3" destOrd="0" presId="urn:microsoft.com/office/officeart/2005/8/layout/hierarchy2"/>
    <dgm:cxn modelId="{F5B38B14-30DA-4786-84B3-D478C9720F69}" type="presParOf" srcId="{7827C428-DBA9-45AF-B04E-0ECCF420844F}" destId="{6241B2C2-2301-4438-99FC-CD7D468091FE}" srcOrd="0" destOrd="0" presId="urn:microsoft.com/office/officeart/2005/8/layout/hierarchy2"/>
    <dgm:cxn modelId="{57BCB4AF-141C-47B8-AE5F-0D2EB38DCE2D}" type="presParOf" srcId="{7827C428-DBA9-45AF-B04E-0ECCF420844F}" destId="{95AD3F76-C6A4-46EF-8660-4E8F5F6366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99D92-1B58-4ABB-B177-83C49790346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D78E838-C40B-4A2D-96AB-3C36A2D0DC16}">
      <dgm:prSet phldrT="[Text]" custT="1"/>
      <dgm:spPr/>
      <dgm:t>
        <a:bodyPr/>
        <a:lstStyle/>
        <a:p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</a:p>
      </dgm:t>
    </dgm:pt>
    <dgm:pt modelId="{81DF2ED5-9575-42AD-9EB5-4110B8498BE5}" type="parTrans" cxnId="{9AB38DAF-B29F-4F19-994F-3826BB11E11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4CC4098A-8FBF-41BF-B760-909AFAE0B4B5}" type="sibTrans" cxnId="{9AB38DAF-B29F-4F19-994F-3826BB11E11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D3F762B-C24B-4AED-81EC-C5404096EB3B}">
      <dgm:prSet phldrT="[Text]" custT="1"/>
      <dgm:spPr/>
      <dgm:t>
        <a:bodyPr/>
        <a:lstStyle/>
        <a:p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siêu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hình</a:t>
          </a:r>
          <a:endParaRPr lang="en-US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FD763-3F2C-43E6-AD4D-3C962D1AB9CC}" type="parTrans" cxnId="{55561BE6-CC2E-40E9-AEBE-1D8FB12620F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11959EF-A31F-4484-878B-BF0B08273C13}" type="sibTrans" cxnId="{55561BE6-CC2E-40E9-AEBE-1D8FB12620F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9FF8373A-6519-49BB-9B1C-267FE05AD0D1}">
      <dgm:prSet phldrT="[Text]" custT="1"/>
      <dgm:spPr/>
      <dgm:t>
        <a:bodyPr/>
        <a:lstStyle/>
        <a:p>
          <a:r>
            <a:rPr lang="en-U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F8D83-B44F-4931-95F9-3204CC9E1198}" type="parTrans" cxnId="{94A8D32D-9245-4598-BFC4-41535380054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B3DA407D-0D72-4CE5-B3EF-8307CA7052B0}" type="sibTrans" cxnId="{94A8D32D-9245-4598-BFC4-41535380054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EE87098A-61D7-40D5-AB9C-74ADF2D7BC2A}">
      <dgm:prSet phldrT="[Text]" custT="1"/>
      <dgm:spPr/>
      <dgm:t>
        <a:bodyPr/>
        <a:lstStyle/>
        <a:p>
          <a:pPr algn="l"/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biện</a:t>
          </a:r>
          <a:r>
            <a: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chứng</a:t>
          </a:r>
          <a:endParaRPr lang="en-US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05ECA1-21A3-4F8F-AA97-A9F008951F86}" type="parTrans" cxnId="{BE7ACB66-DCD4-47DF-992F-D151188EC99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85FB2E3-4F8B-4609-ACC4-0782EEF88E18}" type="sibTrans" cxnId="{BE7ACB66-DCD4-47DF-992F-D151188EC99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582858C8-19D7-4776-A140-A2521D7811DC}">
      <dgm:prSet phldrT="[Text]" custT="1"/>
      <dgm:spPr/>
      <dgm:t>
        <a:bodyPr/>
        <a:lstStyle/>
        <a:p>
          <a:r>
            <a:rPr lang="en-U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c.</a:t>
          </a:r>
          <a:endParaRPr lang="en-US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BB10BB-E934-4EC5-9934-73CD8E9CA385}" type="parTrans" cxnId="{5CF0A8C4-9A2A-4832-925A-7E662834A0A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C4F8EC4F-5366-4053-B0EC-396E9551EBC8}" type="sibTrans" cxnId="{5CF0A8C4-9A2A-4832-925A-7E662834A0A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8AEA1BC0-95B2-47BA-8022-6CA77F32CDE3}">
      <dgm:prSet phldrT="[Text]" custT="1"/>
      <dgm:spPr/>
      <dgm:t>
        <a:bodyPr/>
        <a:lstStyle/>
        <a:p>
          <a:pPr algn="l"/>
          <a:r>
            <a:rPr lang="en-U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Ý nghĩa phương pháp luận</a:t>
          </a:r>
          <a:endParaRPr lang="en-US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14D451-AEC1-4645-B9B4-66EB8116A4F7}" type="parTrans" cxnId="{8A85D118-2745-466A-89DC-F3B22D0EB9A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903B0491-8226-4872-833A-6DCCF0A4411C}" type="sibTrans" cxnId="{8A85D118-2745-466A-89DC-F3B22D0EB9A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A8385CC5-9E3D-4630-8A14-80529E56AA25}" type="pres">
      <dgm:prSet presAssocID="{06499D92-1B58-4ABB-B177-83C497903464}" presName="linearFlow" presStyleCnt="0">
        <dgm:presLayoutVars>
          <dgm:dir/>
          <dgm:animLvl val="lvl"/>
          <dgm:resizeHandles val="exact"/>
        </dgm:presLayoutVars>
      </dgm:prSet>
      <dgm:spPr/>
    </dgm:pt>
    <dgm:pt modelId="{983C9849-91B6-45B4-BBE3-096EDDB9258B}" type="pres">
      <dgm:prSet presAssocID="{6D78E838-C40B-4A2D-96AB-3C36A2D0DC16}" presName="composite" presStyleCnt="0"/>
      <dgm:spPr/>
    </dgm:pt>
    <dgm:pt modelId="{A7A3CE45-31EC-4F1E-B460-AE5C11441564}" type="pres">
      <dgm:prSet presAssocID="{6D78E838-C40B-4A2D-96AB-3C36A2D0DC1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DAB1469-03E9-4D9F-BEEA-7BAD8D0AC49F}" type="pres">
      <dgm:prSet presAssocID="{6D78E838-C40B-4A2D-96AB-3C36A2D0DC16}" presName="descendantText" presStyleLbl="alignAcc1" presStyleIdx="0" presStyleCnt="3">
        <dgm:presLayoutVars>
          <dgm:bulletEnabled val="1"/>
        </dgm:presLayoutVars>
      </dgm:prSet>
      <dgm:spPr/>
    </dgm:pt>
    <dgm:pt modelId="{263644C0-3AEF-472C-BC5B-C2E99FB885CD}" type="pres">
      <dgm:prSet presAssocID="{4CC4098A-8FBF-41BF-B760-909AFAE0B4B5}" presName="sp" presStyleCnt="0"/>
      <dgm:spPr/>
    </dgm:pt>
    <dgm:pt modelId="{0EC25FD6-90FD-4D80-8465-5C87A0822180}" type="pres">
      <dgm:prSet presAssocID="{9FF8373A-6519-49BB-9B1C-267FE05AD0D1}" presName="composite" presStyleCnt="0"/>
      <dgm:spPr/>
    </dgm:pt>
    <dgm:pt modelId="{D2E498E5-5D32-477C-AD89-F3DFDEA2421E}" type="pres">
      <dgm:prSet presAssocID="{9FF8373A-6519-49BB-9B1C-267FE05AD0D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6EE8A80-F4D4-4B0E-81C4-C67A772FA914}" type="pres">
      <dgm:prSet presAssocID="{9FF8373A-6519-49BB-9B1C-267FE05AD0D1}" presName="descendantText" presStyleLbl="alignAcc1" presStyleIdx="1" presStyleCnt="3" custScaleY="106779">
        <dgm:presLayoutVars>
          <dgm:bulletEnabled val="1"/>
        </dgm:presLayoutVars>
      </dgm:prSet>
      <dgm:spPr/>
    </dgm:pt>
    <dgm:pt modelId="{CB6D562F-A83F-4040-BA6B-C3EAEC7F1B56}" type="pres">
      <dgm:prSet presAssocID="{B3DA407D-0D72-4CE5-B3EF-8307CA7052B0}" presName="sp" presStyleCnt="0"/>
      <dgm:spPr/>
    </dgm:pt>
    <dgm:pt modelId="{F0C03FF9-C898-4924-9D13-A144186E7F59}" type="pres">
      <dgm:prSet presAssocID="{582858C8-19D7-4776-A140-A2521D7811DC}" presName="composite" presStyleCnt="0"/>
      <dgm:spPr/>
    </dgm:pt>
    <dgm:pt modelId="{DBBD28F1-3C42-4E98-BF5C-7BC658136B3A}" type="pres">
      <dgm:prSet presAssocID="{582858C8-19D7-4776-A140-A2521D7811D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0FFB85C-B400-45AD-AB4C-9893309CA128}" type="pres">
      <dgm:prSet presAssocID="{582858C8-19D7-4776-A140-A2521D7811D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4A5F403-641E-440D-9E19-8A4AFA3B98CA}" type="presOf" srcId="{06499D92-1B58-4ABB-B177-83C497903464}" destId="{A8385CC5-9E3D-4630-8A14-80529E56AA25}" srcOrd="0" destOrd="0" presId="urn:microsoft.com/office/officeart/2005/8/layout/chevron2"/>
    <dgm:cxn modelId="{8A85D118-2745-466A-89DC-F3B22D0EB9A4}" srcId="{582858C8-19D7-4776-A140-A2521D7811DC}" destId="{8AEA1BC0-95B2-47BA-8022-6CA77F32CDE3}" srcOrd="0" destOrd="0" parTransId="{3F14D451-AEC1-4645-B9B4-66EB8116A4F7}" sibTransId="{903B0491-8226-4872-833A-6DCCF0A4411C}"/>
    <dgm:cxn modelId="{866A7C2A-83C2-41B7-A443-EDF1878D7485}" type="presOf" srcId="{EE87098A-61D7-40D5-AB9C-74ADF2D7BC2A}" destId="{66EE8A80-F4D4-4B0E-81C4-C67A772FA914}" srcOrd="0" destOrd="0" presId="urn:microsoft.com/office/officeart/2005/8/layout/chevron2"/>
    <dgm:cxn modelId="{94A8D32D-9245-4598-BFC4-41535380054B}" srcId="{06499D92-1B58-4ABB-B177-83C497903464}" destId="{9FF8373A-6519-49BB-9B1C-267FE05AD0D1}" srcOrd="1" destOrd="0" parTransId="{612F8D83-B44F-4931-95F9-3204CC9E1198}" sibTransId="{B3DA407D-0D72-4CE5-B3EF-8307CA7052B0}"/>
    <dgm:cxn modelId="{51BE8833-7635-4E96-95FB-BB8547F866C1}" type="presOf" srcId="{6D78E838-C40B-4A2D-96AB-3C36A2D0DC16}" destId="{A7A3CE45-31EC-4F1E-B460-AE5C11441564}" srcOrd="0" destOrd="0" presId="urn:microsoft.com/office/officeart/2005/8/layout/chevron2"/>
    <dgm:cxn modelId="{D3763635-ECE0-4E2B-B137-FFA55B2F4908}" type="presOf" srcId="{9FF8373A-6519-49BB-9B1C-267FE05AD0D1}" destId="{D2E498E5-5D32-477C-AD89-F3DFDEA2421E}" srcOrd="0" destOrd="0" presId="urn:microsoft.com/office/officeart/2005/8/layout/chevron2"/>
    <dgm:cxn modelId="{BE7ACB66-DCD4-47DF-992F-D151188EC994}" srcId="{9FF8373A-6519-49BB-9B1C-267FE05AD0D1}" destId="{EE87098A-61D7-40D5-AB9C-74ADF2D7BC2A}" srcOrd="0" destOrd="0" parTransId="{2805ECA1-21A3-4F8F-AA97-A9F008951F86}" sibTransId="{185FB2E3-4F8B-4609-ACC4-0782EEF88E18}"/>
    <dgm:cxn modelId="{85A1E56B-C7A2-47D1-89DD-2C167530F4C5}" type="presOf" srcId="{1D3F762B-C24B-4AED-81EC-C5404096EB3B}" destId="{0DAB1469-03E9-4D9F-BEEA-7BAD8D0AC49F}" srcOrd="0" destOrd="0" presId="urn:microsoft.com/office/officeart/2005/8/layout/chevron2"/>
    <dgm:cxn modelId="{0341CA9C-AA23-40CF-AE95-E42ACF77BDB9}" type="presOf" srcId="{8AEA1BC0-95B2-47BA-8022-6CA77F32CDE3}" destId="{B0FFB85C-B400-45AD-AB4C-9893309CA128}" srcOrd="0" destOrd="0" presId="urn:microsoft.com/office/officeart/2005/8/layout/chevron2"/>
    <dgm:cxn modelId="{9AB38DAF-B29F-4F19-994F-3826BB11E119}" srcId="{06499D92-1B58-4ABB-B177-83C497903464}" destId="{6D78E838-C40B-4A2D-96AB-3C36A2D0DC16}" srcOrd="0" destOrd="0" parTransId="{81DF2ED5-9575-42AD-9EB5-4110B8498BE5}" sibTransId="{4CC4098A-8FBF-41BF-B760-909AFAE0B4B5}"/>
    <dgm:cxn modelId="{5CF0A8C4-9A2A-4832-925A-7E662834A0AB}" srcId="{06499D92-1B58-4ABB-B177-83C497903464}" destId="{582858C8-19D7-4776-A140-A2521D7811DC}" srcOrd="2" destOrd="0" parTransId="{AEBB10BB-E934-4EC5-9934-73CD8E9CA385}" sibTransId="{C4F8EC4F-5366-4053-B0EC-396E9551EBC8}"/>
    <dgm:cxn modelId="{55561BE6-CC2E-40E9-AEBE-1D8FB12620F1}" srcId="{6D78E838-C40B-4A2D-96AB-3C36A2D0DC16}" destId="{1D3F762B-C24B-4AED-81EC-C5404096EB3B}" srcOrd="0" destOrd="0" parTransId="{6F0FD763-3F2C-43E6-AD4D-3C962D1AB9CC}" sibTransId="{111959EF-A31F-4484-878B-BF0B08273C13}"/>
    <dgm:cxn modelId="{FF3D77FD-B702-4382-B701-C1085D07BCB1}" type="presOf" srcId="{582858C8-19D7-4776-A140-A2521D7811DC}" destId="{DBBD28F1-3C42-4E98-BF5C-7BC658136B3A}" srcOrd="0" destOrd="0" presId="urn:microsoft.com/office/officeart/2005/8/layout/chevron2"/>
    <dgm:cxn modelId="{9FC05364-75AD-4CC5-B3C5-2659C82A882F}" type="presParOf" srcId="{A8385CC5-9E3D-4630-8A14-80529E56AA25}" destId="{983C9849-91B6-45B4-BBE3-096EDDB9258B}" srcOrd="0" destOrd="0" presId="urn:microsoft.com/office/officeart/2005/8/layout/chevron2"/>
    <dgm:cxn modelId="{D536F6CD-57F5-48F2-B5CB-69D4C97D3BA9}" type="presParOf" srcId="{983C9849-91B6-45B4-BBE3-096EDDB9258B}" destId="{A7A3CE45-31EC-4F1E-B460-AE5C11441564}" srcOrd="0" destOrd="0" presId="urn:microsoft.com/office/officeart/2005/8/layout/chevron2"/>
    <dgm:cxn modelId="{50503FBA-3329-4021-A426-4964C44DECD4}" type="presParOf" srcId="{983C9849-91B6-45B4-BBE3-096EDDB9258B}" destId="{0DAB1469-03E9-4D9F-BEEA-7BAD8D0AC49F}" srcOrd="1" destOrd="0" presId="urn:microsoft.com/office/officeart/2005/8/layout/chevron2"/>
    <dgm:cxn modelId="{6F5AE07B-D2B2-416D-9AF2-6D461FC9E592}" type="presParOf" srcId="{A8385CC5-9E3D-4630-8A14-80529E56AA25}" destId="{263644C0-3AEF-472C-BC5B-C2E99FB885CD}" srcOrd="1" destOrd="0" presId="urn:microsoft.com/office/officeart/2005/8/layout/chevron2"/>
    <dgm:cxn modelId="{EF0BC0EA-2D31-433A-8784-65401DD4A291}" type="presParOf" srcId="{A8385CC5-9E3D-4630-8A14-80529E56AA25}" destId="{0EC25FD6-90FD-4D80-8465-5C87A0822180}" srcOrd="2" destOrd="0" presId="urn:microsoft.com/office/officeart/2005/8/layout/chevron2"/>
    <dgm:cxn modelId="{69C591CD-ADEA-4C88-987B-5B085EB496E0}" type="presParOf" srcId="{0EC25FD6-90FD-4D80-8465-5C87A0822180}" destId="{D2E498E5-5D32-477C-AD89-F3DFDEA2421E}" srcOrd="0" destOrd="0" presId="urn:microsoft.com/office/officeart/2005/8/layout/chevron2"/>
    <dgm:cxn modelId="{C6CCD2A8-C27B-460D-AD92-01381E8783DB}" type="presParOf" srcId="{0EC25FD6-90FD-4D80-8465-5C87A0822180}" destId="{66EE8A80-F4D4-4B0E-81C4-C67A772FA914}" srcOrd="1" destOrd="0" presId="urn:microsoft.com/office/officeart/2005/8/layout/chevron2"/>
    <dgm:cxn modelId="{C8294821-58C5-406F-984F-4C3387F9F538}" type="presParOf" srcId="{A8385CC5-9E3D-4630-8A14-80529E56AA25}" destId="{CB6D562F-A83F-4040-BA6B-C3EAEC7F1B56}" srcOrd="3" destOrd="0" presId="urn:microsoft.com/office/officeart/2005/8/layout/chevron2"/>
    <dgm:cxn modelId="{581922BE-4C12-473A-A1EF-DE30DB596571}" type="presParOf" srcId="{A8385CC5-9E3D-4630-8A14-80529E56AA25}" destId="{F0C03FF9-C898-4924-9D13-A144186E7F59}" srcOrd="4" destOrd="0" presId="urn:microsoft.com/office/officeart/2005/8/layout/chevron2"/>
    <dgm:cxn modelId="{E38FDCE1-2A2D-4845-B7ED-DB91DEDF88D2}" type="presParOf" srcId="{F0C03FF9-C898-4924-9D13-A144186E7F59}" destId="{DBBD28F1-3C42-4E98-BF5C-7BC658136B3A}" srcOrd="0" destOrd="0" presId="urn:microsoft.com/office/officeart/2005/8/layout/chevron2"/>
    <dgm:cxn modelId="{75CE8E37-5FA8-4C9A-B541-B1C8EFCF6BE1}" type="presParOf" srcId="{F0C03FF9-C898-4924-9D13-A144186E7F59}" destId="{B0FFB85C-B400-45AD-AB4C-9893309CA1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EBE0DC-5255-4934-A585-663E377F840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327E41-5EE8-494F-9549-46D91CCC247F}">
      <dgm:prSet phldrT="[Text]" custT="1"/>
      <dgm:spPr/>
      <dgm:t>
        <a:bodyPr/>
        <a:lstStyle/>
        <a:p>
          <a:pPr algn="just"/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Tuyệt</a:t>
          </a:r>
          <a:r>
            <a: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15E95B8-0193-4780-AD45-2DD85344E06C}" type="parTrans" cxnId="{C6B9730C-6C77-4775-8530-CBFE784C4A5A}">
      <dgm:prSet/>
      <dgm:spPr/>
      <dgm:t>
        <a:bodyPr/>
        <a:lstStyle/>
        <a:p>
          <a:endParaRPr lang="en-US"/>
        </a:p>
      </dgm:t>
    </dgm:pt>
    <dgm:pt modelId="{2245828B-48A5-4F05-ADBE-F7912C58D364}" type="sibTrans" cxnId="{C6B9730C-6C77-4775-8530-CBFE784C4A5A}">
      <dgm:prSet/>
      <dgm:spPr/>
      <dgm:t>
        <a:bodyPr/>
        <a:lstStyle/>
        <a:p>
          <a:endParaRPr lang="en-US"/>
        </a:p>
      </dgm:t>
    </dgm:pt>
    <dgm:pt modelId="{204F99F2-1F99-4B29-99D8-5FBCEE03DF70}">
      <dgm:prSet phldrT="[Text]" custT="1"/>
      <dgm:spPr/>
      <dgm:t>
        <a:bodyPr/>
        <a:lstStyle/>
        <a:p>
          <a:pPr algn="just"/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Tuyệt</a:t>
          </a:r>
          <a:r>
            <a: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2800" b="1" i="1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60C98-636A-4CEA-8984-1737AF77731B}" type="parTrans" cxnId="{47EAE68F-9EFC-49C5-8FE9-C394B30D0B96}">
      <dgm:prSet/>
      <dgm:spPr/>
      <dgm:t>
        <a:bodyPr/>
        <a:lstStyle/>
        <a:p>
          <a:endParaRPr lang="en-US"/>
        </a:p>
      </dgm:t>
    </dgm:pt>
    <dgm:pt modelId="{B13953DA-152D-4CAF-9695-CADBE152E2B6}" type="sibTrans" cxnId="{47EAE68F-9EFC-49C5-8FE9-C394B30D0B96}">
      <dgm:prSet/>
      <dgm:spPr/>
      <dgm:t>
        <a:bodyPr/>
        <a:lstStyle/>
        <a:p>
          <a:endParaRPr lang="en-US"/>
        </a:p>
      </dgm:t>
    </dgm:pt>
    <dgm:pt modelId="{5EC72200-3EC9-49FF-803F-B034E913B4AF}" type="pres">
      <dgm:prSet presAssocID="{88EBE0DC-5255-4934-A585-663E377F8404}" presName="compositeShape" presStyleCnt="0">
        <dgm:presLayoutVars>
          <dgm:chMax val="2"/>
          <dgm:dir/>
          <dgm:resizeHandles val="exact"/>
        </dgm:presLayoutVars>
      </dgm:prSet>
      <dgm:spPr/>
    </dgm:pt>
    <dgm:pt modelId="{399BF869-B259-4AB1-81EB-978E30DED8DE}" type="pres">
      <dgm:prSet presAssocID="{88EBE0DC-5255-4934-A585-663E377F8404}" presName="divider" presStyleLbl="fgShp" presStyleIdx="0" presStyleCnt="1" custLinFactNeighborX="1014" custLinFactNeighborY="-10095"/>
      <dgm:spPr>
        <a:solidFill>
          <a:srgbClr val="FF0000"/>
        </a:solidFill>
      </dgm:spPr>
    </dgm:pt>
    <dgm:pt modelId="{5DF845D5-E673-4A2D-8953-F670881197F6}" type="pres">
      <dgm:prSet presAssocID="{BB327E41-5EE8-494F-9549-46D91CCC247F}" presName="downArrow" presStyleLbl="node1" presStyleIdx="0" presStyleCnt="2" custLinFactNeighborX="-27379"/>
      <dgm:spPr>
        <a:solidFill>
          <a:srgbClr val="0070C0"/>
        </a:solidFill>
      </dgm:spPr>
    </dgm:pt>
    <dgm:pt modelId="{CE77FE4E-8367-4597-89F1-AEB40609B135}" type="pres">
      <dgm:prSet presAssocID="{BB327E41-5EE8-494F-9549-46D91CCC247F}" presName="downArrowText" presStyleLbl="revTx" presStyleIdx="0" presStyleCnt="2" custScaleX="195796" custLinFactNeighborX="-4446">
        <dgm:presLayoutVars>
          <dgm:bulletEnabled val="1"/>
        </dgm:presLayoutVars>
      </dgm:prSet>
      <dgm:spPr/>
    </dgm:pt>
    <dgm:pt modelId="{510A5F72-84F5-4232-91A1-54A5263422C5}" type="pres">
      <dgm:prSet presAssocID="{204F99F2-1F99-4B29-99D8-5FBCEE03DF70}" presName="upArrow" presStyleLbl="node1" presStyleIdx="1" presStyleCnt="2" custLinFactNeighborX="20080" custLinFactNeighborY="-2433"/>
      <dgm:spPr>
        <a:solidFill>
          <a:srgbClr val="0070C0"/>
        </a:solidFill>
      </dgm:spPr>
    </dgm:pt>
    <dgm:pt modelId="{D95F50D3-8695-45D7-8BAA-A8C5244D1DAB}" type="pres">
      <dgm:prSet presAssocID="{204F99F2-1F99-4B29-99D8-5FBCEE03DF70}" presName="upArrowText" presStyleLbl="revTx" presStyleIdx="1" presStyleCnt="2" custScaleX="195762" custLinFactNeighborY="-1158">
        <dgm:presLayoutVars>
          <dgm:bulletEnabled val="1"/>
        </dgm:presLayoutVars>
      </dgm:prSet>
      <dgm:spPr/>
    </dgm:pt>
  </dgm:ptLst>
  <dgm:cxnLst>
    <dgm:cxn modelId="{C6B9730C-6C77-4775-8530-CBFE784C4A5A}" srcId="{88EBE0DC-5255-4934-A585-663E377F8404}" destId="{BB327E41-5EE8-494F-9549-46D91CCC247F}" srcOrd="0" destOrd="0" parTransId="{215E95B8-0193-4780-AD45-2DD85344E06C}" sibTransId="{2245828B-48A5-4F05-ADBE-F7912C58D364}"/>
    <dgm:cxn modelId="{5A9F4312-2BB4-4C43-910D-B791527FD5E9}" type="presOf" srcId="{204F99F2-1F99-4B29-99D8-5FBCEE03DF70}" destId="{D95F50D3-8695-45D7-8BAA-A8C5244D1DAB}" srcOrd="0" destOrd="0" presId="urn:microsoft.com/office/officeart/2005/8/layout/arrow3"/>
    <dgm:cxn modelId="{47EAE68F-9EFC-49C5-8FE9-C394B30D0B96}" srcId="{88EBE0DC-5255-4934-A585-663E377F8404}" destId="{204F99F2-1F99-4B29-99D8-5FBCEE03DF70}" srcOrd="1" destOrd="0" parTransId="{8A960C98-636A-4CEA-8984-1737AF77731B}" sibTransId="{B13953DA-152D-4CAF-9695-CADBE152E2B6}"/>
    <dgm:cxn modelId="{D4B494DA-A713-4808-9890-2F083AD0CE75}" type="presOf" srcId="{88EBE0DC-5255-4934-A585-663E377F8404}" destId="{5EC72200-3EC9-49FF-803F-B034E913B4AF}" srcOrd="0" destOrd="0" presId="urn:microsoft.com/office/officeart/2005/8/layout/arrow3"/>
    <dgm:cxn modelId="{6E160BEE-082C-473A-9A4B-D46D1E7DA720}" type="presOf" srcId="{BB327E41-5EE8-494F-9549-46D91CCC247F}" destId="{CE77FE4E-8367-4597-89F1-AEB40609B135}" srcOrd="0" destOrd="0" presId="urn:microsoft.com/office/officeart/2005/8/layout/arrow3"/>
    <dgm:cxn modelId="{DED424E1-ED3F-445C-8166-2DD3A1D14981}" type="presParOf" srcId="{5EC72200-3EC9-49FF-803F-B034E913B4AF}" destId="{399BF869-B259-4AB1-81EB-978E30DED8DE}" srcOrd="0" destOrd="0" presId="urn:microsoft.com/office/officeart/2005/8/layout/arrow3"/>
    <dgm:cxn modelId="{E7337F66-C08D-480E-B883-A9870138ADD6}" type="presParOf" srcId="{5EC72200-3EC9-49FF-803F-B034E913B4AF}" destId="{5DF845D5-E673-4A2D-8953-F670881197F6}" srcOrd="1" destOrd="0" presId="urn:microsoft.com/office/officeart/2005/8/layout/arrow3"/>
    <dgm:cxn modelId="{E226E44A-8EB8-4950-8AFB-98F168D84313}" type="presParOf" srcId="{5EC72200-3EC9-49FF-803F-B034E913B4AF}" destId="{CE77FE4E-8367-4597-89F1-AEB40609B135}" srcOrd="2" destOrd="0" presId="urn:microsoft.com/office/officeart/2005/8/layout/arrow3"/>
    <dgm:cxn modelId="{ABF53C60-527D-4D27-8E21-7F00760352CA}" type="presParOf" srcId="{5EC72200-3EC9-49FF-803F-B034E913B4AF}" destId="{510A5F72-84F5-4232-91A1-54A5263422C5}" srcOrd="3" destOrd="0" presId="urn:microsoft.com/office/officeart/2005/8/layout/arrow3"/>
    <dgm:cxn modelId="{EEAFCEB3-211B-466B-85C6-78908DB91DB1}" type="presParOf" srcId="{5EC72200-3EC9-49FF-803F-B034E913B4AF}" destId="{D95F50D3-8695-45D7-8BAA-A8C5244D1DA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499D92-1B58-4ABB-B177-83C497903464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78E838-C40B-4A2D-96AB-3C36A2D0DC16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  <a:endParaRPr lang="en-US" sz="3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DF2ED5-9575-42AD-9EB5-4110B8498BE5}" type="parTrans" cxnId="{9AB38DAF-B29F-4F19-994F-3826BB11E119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C4098A-8FBF-41BF-B760-909AFAE0B4B5}" type="sibTrans" cxnId="{9AB38DAF-B29F-4F19-994F-3826BB11E119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3F762B-C24B-4AED-81EC-C5404096EB3B}">
      <dgm:prSet phldrT="[Text]" custT="1"/>
      <dgm:spPr/>
      <dgm:t>
        <a:bodyPr/>
        <a:lstStyle/>
        <a:p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Biện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khách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biện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quan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FD763-3F2C-43E6-AD4D-3C962D1AB9CC}" type="parTrans" cxnId="{55561BE6-CC2E-40E9-AEBE-1D8FB12620F1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959EF-A31F-4484-878B-BF0B08273C13}" type="sibTrans" cxnId="{55561BE6-CC2E-40E9-AEBE-1D8FB12620F1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F8373A-6519-49BB-9B1C-267FE05AD0D1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3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F8D83-B44F-4931-95F9-3204CC9E1198}" type="parTrans" cxnId="{94A8D32D-9245-4598-BFC4-41535380054B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DA407D-0D72-4CE5-B3EF-8307CA7052B0}" type="sibTrans" cxnId="{94A8D32D-9245-4598-BFC4-41535380054B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87098A-61D7-40D5-AB9C-74ADF2D7BC2A}">
      <dgm:prSet phldrT="[Text]" custT="1"/>
      <dgm:spPr/>
      <dgm:t>
        <a:bodyPr/>
        <a:lstStyle/>
        <a:p>
          <a:pPr algn="l"/>
          <a:r>
            <a:rPr lang="en-US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Khái niệm phép biện chứng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05ECA1-21A3-4F8F-AA97-A9F008951F86}" type="parTrans" cxnId="{BE7ACB66-DCD4-47DF-992F-D151188EC994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5FB2E3-4F8B-4609-ACC4-0782EEF88E18}" type="sibTrans" cxnId="{BE7ACB66-DCD4-47DF-992F-D151188EC994}">
      <dgm:prSet/>
      <dgm:spPr/>
      <dgm:t>
        <a:bodyPr/>
        <a:lstStyle/>
        <a:p>
          <a:endParaRPr lang="en-US" sz="2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385CC5-9E3D-4630-8A14-80529E56AA25}" type="pres">
      <dgm:prSet presAssocID="{06499D92-1B58-4ABB-B177-83C497903464}" presName="linearFlow" presStyleCnt="0">
        <dgm:presLayoutVars>
          <dgm:dir/>
          <dgm:animLvl val="lvl"/>
          <dgm:resizeHandles val="exact"/>
        </dgm:presLayoutVars>
      </dgm:prSet>
      <dgm:spPr/>
    </dgm:pt>
    <dgm:pt modelId="{983C9849-91B6-45B4-BBE3-096EDDB9258B}" type="pres">
      <dgm:prSet presAssocID="{6D78E838-C40B-4A2D-96AB-3C36A2D0DC16}" presName="composite" presStyleCnt="0"/>
      <dgm:spPr/>
    </dgm:pt>
    <dgm:pt modelId="{A7A3CE45-31EC-4F1E-B460-AE5C11441564}" type="pres">
      <dgm:prSet presAssocID="{6D78E838-C40B-4A2D-96AB-3C36A2D0DC1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DAB1469-03E9-4D9F-BEEA-7BAD8D0AC49F}" type="pres">
      <dgm:prSet presAssocID="{6D78E838-C40B-4A2D-96AB-3C36A2D0DC16}" presName="descendantText" presStyleLbl="alignAcc1" presStyleIdx="0" presStyleCnt="2">
        <dgm:presLayoutVars>
          <dgm:bulletEnabled val="1"/>
        </dgm:presLayoutVars>
      </dgm:prSet>
      <dgm:spPr/>
    </dgm:pt>
    <dgm:pt modelId="{263644C0-3AEF-472C-BC5B-C2E99FB885CD}" type="pres">
      <dgm:prSet presAssocID="{4CC4098A-8FBF-41BF-B760-909AFAE0B4B5}" presName="sp" presStyleCnt="0"/>
      <dgm:spPr/>
    </dgm:pt>
    <dgm:pt modelId="{0EC25FD6-90FD-4D80-8465-5C87A0822180}" type="pres">
      <dgm:prSet presAssocID="{9FF8373A-6519-49BB-9B1C-267FE05AD0D1}" presName="composite" presStyleCnt="0"/>
      <dgm:spPr/>
    </dgm:pt>
    <dgm:pt modelId="{D2E498E5-5D32-477C-AD89-F3DFDEA2421E}" type="pres">
      <dgm:prSet presAssocID="{9FF8373A-6519-49BB-9B1C-267FE05AD0D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6EE8A80-F4D4-4B0E-81C4-C67A772FA914}" type="pres">
      <dgm:prSet presAssocID="{9FF8373A-6519-49BB-9B1C-267FE05AD0D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52CE800-955A-4793-9CB5-5E260CE517C5}" type="presOf" srcId="{6D78E838-C40B-4A2D-96AB-3C36A2D0DC16}" destId="{A7A3CE45-31EC-4F1E-B460-AE5C11441564}" srcOrd="0" destOrd="0" presId="urn:microsoft.com/office/officeart/2005/8/layout/chevron2"/>
    <dgm:cxn modelId="{6A0AFB13-4D84-44C2-BC84-FA02D452C6A4}" type="presOf" srcId="{EE87098A-61D7-40D5-AB9C-74ADF2D7BC2A}" destId="{66EE8A80-F4D4-4B0E-81C4-C67A772FA914}" srcOrd="0" destOrd="0" presId="urn:microsoft.com/office/officeart/2005/8/layout/chevron2"/>
    <dgm:cxn modelId="{94A8D32D-9245-4598-BFC4-41535380054B}" srcId="{06499D92-1B58-4ABB-B177-83C497903464}" destId="{9FF8373A-6519-49BB-9B1C-267FE05AD0D1}" srcOrd="1" destOrd="0" parTransId="{612F8D83-B44F-4931-95F9-3204CC9E1198}" sibTransId="{B3DA407D-0D72-4CE5-B3EF-8307CA7052B0}"/>
    <dgm:cxn modelId="{180BDC39-83FD-490E-B6AA-494C21978321}" type="presOf" srcId="{1D3F762B-C24B-4AED-81EC-C5404096EB3B}" destId="{0DAB1469-03E9-4D9F-BEEA-7BAD8D0AC49F}" srcOrd="0" destOrd="0" presId="urn:microsoft.com/office/officeart/2005/8/layout/chevron2"/>
    <dgm:cxn modelId="{BE7ACB66-DCD4-47DF-992F-D151188EC994}" srcId="{9FF8373A-6519-49BB-9B1C-267FE05AD0D1}" destId="{EE87098A-61D7-40D5-AB9C-74ADF2D7BC2A}" srcOrd="0" destOrd="0" parTransId="{2805ECA1-21A3-4F8F-AA97-A9F008951F86}" sibTransId="{185FB2E3-4F8B-4609-ACC4-0782EEF88E18}"/>
    <dgm:cxn modelId="{B9CCA899-A64C-4BF6-B4BA-F76B2083CCA4}" type="presOf" srcId="{9FF8373A-6519-49BB-9B1C-267FE05AD0D1}" destId="{D2E498E5-5D32-477C-AD89-F3DFDEA2421E}" srcOrd="0" destOrd="0" presId="urn:microsoft.com/office/officeart/2005/8/layout/chevron2"/>
    <dgm:cxn modelId="{54C90A9F-9A56-46F0-90BE-CC5A591E5957}" type="presOf" srcId="{06499D92-1B58-4ABB-B177-83C497903464}" destId="{A8385CC5-9E3D-4630-8A14-80529E56AA25}" srcOrd="0" destOrd="0" presId="urn:microsoft.com/office/officeart/2005/8/layout/chevron2"/>
    <dgm:cxn modelId="{9AB38DAF-B29F-4F19-994F-3826BB11E119}" srcId="{06499D92-1B58-4ABB-B177-83C497903464}" destId="{6D78E838-C40B-4A2D-96AB-3C36A2D0DC16}" srcOrd="0" destOrd="0" parTransId="{81DF2ED5-9575-42AD-9EB5-4110B8498BE5}" sibTransId="{4CC4098A-8FBF-41BF-B760-909AFAE0B4B5}"/>
    <dgm:cxn modelId="{55561BE6-CC2E-40E9-AEBE-1D8FB12620F1}" srcId="{6D78E838-C40B-4A2D-96AB-3C36A2D0DC16}" destId="{1D3F762B-C24B-4AED-81EC-C5404096EB3B}" srcOrd="0" destOrd="0" parTransId="{6F0FD763-3F2C-43E6-AD4D-3C962D1AB9CC}" sibTransId="{111959EF-A31F-4484-878B-BF0B08273C13}"/>
    <dgm:cxn modelId="{BB7DCF25-785D-4313-BD8F-01729FC3F5EA}" type="presParOf" srcId="{A8385CC5-9E3D-4630-8A14-80529E56AA25}" destId="{983C9849-91B6-45B4-BBE3-096EDDB9258B}" srcOrd="0" destOrd="0" presId="urn:microsoft.com/office/officeart/2005/8/layout/chevron2"/>
    <dgm:cxn modelId="{94521B75-A960-4BDE-B972-0EF66A9FCFFB}" type="presParOf" srcId="{983C9849-91B6-45B4-BBE3-096EDDB9258B}" destId="{A7A3CE45-31EC-4F1E-B460-AE5C11441564}" srcOrd="0" destOrd="0" presId="urn:microsoft.com/office/officeart/2005/8/layout/chevron2"/>
    <dgm:cxn modelId="{CB30C566-D8E6-4EA0-AF81-B79DBE5DA351}" type="presParOf" srcId="{983C9849-91B6-45B4-BBE3-096EDDB9258B}" destId="{0DAB1469-03E9-4D9F-BEEA-7BAD8D0AC49F}" srcOrd="1" destOrd="0" presId="urn:microsoft.com/office/officeart/2005/8/layout/chevron2"/>
    <dgm:cxn modelId="{F13D6656-A5BF-4E1E-86BC-9E0BFA928E4F}" type="presParOf" srcId="{A8385CC5-9E3D-4630-8A14-80529E56AA25}" destId="{263644C0-3AEF-472C-BC5B-C2E99FB885CD}" srcOrd="1" destOrd="0" presId="urn:microsoft.com/office/officeart/2005/8/layout/chevron2"/>
    <dgm:cxn modelId="{8A5FC5C9-A847-4E7E-8449-AF36A62F080F}" type="presParOf" srcId="{A8385CC5-9E3D-4630-8A14-80529E56AA25}" destId="{0EC25FD6-90FD-4D80-8465-5C87A0822180}" srcOrd="2" destOrd="0" presId="urn:microsoft.com/office/officeart/2005/8/layout/chevron2"/>
    <dgm:cxn modelId="{74A4237C-C3DD-4D9C-B13B-F0E5D53D1700}" type="presParOf" srcId="{0EC25FD6-90FD-4D80-8465-5C87A0822180}" destId="{D2E498E5-5D32-477C-AD89-F3DFDEA2421E}" srcOrd="0" destOrd="0" presId="urn:microsoft.com/office/officeart/2005/8/layout/chevron2"/>
    <dgm:cxn modelId="{08BF64D8-7EC5-4B5A-B885-1C26DE50209B}" type="presParOf" srcId="{0EC25FD6-90FD-4D80-8465-5C87A0822180}" destId="{66EE8A80-F4D4-4B0E-81C4-C67A772FA9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499D92-1B58-4ABB-B177-83C49790346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D78E838-C40B-4A2D-96AB-3C36A2D0DC16}">
      <dgm:prSet phldrT="[Text]" custT="1"/>
      <dgm:spPr/>
      <dgm:t>
        <a:bodyPr/>
        <a:lstStyle/>
        <a:p>
          <a:r>
            <a: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</a:p>
      </dgm:t>
    </dgm:pt>
    <dgm:pt modelId="{81DF2ED5-9575-42AD-9EB5-4110B8498BE5}" type="parTrans" cxnId="{9AB38DAF-B29F-4F19-994F-3826BB11E11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4CC4098A-8FBF-41BF-B760-909AFAE0B4B5}" type="sibTrans" cxnId="{9AB38DAF-B29F-4F19-994F-3826BB11E11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D3F762B-C24B-4AED-81EC-C5404096EB3B}">
      <dgm:prSet phldrT="[Text]" custT="1"/>
      <dgm:spPr/>
      <dgm:t>
        <a:bodyPr/>
        <a:lstStyle/>
        <a:p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lý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biện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vật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FD763-3F2C-43E6-AD4D-3C962D1AB9CC}" type="parTrans" cxnId="{55561BE6-CC2E-40E9-AEBE-1D8FB12620F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11959EF-A31F-4484-878B-BF0B08273C13}" type="sibTrans" cxnId="{55561BE6-CC2E-40E9-AEBE-1D8FB12620F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9FF8373A-6519-49BB-9B1C-267FE05AD0D1}">
      <dgm:prSet phldrT="[Text]" custT="1"/>
      <dgm:spPr/>
      <dgm:t>
        <a:bodyPr/>
        <a:lstStyle/>
        <a:p>
          <a:r>
            <a: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3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F8D83-B44F-4931-95F9-3204CC9E1198}" type="parTrans" cxnId="{94A8D32D-9245-4598-BFC4-41535380054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B3DA407D-0D72-4CE5-B3EF-8307CA7052B0}" type="sibTrans" cxnId="{94A8D32D-9245-4598-BFC4-41535380054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EE87098A-61D7-40D5-AB9C-74ADF2D7BC2A}">
      <dgm:prSet phldrT="[Text]" custT="1"/>
      <dgm:spPr/>
      <dgm:t>
        <a:bodyPr/>
        <a:lstStyle/>
        <a:p>
          <a:pPr algn="l"/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cặp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trù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biện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vật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05ECA1-21A3-4F8F-AA97-A9F008951F86}" type="parTrans" cxnId="{BE7ACB66-DCD4-47DF-992F-D151188EC99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85FB2E3-4F8B-4609-ACC4-0782EEF88E18}" type="sibTrans" cxnId="{BE7ACB66-DCD4-47DF-992F-D151188EC99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DC42BACD-08E6-49F3-AAED-60577AACFB6D}">
      <dgm:prSet phldrT="[Text]" custT="1"/>
      <dgm:spPr/>
      <dgm:t>
        <a:bodyPr/>
        <a:lstStyle/>
        <a:p>
          <a:r>
            <a:rPr lang="en-US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c.</a:t>
          </a:r>
          <a:endParaRPr lang="en-US" sz="3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A765CE-994B-4F33-B218-2CA29D2489C5}" type="parTrans" cxnId="{20CDCF7D-25C7-4F6D-A508-AC635B0B3988}">
      <dgm:prSet/>
      <dgm:spPr/>
      <dgm:t>
        <a:bodyPr/>
        <a:lstStyle/>
        <a:p>
          <a:endParaRPr lang="en-US"/>
        </a:p>
      </dgm:t>
    </dgm:pt>
    <dgm:pt modelId="{FABC2F2B-EFB4-4A5A-A999-11550B82B86F}" type="sibTrans" cxnId="{20CDCF7D-25C7-4F6D-A508-AC635B0B3988}">
      <dgm:prSet/>
      <dgm:spPr/>
      <dgm:t>
        <a:bodyPr/>
        <a:lstStyle/>
        <a:p>
          <a:endParaRPr lang="en-US"/>
        </a:p>
      </dgm:t>
    </dgm:pt>
    <dgm:pt modelId="{D4275A7B-427C-438F-B1EA-617F2DABC7D2}">
      <dgm:prSet phldrT="[Text]"/>
      <dgm:spPr/>
      <dgm:t>
        <a:bodyPr/>
        <a:lstStyle/>
        <a:p>
          <a:r>
            <a:rPr lang="en-US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quy</a:t>
          </a:r>
          <a:r>
            <a: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luật</a:t>
          </a:r>
          <a:r>
            <a: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biện</a:t>
          </a:r>
          <a:r>
            <a: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vật</a:t>
          </a:r>
          <a:endParaRPr lang="en-US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AFD156-2C05-440F-8854-297DD8305057}" type="parTrans" cxnId="{5D59FE69-D685-4A96-B7C0-10765D576984}">
      <dgm:prSet/>
      <dgm:spPr/>
      <dgm:t>
        <a:bodyPr/>
        <a:lstStyle/>
        <a:p>
          <a:endParaRPr lang="en-US"/>
        </a:p>
      </dgm:t>
    </dgm:pt>
    <dgm:pt modelId="{39F56AC2-42A5-4B46-9516-539730B81BE1}" type="sibTrans" cxnId="{5D59FE69-D685-4A96-B7C0-10765D576984}">
      <dgm:prSet/>
      <dgm:spPr/>
      <dgm:t>
        <a:bodyPr/>
        <a:lstStyle/>
        <a:p>
          <a:endParaRPr lang="en-US"/>
        </a:p>
      </dgm:t>
    </dgm:pt>
    <dgm:pt modelId="{A8385CC5-9E3D-4630-8A14-80529E56AA25}" type="pres">
      <dgm:prSet presAssocID="{06499D92-1B58-4ABB-B177-83C497903464}" presName="linearFlow" presStyleCnt="0">
        <dgm:presLayoutVars>
          <dgm:dir/>
          <dgm:animLvl val="lvl"/>
          <dgm:resizeHandles val="exact"/>
        </dgm:presLayoutVars>
      </dgm:prSet>
      <dgm:spPr/>
    </dgm:pt>
    <dgm:pt modelId="{983C9849-91B6-45B4-BBE3-096EDDB9258B}" type="pres">
      <dgm:prSet presAssocID="{6D78E838-C40B-4A2D-96AB-3C36A2D0DC16}" presName="composite" presStyleCnt="0"/>
      <dgm:spPr/>
    </dgm:pt>
    <dgm:pt modelId="{A7A3CE45-31EC-4F1E-B460-AE5C11441564}" type="pres">
      <dgm:prSet presAssocID="{6D78E838-C40B-4A2D-96AB-3C36A2D0DC1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DAB1469-03E9-4D9F-BEEA-7BAD8D0AC49F}" type="pres">
      <dgm:prSet presAssocID="{6D78E838-C40B-4A2D-96AB-3C36A2D0DC16}" presName="descendantText" presStyleLbl="alignAcc1" presStyleIdx="0" presStyleCnt="3">
        <dgm:presLayoutVars>
          <dgm:bulletEnabled val="1"/>
        </dgm:presLayoutVars>
      </dgm:prSet>
      <dgm:spPr/>
    </dgm:pt>
    <dgm:pt modelId="{263644C0-3AEF-472C-BC5B-C2E99FB885CD}" type="pres">
      <dgm:prSet presAssocID="{4CC4098A-8FBF-41BF-B760-909AFAE0B4B5}" presName="sp" presStyleCnt="0"/>
      <dgm:spPr/>
    </dgm:pt>
    <dgm:pt modelId="{0EC25FD6-90FD-4D80-8465-5C87A0822180}" type="pres">
      <dgm:prSet presAssocID="{9FF8373A-6519-49BB-9B1C-267FE05AD0D1}" presName="composite" presStyleCnt="0"/>
      <dgm:spPr/>
    </dgm:pt>
    <dgm:pt modelId="{D2E498E5-5D32-477C-AD89-F3DFDEA2421E}" type="pres">
      <dgm:prSet presAssocID="{9FF8373A-6519-49BB-9B1C-267FE05AD0D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6EE8A80-F4D4-4B0E-81C4-C67A772FA914}" type="pres">
      <dgm:prSet presAssocID="{9FF8373A-6519-49BB-9B1C-267FE05AD0D1}" presName="descendantText" presStyleLbl="alignAcc1" presStyleIdx="1" presStyleCnt="3">
        <dgm:presLayoutVars>
          <dgm:bulletEnabled val="1"/>
        </dgm:presLayoutVars>
      </dgm:prSet>
      <dgm:spPr/>
    </dgm:pt>
    <dgm:pt modelId="{CB6D562F-A83F-4040-BA6B-C3EAEC7F1B56}" type="pres">
      <dgm:prSet presAssocID="{B3DA407D-0D72-4CE5-B3EF-8307CA7052B0}" presName="sp" presStyleCnt="0"/>
      <dgm:spPr/>
    </dgm:pt>
    <dgm:pt modelId="{28C8D5A9-BE5A-470D-A98A-95DA3769CF4C}" type="pres">
      <dgm:prSet presAssocID="{DC42BACD-08E6-49F3-AAED-60577AACFB6D}" presName="composite" presStyleCnt="0"/>
      <dgm:spPr/>
    </dgm:pt>
    <dgm:pt modelId="{8BB90DC9-FAEA-4DC3-BFB6-D251300D131F}" type="pres">
      <dgm:prSet presAssocID="{DC42BACD-08E6-49F3-AAED-60577AACFB6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37ACEA1-FB05-4A5D-AD29-C4F65B20DFC9}" type="pres">
      <dgm:prSet presAssocID="{DC42BACD-08E6-49F3-AAED-60577AACFB6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98CA418-2087-4F5A-955F-E25E0CEC155B}" type="presOf" srcId="{DC42BACD-08E6-49F3-AAED-60577AACFB6D}" destId="{8BB90DC9-FAEA-4DC3-BFB6-D251300D131F}" srcOrd="0" destOrd="0" presId="urn:microsoft.com/office/officeart/2005/8/layout/chevron2"/>
    <dgm:cxn modelId="{94A8D32D-9245-4598-BFC4-41535380054B}" srcId="{06499D92-1B58-4ABB-B177-83C497903464}" destId="{9FF8373A-6519-49BB-9B1C-267FE05AD0D1}" srcOrd="1" destOrd="0" parTransId="{612F8D83-B44F-4931-95F9-3204CC9E1198}" sibTransId="{B3DA407D-0D72-4CE5-B3EF-8307CA7052B0}"/>
    <dgm:cxn modelId="{EC5AC235-65C6-47A4-B65D-DA0F70DC296B}" type="presOf" srcId="{1D3F762B-C24B-4AED-81EC-C5404096EB3B}" destId="{0DAB1469-03E9-4D9F-BEEA-7BAD8D0AC49F}" srcOrd="0" destOrd="0" presId="urn:microsoft.com/office/officeart/2005/8/layout/chevron2"/>
    <dgm:cxn modelId="{BE7ACB66-DCD4-47DF-992F-D151188EC994}" srcId="{9FF8373A-6519-49BB-9B1C-267FE05AD0D1}" destId="{EE87098A-61D7-40D5-AB9C-74ADF2D7BC2A}" srcOrd="0" destOrd="0" parTransId="{2805ECA1-21A3-4F8F-AA97-A9F008951F86}" sibTransId="{185FB2E3-4F8B-4609-ACC4-0782EEF88E18}"/>
    <dgm:cxn modelId="{2B8F0667-AA57-4229-BABD-8EB24681375F}" type="presOf" srcId="{EE87098A-61D7-40D5-AB9C-74ADF2D7BC2A}" destId="{66EE8A80-F4D4-4B0E-81C4-C67A772FA914}" srcOrd="0" destOrd="0" presId="urn:microsoft.com/office/officeart/2005/8/layout/chevron2"/>
    <dgm:cxn modelId="{5D59FE69-D685-4A96-B7C0-10765D576984}" srcId="{DC42BACD-08E6-49F3-AAED-60577AACFB6D}" destId="{D4275A7B-427C-438F-B1EA-617F2DABC7D2}" srcOrd="0" destOrd="0" parTransId="{62AFD156-2C05-440F-8854-297DD8305057}" sibTransId="{39F56AC2-42A5-4B46-9516-539730B81BE1}"/>
    <dgm:cxn modelId="{09B12856-52BF-4FB9-B041-C762DFB9CBDA}" type="presOf" srcId="{D4275A7B-427C-438F-B1EA-617F2DABC7D2}" destId="{237ACEA1-FB05-4A5D-AD29-C4F65B20DFC9}" srcOrd="0" destOrd="0" presId="urn:microsoft.com/office/officeart/2005/8/layout/chevron2"/>
    <dgm:cxn modelId="{20CDCF7D-25C7-4F6D-A508-AC635B0B3988}" srcId="{06499D92-1B58-4ABB-B177-83C497903464}" destId="{DC42BACD-08E6-49F3-AAED-60577AACFB6D}" srcOrd="2" destOrd="0" parTransId="{6CA765CE-994B-4F33-B218-2CA29D2489C5}" sibTransId="{FABC2F2B-EFB4-4A5A-A999-11550B82B86F}"/>
    <dgm:cxn modelId="{C1E39C9A-9EDB-4A47-B0A0-4B76A745991C}" type="presOf" srcId="{6D78E838-C40B-4A2D-96AB-3C36A2D0DC16}" destId="{A7A3CE45-31EC-4F1E-B460-AE5C11441564}" srcOrd="0" destOrd="0" presId="urn:microsoft.com/office/officeart/2005/8/layout/chevron2"/>
    <dgm:cxn modelId="{9AB38DAF-B29F-4F19-994F-3826BB11E119}" srcId="{06499D92-1B58-4ABB-B177-83C497903464}" destId="{6D78E838-C40B-4A2D-96AB-3C36A2D0DC16}" srcOrd="0" destOrd="0" parTransId="{81DF2ED5-9575-42AD-9EB5-4110B8498BE5}" sibTransId="{4CC4098A-8FBF-41BF-B760-909AFAE0B4B5}"/>
    <dgm:cxn modelId="{7A8999C9-570F-43C2-9BC9-C13C18F9A188}" type="presOf" srcId="{9FF8373A-6519-49BB-9B1C-267FE05AD0D1}" destId="{D2E498E5-5D32-477C-AD89-F3DFDEA2421E}" srcOrd="0" destOrd="0" presId="urn:microsoft.com/office/officeart/2005/8/layout/chevron2"/>
    <dgm:cxn modelId="{55561BE6-CC2E-40E9-AEBE-1D8FB12620F1}" srcId="{6D78E838-C40B-4A2D-96AB-3C36A2D0DC16}" destId="{1D3F762B-C24B-4AED-81EC-C5404096EB3B}" srcOrd="0" destOrd="0" parTransId="{6F0FD763-3F2C-43E6-AD4D-3C962D1AB9CC}" sibTransId="{111959EF-A31F-4484-878B-BF0B08273C13}"/>
    <dgm:cxn modelId="{C80816FC-6AB9-480A-9D3F-A44080928ADC}" type="presOf" srcId="{06499D92-1B58-4ABB-B177-83C497903464}" destId="{A8385CC5-9E3D-4630-8A14-80529E56AA25}" srcOrd="0" destOrd="0" presId="urn:microsoft.com/office/officeart/2005/8/layout/chevron2"/>
    <dgm:cxn modelId="{71251423-FDD4-4598-BF13-469890A1C899}" type="presParOf" srcId="{A8385CC5-9E3D-4630-8A14-80529E56AA25}" destId="{983C9849-91B6-45B4-BBE3-096EDDB9258B}" srcOrd="0" destOrd="0" presId="urn:microsoft.com/office/officeart/2005/8/layout/chevron2"/>
    <dgm:cxn modelId="{327FFDA4-896B-4E2C-88FF-400EF256A5DF}" type="presParOf" srcId="{983C9849-91B6-45B4-BBE3-096EDDB9258B}" destId="{A7A3CE45-31EC-4F1E-B460-AE5C11441564}" srcOrd="0" destOrd="0" presId="urn:microsoft.com/office/officeart/2005/8/layout/chevron2"/>
    <dgm:cxn modelId="{708D3FF0-6D46-4323-8579-96A43EEC1BF5}" type="presParOf" srcId="{983C9849-91B6-45B4-BBE3-096EDDB9258B}" destId="{0DAB1469-03E9-4D9F-BEEA-7BAD8D0AC49F}" srcOrd="1" destOrd="0" presId="urn:microsoft.com/office/officeart/2005/8/layout/chevron2"/>
    <dgm:cxn modelId="{6FBE296E-BB3C-4CE8-AB71-B3CB562C3616}" type="presParOf" srcId="{A8385CC5-9E3D-4630-8A14-80529E56AA25}" destId="{263644C0-3AEF-472C-BC5B-C2E99FB885CD}" srcOrd="1" destOrd="0" presId="urn:microsoft.com/office/officeart/2005/8/layout/chevron2"/>
    <dgm:cxn modelId="{29D22F2C-5B6E-4A87-9754-DC0189C1BB56}" type="presParOf" srcId="{A8385CC5-9E3D-4630-8A14-80529E56AA25}" destId="{0EC25FD6-90FD-4D80-8465-5C87A0822180}" srcOrd="2" destOrd="0" presId="urn:microsoft.com/office/officeart/2005/8/layout/chevron2"/>
    <dgm:cxn modelId="{7086EEBB-F5A7-414B-B1ED-2DE279514AEB}" type="presParOf" srcId="{0EC25FD6-90FD-4D80-8465-5C87A0822180}" destId="{D2E498E5-5D32-477C-AD89-F3DFDEA2421E}" srcOrd="0" destOrd="0" presId="urn:microsoft.com/office/officeart/2005/8/layout/chevron2"/>
    <dgm:cxn modelId="{BD2CE400-6F5C-452E-B5FA-78E1A053885A}" type="presParOf" srcId="{0EC25FD6-90FD-4D80-8465-5C87A0822180}" destId="{66EE8A80-F4D4-4B0E-81C4-C67A772FA914}" srcOrd="1" destOrd="0" presId="urn:microsoft.com/office/officeart/2005/8/layout/chevron2"/>
    <dgm:cxn modelId="{8F3AEA5B-4FCF-4B26-8C17-CA17757DDB9F}" type="presParOf" srcId="{A8385CC5-9E3D-4630-8A14-80529E56AA25}" destId="{CB6D562F-A83F-4040-BA6B-C3EAEC7F1B56}" srcOrd="3" destOrd="0" presId="urn:microsoft.com/office/officeart/2005/8/layout/chevron2"/>
    <dgm:cxn modelId="{59901F7C-93D8-4D05-B341-C895434240EA}" type="presParOf" srcId="{A8385CC5-9E3D-4630-8A14-80529E56AA25}" destId="{28C8D5A9-BE5A-470D-A98A-95DA3769CF4C}" srcOrd="4" destOrd="0" presId="urn:microsoft.com/office/officeart/2005/8/layout/chevron2"/>
    <dgm:cxn modelId="{768C56E8-CF16-448A-B0EB-851FDF465741}" type="presParOf" srcId="{28C8D5A9-BE5A-470D-A98A-95DA3769CF4C}" destId="{8BB90DC9-FAEA-4DC3-BFB6-D251300D131F}" srcOrd="0" destOrd="0" presId="urn:microsoft.com/office/officeart/2005/8/layout/chevron2"/>
    <dgm:cxn modelId="{91F43C58-4DC3-408D-82E3-FD45171F5C99}" type="presParOf" srcId="{28C8D5A9-BE5A-470D-A98A-95DA3769CF4C}" destId="{237ACEA1-FB05-4A5D-AD29-C4F65B20DF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F90091-EE16-4E52-A855-A9E6F2CD248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D2678-FF9D-4C59-A3CD-F964A434FBB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584A4-F8A1-4DCC-8B9E-A2087586CC2F}" type="parTrans" cxnId="{FD633983-06EB-4FA4-962B-586A4F5A4733}">
      <dgm:prSet/>
      <dgm:spPr/>
      <dgm:t>
        <a:bodyPr/>
        <a:lstStyle/>
        <a:p>
          <a:endParaRPr lang="en-US"/>
        </a:p>
      </dgm:t>
    </dgm:pt>
    <dgm:pt modelId="{72051EA4-FECD-4DB1-8918-883CC4C49EA7}" type="sibTrans" cxnId="{FD633983-06EB-4FA4-962B-586A4F5A4733}">
      <dgm:prSet/>
      <dgm:spPr/>
      <dgm:t>
        <a:bodyPr/>
        <a:lstStyle/>
        <a:p>
          <a:endParaRPr lang="en-US"/>
        </a:p>
      </dgm:t>
    </dgm:pt>
    <dgm:pt modelId="{82858F8D-4F48-41B7-9DCD-1609A3CEE02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BAC47-3B11-4F43-97B7-EB3555DCEBE6}" type="sibTrans" cxnId="{0E85C190-2BBB-4BA7-A442-0AE366513AA5}">
      <dgm:prSet/>
      <dgm:spPr/>
      <dgm:t>
        <a:bodyPr/>
        <a:lstStyle/>
        <a:p>
          <a:endParaRPr lang="en-US"/>
        </a:p>
      </dgm:t>
    </dgm:pt>
    <dgm:pt modelId="{EAF0BC76-8503-4DEE-BB06-E8E6F678E2EC}" type="parTrans" cxnId="{0E85C190-2BBB-4BA7-A442-0AE366513AA5}">
      <dgm:prSet/>
      <dgm:spPr/>
      <dgm:t>
        <a:bodyPr/>
        <a:lstStyle/>
        <a:p>
          <a:endParaRPr lang="en-US"/>
        </a:p>
      </dgm:t>
    </dgm:pt>
    <dgm:pt modelId="{25308508-C5A2-4BD2-A3BB-936BB01BF455}" type="pres">
      <dgm:prSet presAssocID="{22F90091-EE16-4E52-A855-A9E6F2CD2488}" presName="Name0" presStyleCnt="0">
        <dgm:presLayoutVars>
          <dgm:chMax val="2"/>
          <dgm:chPref val="2"/>
          <dgm:animLvl val="lvl"/>
        </dgm:presLayoutVars>
      </dgm:prSet>
      <dgm:spPr/>
    </dgm:pt>
    <dgm:pt modelId="{97891449-DC63-43B5-9F53-5A0DD06D40F7}" type="pres">
      <dgm:prSet presAssocID="{22F90091-EE16-4E52-A855-A9E6F2CD2488}" presName="LeftText" presStyleLbl="revTx" presStyleIdx="0" presStyleCnt="0">
        <dgm:presLayoutVars>
          <dgm:bulletEnabled val="1"/>
        </dgm:presLayoutVars>
      </dgm:prSet>
      <dgm:spPr/>
    </dgm:pt>
    <dgm:pt modelId="{94497783-3254-4EB8-AB7D-3D995DCCBCB8}" type="pres">
      <dgm:prSet presAssocID="{22F90091-EE16-4E52-A855-A9E6F2CD2488}" presName="LeftNode" presStyleLbl="bgImgPlace1" presStyleIdx="0" presStyleCnt="2" custScaleX="605932" custLinFactX="-100000" custLinFactNeighborX="-187321" custLinFactNeighborY="-684">
        <dgm:presLayoutVars>
          <dgm:chMax val="2"/>
          <dgm:chPref val="2"/>
        </dgm:presLayoutVars>
      </dgm:prSet>
      <dgm:spPr/>
    </dgm:pt>
    <dgm:pt modelId="{231BD027-D91B-40A8-94BF-0F5F174F69C7}" type="pres">
      <dgm:prSet presAssocID="{22F90091-EE16-4E52-A855-A9E6F2CD2488}" presName="RightText" presStyleLbl="revTx" presStyleIdx="0" presStyleCnt="0">
        <dgm:presLayoutVars>
          <dgm:bulletEnabled val="1"/>
        </dgm:presLayoutVars>
      </dgm:prSet>
      <dgm:spPr/>
    </dgm:pt>
    <dgm:pt modelId="{5D249FAC-6CAC-49BD-8B1F-4CA2B5EF8B7B}" type="pres">
      <dgm:prSet presAssocID="{22F90091-EE16-4E52-A855-A9E6F2CD2488}" presName="RightNode" presStyleLbl="bgImgPlace1" presStyleIdx="1" presStyleCnt="2" custScaleX="548506" custLinFactX="100000" custLinFactNeighborX="161119" custLinFactNeighborY="-5701">
        <dgm:presLayoutVars>
          <dgm:chMax val="0"/>
          <dgm:chPref val="0"/>
        </dgm:presLayoutVars>
      </dgm:prSet>
      <dgm:spPr/>
    </dgm:pt>
    <dgm:pt modelId="{A409E688-356B-4D05-A62B-D3322EBA34BB}" type="pres">
      <dgm:prSet presAssocID="{22F90091-EE16-4E52-A855-A9E6F2CD2488}" presName="TopArrow" presStyleLbl="node1" presStyleIdx="0" presStyleCnt="2"/>
      <dgm:spPr/>
    </dgm:pt>
    <dgm:pt modelId="{D9307571-C2BC-4CD3-8A3A-01D2CBBA6067}" type="pres">
      <dgm:prSet presAssocID="{22F90091-EE16-4E52-A855-A9E6F2CD2488}" presName="BottomArrow" presStyleLbl="node1" presStyleIdx="1" presStyleCnt="2"/>
      <dgm:spPr/>
    </dgm:pt>
  </dgm:ptLst>
  <dgm:cxnLst>
    <dgm:cxn modelId="{672B3D3E-F00F-4CCE-9463-C0EA55D61859}" type="presOf" srcId="{1A3D2678-FF9D-4C59-A3CD-F964A434FBB1}" destId="{231BD027-D91B-40A8-94BF-0F5F174F69C7}" srcOrd="0" destOrd="0" presId="urn:microsoft.com/office/officeart/2009/layout/ReverseList"/>
    <dgm:cxn modelId="{FCDD9045-E704-420E-A0E1-389C421B7176}" type="presOf" srcId="{22F90091-EE16-4E52-A855-A9E6F2CD2488}" destId="{25308508-C5A2-4BD2-A3BB-936BB01BF455}" srcOrd="0" destOrd="0" presId="urn:microsoft.com/office/officeart/2009/layout/ReverseList"/>
    <dgm:cxn modelId="{FD633983-06EB-4FA4-962B-586A4F5A4733}" srcId="{22F90091-EE16-4E52-A855-A9E6F2CD2488}" destId="{1A3D2678-FF9D-4C59-A3CD-F964A434FBB1}" srcOrd="1" destOrd="0" parTransId="{75A584A4-F8A1-4DCC-8B9E-A2087586CC2F}" sibTransId="{72051EA4-FECD-4DB1-8918-883CC4C49EA7}"/>
    <dgm:cxn modelId="{0E85C190-2BBB-4BA7-A442-0AE366513AA5}" srcId="{22F90091-EE16-4E52-A855-A9E6F2CD2488}" destId="{82858F8D-4F48-41B7-9DCD-1609A3CEE02E}" srcOrd="0" destOrd="0" parTransId="{EAF0BC76-8503-4DEE-BB06-E8E6F678E2EC}" sibTransId="{B88BAC47-3B11-4F43-97B7-EB3555DCEBE6}"/>
    <dgm:cxn modelId="{A6E736A0-516A-4E6B-9F30-4ADE87C53DBB}" type="presOf" srcId="{82858F8D-4F48-41B7-9DCD-1609A3CEE02E}" destId="{94497783-3254-4EB8-AB7D-3D995DCCBCB8}" srcOrd="1" destOrd="0" presId="urn:microsoft.com/office/officeart/2009/layout/ReverseList"/>
    <dgm:cxn modelId="{537080C8-DD9D-450D-A984-F21CCBDEF046}" type="presOf" srcId="{1A3D2678-FF9D-4C59-A3CD-F964A434FBB1}" destId="{5D249FAC-6CAC-49BD-8B1F-4CA2B5EF8B7B}" srcOrd="1" destOrd="0" presId="urn:microsoft.com/office/officeart/2009/layout/ReverseList"/>
    <dgm:cxn modelId="{A77C15D5-2824-4C24-9EFB-B04DB33F6F0B}" type="presOf" srcId="{82858F8D-4F48-41B7-9DCD-1609A3CEE02E}" destId="{97891449-DC63-43B5-9F53-5A0DD06D40F7}" srcOrd="0" destOrd="0" presId="urn:microsoft.com/office/officeart/2009/layout/ReverseList"/>
    <dgm:cxn modelId="{7D01C761-FD8B-4FB6-BBE6-FAE54F36EDC8}" type="presParOf" srcId="{25308508-C5A2-4BD2-A3BB-936BB01BF455}" destId="{97891449-DC63-43B5-9F53-5A0DD06D40F7}" srcOrd="0" destOrd="0" presId="urn:microsoft.com/office/officeart/2009/layout/ReverseList"/>
    <dgm:cxn modelId="{55FC20B0-E0BD-449B-9A55-36B16B5676F6}" type="presParOf" srcId="{25308508-C5A2-4BD2-A3BB-936BB01BF455}" destId="{94497783-3254-4EB8-AB7D-3D995DCCBCB8}" srcOrd="1" destOrd="0" presId="urn:microsoft.com/office/officeart/2009/layout/ReverseList"/>
    <dgm:cxn modelId="{59DA8593-EF57-4093-A7A5-BB3337681CD0}" type="presParOf" srcId="{25308508-C5A2-4BD2-A3BB-936BB01BF455}" destId="{231BD027-D91B-40A8-94BF-0F5F174F69C7}" srcOrd="2" destOrd="0" presId="urn:microsoft.com/office/officeart/2009/layout/ReverseList"/>
    <dgm:cxn modelId="{B8B7B5CB-9DEA-4CA6-BC68-A9979AC51266}" type="presParOf" srcId="{25308508-C5A2-4BD2-A3BB-936BB01BF455}" destId="{5D249FAC-6CAC-49BD-8B1F-4CA2B5EF8B7B}" srcOrd="3" destOrd="0" presId="urn:microsoft.com/office/officeart/2009/layout/ReverseList"/>
    <dgm:cxn modelId="{A5FEAFFF-91EE-4921-ABBA-6909F486E021}" type="presParOf" srcId="{25308508-C5A2-4BD2-A3BB-936BB01BF455}" destId="{A409E688-356B-4D05-A62B-D3322EBA34BB}" srcOrd="4" destOrd="0" presId="urn:microsoft.com/office/officeart/2009/layout/ReverseList"/>
    <dgm:cxn modelId="{853D3731-F872-4078-B075-0823B81F2589}" type="presParOf" srcId="{25308508-C5A2-4BD2-A3BB-936BB01BF455}" destId="{D9307571-C2BC-4CD3-8A3A-01D2CBBA606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F90091-EE16-4E52-A855-A9E6F2CD248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D2678-FF9D-4C59-A3CD-F964A434FBB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Ngẫu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584A4-F8A1-4DCC-8B9E-A2087586CC2F}" type="parTrans" cxnId="{FD633983-06EB-4FA4-962B-586A4F5A4733}">
      <dgm:prSet/>
      <dgm:spPr/>
      <dgm:t>
        <a:bodyPr/>
        <a:lstStyle/>
        <a:p>
          <a:endParaRPr lang="en-US"/>
        </a:p>
      </dgm:t>
    </dgm:pt>
    <dgm:pt modelId="{72051EA4-FECD-4DB1-8918-883CC4C49EA7}" type="sibTrans" cxnId="{FD633983-06EB-4FA4-962B-586A4F5A4733}">
      <dgm:prSet/>
      <dgm:spPr/>
      <dgm:t>
        <a:bodyPr/>
        <a:lstStyle/>
        <a:p>
          <a:endParaRPr lang="en-US"/>
        </a:p>
      </dgm:t>
    </dgm:pt>
    <dgm:pt modelId="{82858F8D-4F48-41B7-9DCD-1609A3CEE02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BAC47-3B11-4F43-97B7-EB3555DCEBE6}" type="sibTrans" cxnId="{0E85C190-2BBB-4BA7-A442-0AE366513AA5}">
      <dgm:prSet/>
      <dgm:spPr/>
      <dgm:t>
        <a:bodyPr/>
        <a:lstStyle/>
        <a:p>
          <a:endParaRPr lang="en-US"/>
        </a:p>
      </dgm:t>
    </dgm:pt>
    <dgm:pt modelId="{EAF0BC76-8503-4DEE-BB06-E8E6F678E2EC}" type="parTrans" cxnId="{0E85C190-2BBB-4BA7-A442-0AE366513AA5}">
      <dgm:prSet/>
      <dgm:spPr/>
      <dgm:t>
        <a:bodyPr/>
        <a:lstStyle/>
        <a:p>
          <a:endParaRPr lang="en-US"/>
        </a:p>
      </dgm:t>
    </dgm:pt>
    <dgm:pt modelId="{25308508-C5A2-4BD2-A3BB-936BB01BF455}" type="pres">
      <dgm:prSet presAssocID="{22F90091-EE16-4E52-A855-A9E6F2CD2488}" presName="Name0" presStyleCnt="0">
        <dgm:presLayoutVars>
          <dgm:chMax val="2"/>
          <dgm:chPref val="2"/>
          <dgm:animLvl val="lvl"/>
        </dgm:presLayoutVars>
      </dgm:prSet>
      <dgm:spPr/>
    </dgm:pt>
    <dgm:pt modelId="{97891449-DC63-43B5-9F53-5A0DD06D40F7}" type="pres">
      <dgm:prSet presAssocID="{22F90091-EE16-4E52-A855-A9E6F2CD2488}" presName="LeftText" presStyleLbl="revTx" presStyleIdx="0" presStyleCnt="0">
        <dgm:presLayoutVars>
          <dgm:bulletEnabled val="1"/>
        </dgm:presLayoutVars>
      </dgm:prSet>
      <dgm:spPr/>
    </dgm:pt>
    <dgm:pt modelId="{94497783-3254-4EB8-AB7D-3D995DCCBCB8}" type="pres">
      <dgm:prSet presAssocID="{22F90091-EE16-4E52-A855-A9E6F2CD2488}" presName="LeftNode" presStyleLbl="bgImgPlace1" presStyleIdx="0" presStyleCnt="2" custScaleX="605932" custLinFactX="-100000" custLinFactNeighborX="-187321" custLinFactNeighborY="-684">
        <dgm:presLayoutVars>
          <dgm:chMax val="2"/>
          <dgm:chPref val="2"/>
        </dgm:presLayoutVars>
      </dgm:prSet>
      <dgm:spPr/>
    </dgm:pt>
    <dgm:pt modelId="{231BD027-D91B-40A8-94BF-0F5F174F69C7}" type="pres">
      <dgm:prSet presAssocID="{22F90091-EE16-4E52-A855-A9E6F2CD2488}" presName="RightText" presStyleLbl="revTx" presStyleIdx="0" presStyleCnt="0">
        <dgm:presLayoutVars>
          <dgm:bulletEnabled val="1"/>
        </dgm:presLayoutVars>
      </dgm:prSet>
      <dgm:spPr/>
    </dgm:pt>
    <dgm:pt modelId="{5D249FAC-6CAC-49BD-8B1F-4CA2B5EF8B7B}" type="pres">
      <dgm:prSet presAssocID="{22F90091-EE16-4E52-A855-A9E6F2CD2488}" presName="RightNode" presStyleLbl="bgImgPlace1" presStyleIdx="1" presStyleCnt="2" custScaleX="548506" custLinFactX="100000" custLinFactNeighborX="161119" custLinFactNeighborY="-5701">
        <dgm:presLayoutVars>
          <dgm:chMax val="0"/>
          <dgm:chPref val="0"/>
        </dgm:presLayoutVars>
      </dgm:prSet>
      <dgm:spPr/>
    </dgm:pt>
    <dgm:pt modelId="{A409E688-356B-4D05-A62B-D3322EBA34BB}" type="pres">
      <dgm:prSet presAssocID="{22F90091-EE16-4E52-A855-A9E6F2CD2488}" presName="TopArrow" presStyleLbl="node1" presStyleIdx="0" presStyleCnt="2"/>
      <dgm:spPr/>
    </dgm:pt>
    <dgm:pt modelId="{D9307571-C2BC-4CD3-8A3A-01D2CBBA6067}" type="pres">
      <dgm:prSet presAssocID="{22F90091-EE16-4E52-A855-A9E6F2CD2488}" presName="BottomArrow" presStyleLbl="node1" presStyleIdx="1" presStyleCnt="2" custLinFactX="-100000" custLinFactNeighborX="-184940" custLinFactNeighborY="53233"/>
      <dgm:spPr/>
    </dgm:pt>
  </dgm:ptLst>
  <dgm:cxnLst>
    <dgm:cxn modelId="{01953311-5B37-4E04-83D6-FEF46632300C}" type="presOf" srcId="{1A3D2678-FF9D-4C59-A3CD-F964A434FBB1}" destId="{5D249FAC-6CAC-49BD-8B1F-4CA2B5EF8B7B}" srcOrd="1" destOrd="0" presId="urn:microsoft.com/office/officeart/2009/layout/ReverseList"/>
    <dgm:cxn modelId="{43298812-2474-4188-BBC2-0F0BB4EFD716}" type="presOf" srcId="{82858F8D-4F48-41B7-9DCD-1609A3CEE02E}" destId="{97891449-DC63-43B5-9F53-5A0DD06D40F7}" srcOrd="0" destOrd="0" presId="urn:microsoft.com/office/officeart/2009/layout/ReverseList"/>
    <dgm:cxn modelId="{1FF7D53F-193E-434A-9494-E010CABE688F}" type="presOf" srcId="{22F90091-EE16-4E52-A855-A9E6F2CD2488}" destId="{25308508-C5A2-4BD2-A3BB-936BB01BF455}" srcOrd="0" destOrd="0" presId="urn:microsoft.com/office/officeart/2009/layout/ReverseList"/>
    <dgm:cxn modelId="{FD633983-06EB-4FA4-962B-586A4F5A4733}" srcId="{22F90091-EE16-4E52-A855-A9E6F2CD2488}" destId="{1A3D2678-FF9D-4C59-A3CD-F964A434FBB1}" srcOrd="1" destOrd="0" parTransId="{75A584A4-F8A1-4DCC-8B9E-A2087586CC2F}" sibTransId="{72051EA4-FECD-4DB1-8918-883CC4C49EA7}"/>
    <dgm:cxn modelId="{0E85C190-2BBB-4BA7-A442-0AE366513AA5}" srcId="{22F90091-EE16-4E52-A855-A9E6F2CD2488}" destId="{82858F8D-4F48-41B7-9DCD-1609A3CEE02E}" srcOrd="0" destOrd="0" parTransId="{EAF0BC76-8503-4DEE-BB06-E8E6F678E2EC}" sibTransId="{B88BAC47-3B11-4F43-97B7-EB3555DCEBE6}"/>
    <dgm:cxn modelId="{5F093DA3-1086-488B-861D-6D07AC5A0EF4}" type="presOf" srcId="{82858F8D-4F48-41B7-9DCD-1609A3CEE02E}" destId="{94497783-3254-4EB8-AB7D-3D995DCCBCB8}" srcOrd="1" destOrd="0" presId="urn:microsoft.com/office/officeart/2009/layout/ReverseList"/>
    <dgm:cxn modelId="{91420EEB-6033-483D-9E2D-0B89203F997B}" type="presOf" srcId="{1A3D2678-FF9D-4C59-A3CD-F964A434FBB1}" destId="{231BD027-D91B-40A8-94BF-0F5F174F69C7}" srcOrd="0" destOrd="0" presId="urn:microsoft.com/office/officeart/2009/layout/ReverseList"/>
    <dgm:cxn modelId="{38696782-4C7D-4977-87AB-7A9E4CED6388}" type="presParOf" srcId="{25308508-C5A2-4BD2-A3BB-936BB01BF455}" destId="{97891449-DC63-43B5-9F53-5A0DD06D40F7}" srcOrd="0" destOrd="0" presId="urn:microsoft.com/office/officeart/2009/layout/ReverseList"/>
    <dgm:cxn modelId="{AB4B83AA-8272-4382-ADAE-033775C88BA2}" type="presParOf" srcId="{25308508-C5A2-4BD2-A3BB-936BB01BF455}" destId="{94497783-3254-4EB8-AB7D-3D995DCCBCB8}" srcOrd="1" destOrd="0" presId="urn:microsoft.com/office/officeart/2009/layout/ReverseList"/>
    <dgm:cxn modelId="{603DF7C5-F157-4851-ACCE-BED05EDB223B}" type="presParOf" srcId="{25308508-C5A2-4BD2-A3BB-936BB01BF455}" destId="{231BD027-D91B-40A8-94BF-0F5F174F69C7}" srcOrd="2" destOrd="0" presId="urn:microsoft.com/office/officeart/2009/layout/ReverseList"/>
    <dgm:cxn modelId="{FA274FDD-7837-4655-BF96-3B863B484862}" type="presParOf" srcId="{25308508-C5A2-4BD2-A3BB-936BB01BF455}" destId="{5D249FAC-6CAC-49BD-8B1F-4CA2B5EF8B7B}" srcOrd="3" destOrd="0" presId="urn:microsoft.com/office/officeart/2009/layout/ReverseList"/>
    <dgm:cxn modelId="{72795163-4DAA-4B8B-9C01-44AC28E64EA5}" type="presParOf" srcId="{25308508-C5A2-4BD2-A3BB-936BB01BF455}" destId="{A409E688-356B-4D05-A62B-D3322EBA34BB}" srcOrd="4" destOrd="0" presId="urn:microsoft.com/office/officeart/2009/layout/ReverseList"/>
    <dgm:cxn modelId="{5A344DF3-8E1C-45B4-81CD-D2AA5E7A72CF}" type="presParOf" srcId="{25308508-C5A2-4BD2-A3BB-936BB01BF455}" destId="{D9307571-C2BC-4CD3-8A3A-01D2CBBA606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FC91-1736-4F27-B261-EC74F6A8C976}">
      <dsp:nvSpPr>
        <dsp:cNvPr id="0" name=""/>
        <dsp:cNvSpPr/>
      </dsp:nvSpPr>
      <dsp:spPr>
        <a:xfrm>
          <a:off x="-5471962" y="-837929"/>
          <a:ext cx="6516147" cy="6516147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1C590-FA4C-4521-BA21-CDBA602483C1}">
      <dsp:nvSpPr>
        <dsp:cNvPr id="0" name=""/>
        <dsp:cNvSpPr/>
      </dsp:nvSpPr>
      <dsp:spPr>
        <a:xfrm>
          <a:off x="671831" y="484028"/>
          <a:ext cx="9651242" cy="96805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8396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 CHẤT VÀ Ý THỨC</a:t>
          </a:r>
        </a:p>
      </dsp:txBody>
      <dsp:txXfrm>
        <a:off x="671831" y="484028"/>
        <a:ext cx="9651242" cy="968057"/>
      </dsp:txXfrm>
    </dsp:sp>
    <dsp:sp modelId="{7BCC4E72-2343-4576-9F52-53C9BDC6C950}">
      <dsp:nvSpPr>
        <dsp:cNvPr id="0" name=""/>
        <dsp:cNvSpPr/>
      </dsp:nvSpPr>
      <dsp:spPr>
        <a:xfrm>
          <a:off x="66795" y="363021"/>
          <a:ext cx="1210072" cy="12100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D8E4-C348-4056-86BD-D367D7260C0D}">
      <dsp:nvSpPr>
        <dsp:cNvPr id="0" name=""/>
        <dsp:cNvSpPr/>
      </dsp:nvSpPr>
      <dsp:spPr>
        <a:xfrm>
          <a:off x="1023720" y="1936115"/>
          <a:ext cx="9299353" cy="96805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839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 BIỆN CHỨNG DUY VẬT</a:t>
          </a:r>
          <a:endParaRPr lang="en-US" sz="32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3720" y="1936115"/>
        <a:ext cx="9299353" cy="968057"/>
      </dsp:txXfrm>
    </dsp:sp>
    <dsp:sp modelId="{65E977BA-81D1-4B94-A176-DF1D02B96AAB}">
      <dsp:nvSpPr>
        <dsp:cNvPr id="0" name=""/>
        <dsp:cNvSpPr/>
      </dsp:nvSpPr>
      <dsp:spPr>
        <a:xfrm>
          <a:off x="418684" y="1815108"/>
          <a:ext cx="1210072" cy="12100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DCDAE-9652-47F3-87D5-FE959617E109}">
      <dsp:nvSpPr>
        <dsp:cNvPr id="0" name=""/>
        <dsp:cNvSpPr/>
      </dsp:nvSpPr>
      <dsp:spPr>
        <a:xfrm>
          <a:off x="671831" y="3388201"/>
          <a:ext cx="9651242" cy="96805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8396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LÝ LUẬN NHẬN THỨC CỦA CHỦ NGHĨA DUY VẬT BIỆN CHỨNG </a:t>
          </a:r>
          <a:endParaRPr lang="en-US" sz="32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831" y="3388201"/>
        <a:ext cx="9651242" cy="968057"/>
      </dsp:txXfrm>
    </dsp:sp>
    <dsp:sp modelId="{FA23EBF7-5B36-4C57-AC18-445771A5E882}">
      <dsp:nvSpPr>
        <dsp:cNvPr id="0" name=""/>
        <dsp:cNvSpPr/>
      </dsp:nvSpPr>
      <dsp:spPr>
        <a:xfrm>
          <a:off x="66795" y="3267194"/>
          <a:ext cx="1210072" cy="12100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97783-3254-4EB8-AB7D-3D995DCCBCB8}">
      <dsp:nvSpPr>
        <dsp:cNvPr id="0" name=""/>
        <dsp:cNvSpPr/>
      </dsp:nvSpPr>
      <dsp:spPr>
        <a:xfrm rot="16200000">
          <a:off x="2462483" y="-695632"/>
          <a:ext cx="643818" cy="23839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</a:p>
      </dsp:txBody>
      <dsp:txXfrm rot="5400000">
        <a:off x="1623834" y="205885"/>
        <a:ext cx="2352551" cy="580950"/>
      </dsp:txXfrm>
    </dsp:sp>
    <dsp:sp modelId="{5D249FAC-6CAC-49BD-8B1F-4CA2B5EF8B7B}">
      <dsp:nvSpPr>
        <dsp:cNvPr id="0" name=""/>
        <dsp:cNvSpPr/>
      </dsp:nvSpPr>
      <dsp:spPr>
        <a:xfrm rot="5400000">
          <a:off x="5031577" y="-614963"/>
          <a:ext cx="643818" cy="2158047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74463" y="173585"/>
        <a:ext cx="2126613" cy="580950"/>
      </dsp:txXfrm>
    </dsp:sp>
    <dsp:sp modelId="{A409E688-356B-4D05-A62B-D3322EBA34BB}">
      <dsp:nvSpPr>
        <dsp:cNvPr id="0" name=""/>
        <dsp:cNvSpPr/>
      </dsp:nvSpPr>
      <dsp:spPr>
        <a:xfrm>
          <a:off x="3914790" y="0"/>
          <a:ext cx="411306" cy="41128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07571-C2BC-4CD3-8A3A-01D2CBBA6067}">
      <dsp:nvSpPr>
        <dsp:cNvPr id="0" name=""/>
        <dsp:cNvSpPr/>
      </dsp:nvSpPr>
      <dsp:spPr>
        <a:xfrm rot="10800000">
          <a:off x="3914790" y="590141"/>
          <a:ext cx="411306" cy="41128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97783-3254-4EB8-AB7D-3D995DCCBCB8}">
      <dsp:nvSpPr>
        <dsp:cNvPr id="0" name=""/>
        <dsp:cNvSpPr/>
      </dsp:nvSpPr>
      <dsp:spPr>
        <a:xfrm rot="16200000">
          <a:off x="2462483" y="-695632"/>
          <a:ext cx="643818" cy="23839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623834" y="205885"/>
        <a:ext cx="2352551" cy="580950"/>
      </dsp:txXfrm>
    </dsp:sp>
    <dsp:sp modelId="{5D249FAC-6CAC-49BD-8B1F-4CA2B5EF8B7B}">
      <dsp:nvSpPr>
        <dsp:cNvPr id="0" name=""/>
        <dsp:cNvSpPr/>
      </dsp:nvSpPr>
      <dsp:spPr>
        <a:xfrm rot="5400000">
          <a:off x="5031577" y="-614963"/>
          <a:ext cx="643818" cy="2158047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74463" y="173585"/>
        <a:ext cx="2126613" cy="580950"/>
      </dsp:txXfrm>
    </dsp:sp>
    <dsp:sp modelId="{A409E688-356B-4D05-A62B-D3322EBA34BB}">
      <dsp:nvSpPr>
        <dsp:cNvPr id="0" name=""/>
        <dsp:cNvSpPr/>
      </dsp:nvSpPr>
      <dsp:spPr>
        <a:xfrm>
          <a:off x="3914790" y="0"/>
          <a:ext cx="411306" cy="41128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07571-C2BC-4CD3-8A3A-01D2CBBA6067}">
      <dsp:nvSpPr>
        <dsp:cNvPr id="0" name=""/>
        <dsp:cNvSpPr/>
      </dsp:nvSpPr>
      <dsp:spPr>
        <a:xfrm rot="10800000">
          <a:off x="3914790" y="590141"/>
          <a:ext cx="411306" cy="41128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97783-3254-4EB8-AB7D-3D995DCCBCB8}">
      <dsp:nvSpPr>
        <dsp:cNvPr id="0" name=""/>
        <dsp:cNvSpPr/>
      </dsp:nvSpPr>
      <dsp:spPr>
        <a:xfrm rot="16200000">
          <a:off x="2462483" y="-695632"/>
          <a:ext cx="643818" cy="23839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Khả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623834" y="205885"/>
        <a:ext cx="2352551" cy="580950"/>
      </dsp:txXfrm>
    </dsp:sp>
    <dsp:sp modelId="{5D249FAC-6CAC-49BD-8B1F-4CA2B5EF8B7B}">
      <dsp:nvSpPr>
        <dsp:cNvPr id="0" name=""/>
        <dsp:cNvSpPr/>
      </dsp:nvSpPr>
      <dsp:spPr>
        <a:xfrm rot="5400000">
          <a:off x="5031577" y="-614963"/>
          <a:ext cx="643818" cy="2158047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74463" y="173585"/>
        <a:ext cx="2126613" cy="580950"/>
      </dsp:txXfrm>
    </dsp:sp>
    <dsp:sp modelId="{A409E688-356B-4D05-A62B-D3322EBA34BB}">
      <dsp:nvSpPr>
        <dsp:cNvPr id="0" name=""/>
        <dsp:cNvSpPr/>
      </dsp:nvSpPr>
      <dsp:spPr>
        <a:xfrm>
          <a:off x="3914790" y="0"/>
          <a:ext cx="411306" cy="41128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07571-C2BC-4CD3-8A3A-01D2CBBA6067}">
      <dsp:nvSpPr>
        <dsp:cNvPr id="0" name=""/>
        <dsp:cNvSpPr/>
      </dsp:nvSpPr>
      <dsp:spPr>
        <a:xfrm rot="10800000">
          <a:off x="3914790" y="590141"/>
          <a:ext cx="411306" cy="41128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97783-3254-4EB8-AB7D-3D995DCCBCB8}">
      <dsp:nvSpPr>
        <dsp:cNvPr id="0" name=""/>
        <dsp:cNvSpPr/>
      </dsp:nvSpPr>
      <dsp:spPr>
        <a:xfrm rot="16200000">
          <a:off x="2462483" y="-682755"/>
          <a:ext cx="643818" cy="23839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riêng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623834" y="218762"/>
        <a:ext cx="2352551" cy="580950"/>
      </dsp:txXfrm>
    </dsp:sp>
    <dsp:sp modelId="{5D249FAC-6CAC-49BD-8B1F-4CA2B5EF8B7B}">
      <dsp:nvSpPr>
        <dsp:cNvPr id="0" name=""/>
        <dsp:cNvSpPr/>
      </dsp:nvSpPr>
      <dsp:spPr>
        <a:xfrm rot="5400000">
          <a:off x="5031577" y="-614963"/>
          <a:ext cx="643818" cy="2158047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74463" y="173585"/>
        <a:ext cx="2126613" cy="580950"/>
      </dsp:txXfrm>
    </dsp:sp>
    <dsp:sp modelId="{A409E688-356B-4D05-A62B-D3322EBA34BB}">
      <dsp:nvSpPr>
        <dsp:cNvPr id="0" name=""/>
        <dsp:cNvSpPr/>
      </dsp:nvSpPr>
      <dsp:spPr>
        <a:xfrm>
          <a:off x="3914790" y="0"/>
          <a:ext cx="411306" cy="41128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07571-C2BC-4CD3-8A3A-01D2CBBA6067}">
      <dsp:nvSpPr>
        <dsp:cNvPr id="0" name=""/>
        <dsp:cNvSpPr/>
      </dsp:nvSpPr>
      <dsp:spPr>
        <a:xfrm rot="10800000">
          <a:off x="3914790" y="590141"/>
          <a:ext cx="411306" cy="41128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E897A-FD90-40D2-8A32-D9DCFD76483C}">
      <dsp:nvSpPr>
        <dsp:cNvPr id="0" name=""/>
        <dsp:cNvSpPr/>
      </dsp:nvSpPr>
      <dsp:spPr>
        <a:xfrm>
          <a:off x="0" y="767566"/>
          <a:ext cx="859028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F4BA8-791D-4B3D-A3E5-30B88AD3732D}">
      <dsp:nvSpPr>
        <dsp:cNvPr id="0" name=""/>
        <dsp:cNvSpPr/>
      </dsp:nvSpPr>
      <dsp:spPr>
        <a:xfrm>
          <a:off x="429514" y="280486"/>
          <a:ext cx="7838621" cy="974160"/>
        </a:xfrm>
        <a:prstGeom prst="roundRect">
          <a:avLst/>
        </a:prstGeom>
        <a:solidFill>
          <a:schemeClr val="accent3"/>
        </a:solidFill>
        <a:ln w="28575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7284" tIns="0" rIns="22728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luật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lượng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ngược</a:t>
          </a:r>
          <a:r>
            <a:rPr lang="en-US" sz="2800" b="1" i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endParaRPr lang="en-US" sz="2800" b="1" i="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069" y="328041"/>
        <a:ext cx="7743511" cy="879050"/>
      </dsp:txXfrm>
    </dsp:sp>
    <dsp:sp modelId="{B2FC8AD4-61F8-49D2-B775-F727AE3B54B2}">
      <dsp:nvSpPr>
        <dsp:cNvPr id="0" name=""/>
        <dsp:cNvSpPr/>
      </dsp:nvSpPr>
      <dsp:spPr>
        <a:xfrm>
          <a:off x="0" y="2264446"/>
          <a:ext cx="859028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1391C-3CEB-46CA-AC64-FDA7C00DD0CB}">
      <dsp:nvSpPr>
        <dsp:cNvPr id="0" name=""/>
        <dsp:cNvSpPr/>
      </dsp:nvSpPr>
      <dsp:spPr>
        <a:xfrm>
          <a:off x="429514" y="1777366"/>
          <a:ext cx="7838621" cy="974160"/>
        </a:xfrm>
        <a:prstGeom prst="roundRect">
          <a:avLst/>
        </a:prstGeom>
        <a:solidFill>
          <a:schemeClr val="accent3"/>
        </a:solidFill>
        <a:ln w="28575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7284" tIns="0" rIns="227284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luật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endParaRPr lang="en-US" sz="33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069" y="1824921"/>
        <a:ext cx="7743511" cy="879050"/>
      </dsp:txXfrm>
    </dsp:sp>
    <dsp:sp modelId="{E04035EE-5BF5-404F-9D6E-B5651A2B01A6}">
      <dsp:nvSpPr>
        <dsp:cNvPr id="0" name=""/>
        <dsp:cNvSpPr/>
      </dsp:nvSpPr>
      <dsp:spPr>
        <a:xfrm>
          <a:off x="0" y="3722691"/>
          <a:ext cx="859028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8BAAD-518D-484C-9B59-704220DA73E2}">
      <dsp:nvSpPr>
        <dsp:cNvPr id="0" name=""/>
        <dsp:cNvSpPr/>
      </dsp:nvSpPr>
      <dsp:spPr>
        <a:xfrm>
          <a:off x="429514" y="3274246"/>
          <a:ext cx="7838621" cy="974160"/>
        </a:xfrm>
        <a:prstGeom prst="roundRect">
          <a:avLst/>
        </a:prstGeom>
        <a:solidFill>
          <a:schemeClr val="accent3"/>
        </a:solidFill>
        <a:ln w="28575" cap="flat" cmpd="sng" algn="ctr">
          <a:solidFill>
            <a:srgbClr val="FF5050"/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7284" tIns="0" rIns="227284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luật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phủ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phủ</a:t>
          </a:r>
          <a:r>
            <a:rPr lang="en-US" sz="33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endParaRPr lang="en-US" sz="33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069" y="3321801"/>
        <a:ext cx="7743511" cy="8790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CE45-31EC-4F1E-B460-AE5C11441564}">
      <dsp:nvSpPr>
        <dsp:cNvPr id="0" name=""/>
        <dsp:cNvSpPr/>
      </dsp:nvSpPr>
      <dsp:spPr>
        <a:xfrm rot="5400000">
          <a:off x="-350669" y="351666"/>
          <a:ext cx="2337798" cy="163645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  <a:endParaRPr lang="en-US" sz="4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819227"/>
        <a:ext cx="1636459" cy="701339"/>
      </dsp:txXfrm>
    </dsp:sp>
    <dsp:sp modelId="{0DAB1469-03E9-4D9F-BEEA-7BAD8D0AC49F}">
      <dsp:nvSpPr>
        <dsp:cNvPr id="0" name=""/>
        <dsp:cNvSpPr/>
      </dsp:nvSpPr>
      <dsp:spPr>
        <a:xfrm rot="5400000">
          <a:off x="4566932" y="-2929477"/>
          <a:ext cx="1519569" cy="73805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>
              <a:latin typeface="Times New Roman" pitchFamily="18" charset="0"/>
              <a:cs typeface="Times New Roman" pitchFamily="18" charset="0"/>
            </a:rPr>
            <a:t>Phạm trù thực tiễn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636459" y="75175"/>
        <a:ext cx="7306337" cy="1371211"/>
      </dsp:txXfrm>
    </dsp:sp>
    <dsp:sp modelId="{D2E498E5-5D32-477C-AD89-F3DFDEA2421E}">
      <dsp:nvSpPr>
        <dsp:cNvPr id="0" name=""/>
        <dsp:cNvSpPr/>
      </dsp:nvSpPr>
      <dsp:spPr>
        <a:xfrm rot="5400000">
          <a:off x="-350669" y="2404362"/>
          <a:ext cx="2337798" cy="1636459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4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871923"/>
        <a:ext cx="1636459" cy="701339"/>
      </dsp:txXfrm>
    </dsp:sp>
    <dsp:sp modelId="{66EE8A80-F4D4-4B0E-81C4-C67A772FA914}">
      <dsp:nvSpPr>
        <dsp:cNvPr id="0" name=""/>
        <dsp:cNvSpPr/>
      </dsp:nvSpPr>
      <dsp:spPr>
        <a:xfrm rot="5400000">
          <a:off x="4566932" y="-876781"/>
          <a:ext cx="1519569" cy="73805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Vai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trò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tiễn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latin typeface="Times New Roman" pitchFamily="18" charset="0"/>
              <a:cs typeface="Times New Roman" pitchFamily="18" charset="0"/>
            </a:rPr>
            <a:t>thức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636459" y="2127871"/>
        <a:ext cx="7306337" cy="1371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CE45-31EC-4F1E-B460-AE5C11441564}">
      <dsp:nvSpPr>
        <dsp:cNvPr id="0" name=""/>
        <dsp:cNvSpPr/>
      </dsp:nvSpPr>
      <dsp:spPr>
        <a:xfrm rot="5400000">
          <a:off x="-275322" y="277990"/>
          <a:ext cx="1835486" cy="128484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</a:p>
      </dsp:txBody>
      <dsp:txXfrm rot="-5400000">
        <a:off x="1" y="645087"/>
        <a:ext cx="1284840" cy="550646"/>
      </dsp:txXfrm>
    </dsp:sp>
    <dsp:sp modelId="{0DAB1469-03E9-4D9F-BEEA-7BAD8D0AC49F}">
      <dsp:nvSpPr>
        <dsp:cNvPr id="0" name=""/>
        <dsp:cNvSpPr/>
      </dsp:nvSpPr>
      <dsp:spPr>
        <a:xfrm rot="5400000">
          <a:off x="4366367" y="-3078858"/>
          <a:ext cx="1193066" cy="7356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Nguồn gốc của ý thức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84841" y="60909"/>
        <a:ext cx="7297878" cy="1076584"/>
      </dsp:txXfrm>
    </dsp:sp>
    <dsp:sp modelId="{D2E498E5-5D32-477C-AD89-F3DFDEA2421E}">
      <dsp:nvSpPr>
        <dsp:cNvPr id="0" name=""/>
        <dsp:cNvSpPr/>
      </dsp:nvSpPr>
      <dsp:spPr>
        <a:xfrm rot="5400000">
          <a:off x="-275322" y="1921751"/>
          <a:ext cx="1835486" cy="128484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3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288848"/>
        <a:ext cx="1284840" cy="550646"/>
      </dsp:txXfrm>
    </dsp:sp>
    <dsp:sp modelId="{66EE8A80-F4D4-4B0E-81C4-C67A772FA914}">
      <dsp:nvSpPr>
        <dsp:cNvPr id="0" name=""/>
        <dsp:cNvSpPr/>
      </dsp:nvSpPr>
      <dsp:spPr>
        <a:xfrm rot="5400000">
          <a:off x="4366367" y="-1435097"/>
          <a:ext cx="1193066" cy="7356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ý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thức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84841" y="1704670"/>
        <a:ext cx="7297878" cy="1076584"/>
      </dsp:txXfrm>
    </dsp:sp>
    <dsp:sp modelId="{DBBD28F1-3C42-4E98-BF5C-7BC658136B3A}">
      <dsp:nvSpPr>
        <dsp:cNvPr id="0" name=""/>
        <dsp:cNvSpPr/>
      </dsp:nvSpPr>
      <dsp:spPr>
        <a:xfrm rot="5400000">
          <a:off x="-275322" y="3565512"/>
          <a:ext cx="1835486" cy="128484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c.</a:t>
          </a:r>
          <a:endParaRPr lang="en-US" sz="3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932609"/>
        <a:ext cx="1284840" cy="550646"/>
      </dsp:txXfrm>
    </dsp:sp>
    <dsp:sp modelId="{B0FFB85C-B400-45AD-AB4C-9893309CA128}">
      <dsp:nvSpPr>
        <dsp:cNvPr id="0" name=""/>
        <dsp:cNvSpPr/>
      </dsp:nvSpPr>
      <dsp:spPr>
        <a:xfrm rot="5400000">
          <a:off x="4366367" y="208663"/>
          <a:ext cx="1193066" cy="7356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Kết cấu của ý thức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84841" y="3348431"/>
        <a:ext cx="7297878" cy="1076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1965A-2682-42FC-AC9E-69E8288845E3}">
      <dsp:nvSpPr>
        <dsp:cNvPr id="0" name=""/>
        <dsp:cNvSpPr/>
      </dsp:nvSpPr>
      <dsp:spPr>
        <a:xfrm>
          <a:off x="4537" y="1559718"/>
          <a:ext cx="4598458" cy="229922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32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gốc</a:t>
          </a:r>
          <a:endParaRPr lang="en-US" sz="32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79" y="1627060"/>
        <a:ext cx="4463774" cy="2164545"/>
      </dsp:txXfrm>
    </dsp:sp>
    <dsp:sp modelId="{16BAF90B-0BD2-405F-B8D4-AD7F63847806}">
      <dsp:nvSpPr>
        <dsp:cNvPr id="0" name=""/>
        <dsp:cNvSpPr/>
      </dsp:nvSpPr>
      <dsp:spPr>
        <a:xfrm rot="19457599">
          <a:off x="4390084" y="2010116"/>
          <a:ext cx="2265207" cy="76376"/>
        </a:xfrm>
        <a:custGeom>
          <a:avLst/>
          <a:gdLst/>
          <a:ahLst/>
          <a:cxnLst/>
          <a:rect l="0" t="0" r="0" b="0"/>
          <a:pathLst>
            <a:path>
              <a:moveTo>
                <a:pt x="0" y="38188"/>
              </a:moveTo>
              <a:lnTo>
                <a:pt x="2265207" y="38188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466057" y="1991674"/>
        <a:ext cx="113260" cy="113260"/>
      </dsp:txXfrm>
    </dsp:sp>
    <dsp:sp modelId="{D0C0D602-2B30-49B4-AF24-A08F9EC7D67E}">
      <dsp:nvSpPr>
        <dsp:cNvPr id="0" name=""/>
        <dsp:cNvSpPr/>
      </dsp:nvSpPr>
      <dsp:spPr>
        <a:xfrm>
          <a:off x="6442379" y="237661"/>
          <a:ext cx="4598458" cy="229922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32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sz="32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9721" y="305003"/>
        <a:ext cx="4463774" cy="2164545"/>
      </dsp:txXfrm>
    </dsp:sp>
    <dsp:sp modelId="{B9A08839-B77C-4260-915D-D92494535136}">
      <dsp:nvSpPr>
        <dsp:cNvPr id="0" name=""/>
        <dsp:cNvSpPr/>
      </dsp:nvSpPr>
      <dsp:spPr>
        <a:xfrm rot="2142401">
          <a:off x="4390084" y="3332173"/>
          <a:ext cx="2265207" cy="76376"/>
        </a:xfrm>
        <a:custGeom>
          <a:avLst/>
          <a:gdLst/>
          <a:ahLst/>
          <a:cxnLst/>
          <a:rect l="0" t="0" r="0" b="0"/>
          <a:pathLst>
            <a:path>
              <a:moveTo>
                <a:pt x="0" y="38188"/>
              </a:moveTo>
              <a:lnTo>
                <a:pt x="2265207" y="38188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466057" y="3313731"/>
        <a:ext cx="113260" cy="113260"/>
      </dsp:txXfrm>
    </dsp:sp>
    <dsp:sp modelId="{6241B2C2-2301-4438-99FC-CD7D468091FE}">
      <dsp:nvSpPr>
        <dsp:cNvPr id="0" name=""/>
        <dsp:cNvSpPr/>
      </dsp:nvSpPr>
      <dsp:spPr>
        <a:xfrm>
          <a:off x="6442379" y="2881775"/>
          <a:ext cx="4598458" cy="229922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32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sz="32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9721" y="2949117"/>
        <a:ext cx="4463774" cy="2164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CE45-31EC-4F1E-B460-AE5C11441564}">
      <dsp:nvSpPr>
        <dsp:cNvPr id="0" name=""/>
        <dsp:cNvSpPr/>
      </dsp:nvSpPr>
      <dsp:spPr>
        <a:xfrm rot="5400000">
          <a:off x="-273444" y="273503"/>
          <a:ext cx="1822966" cy="127607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</a:p>
      </dsp:txBody>
      <dsp:txXfrm rot="-5400000">
        <a:off x="1" y="638096"/>
        <a:ext cx="1276076" cy="546890"/>
      </dsp:txXfrm>
    </dsp:sp>
    <dsp:sp modelId="{0DAB1469-03E9-4D9F-BEEA-7BAD8D0AC49F}">
      <dsp:nvSpPr>
        <dsp:cNvPr id="0" name=""/>
        <dsp:cNvSpPr/>
      </dsp:nvSpPr>
      <dsp:spPr>
        <a:xfrm rot="5400000">
          <a:off x="5269084" y="-3992949"/>
          <a:ext cx="1184927" cy="9170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siêu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hình</a:t>
          </a:r>
          <a:endParaRPr lang="en-US" sz="2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76077" y="57901"/>
        <a:ext cx="9113100" cy="1069241"/>
      </dsp:txXfrm>
    </dsp:sp>
    <dsp:sp modelId="{D2E498E5-5D32-477C-AD89-F3DFDEA2421E}">
      <dsp:nvSpPr>
        <dsp:cNvPr id="0" name=""/>
        <dsp:cNvSpPr/>
      </dsp:nvSpPr>
      <dsp:spPr>
        <a:xfrm rot="5400000">
          <a:off x="-273444" y="1946215"/>
          <a:ext cx="1822966" cy="127607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2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310808"/>
        <a:ext cx="1276076" cy="546890"/>
      </dsp:txXfrm>
    </dsp:sp>
    <dsp:sp modelId="{66EE8A80-F4D4-4B0E-81C4-C67A772FA914}">
      <dsp:nvSpPr>
        <dsp:cNvPr id="0" name=""/>
        <dsp:cNvSpPr/>
      </dsp:nvSpPr>
      <dsp:spPr>
        <a:xfrm rot="5400000">
          <a:off x="5228921" y="-2320237"/>
          <a:ext cx="1265254" cy="9170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biện</a:t>
          </a:r>
          <a:r>
            <a:rPr lang="en-US" sz="28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chứng</a:t>
          </a:r>
          <a:endParaRPr lang="en-US" sz="2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76077" y="1694372"/>
        <a:ext cx="9109178" cy="1141724"/>
      </dsp:txXfrm>
    </dsp:sp>
    <dsp:sp modelId="{DBBD28F1-3C42-4E98-BF5C-7BC658136B3A}">
      <dsp:nvSpPr>
        <dsp:cNvPr id="0" name=""/>
        <dsp:cNvSpPr/>
      </dsp:nvSpPr>
      <dsp:spPr>
        <a:xfrm rot="5400000">
          <a:off x="-273444" y="3578763"/>
          <a:ext cx="1822966" cy="127607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c.</a:t>
          </a:r>
          <a:endParaRPr lang="en-US" sz="2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943356"/>
        <a:ext cx="1276076" cy="546890"/>
      </dsp:txXfrm>
    </dsp:sp>
    <dsp:sp modelId="{B0FFB85C-B400-45AD-AB4C-9893309CA128}">
      <dsp:nvSpPr>
        <dsp:cNvPr id="0" name=""/>
        <dsp:cNvSpPr/>
      </dsp:nvSpPr>
      <dsp:spPr>
        <a:xfrm rot="5400000">
          <a:off x="5269084" y="-687688"/>
          <a:ext cx="1184927" cy="9170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Ý nghĩa phương pháp luận</a:t>
          </a:r>
          <a:endParaRPr lang="en-US" sz="2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76077" y="3363162"/>
        <a:ext cx="9113100" cy="1069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BF869-B259-4AB1-81EB-978E30DED8DE}">
      <dsp:nvSpPr>
        <dsp:cNvPr id="0" name=""/>
        <dsp:cNvSpPr/>
      </dsp:nvSpPr>
      <dsp:spPr>
        <a:xfrm rot="21300000">
          <a:off x="23011" y="1801718"/>
          <a:ext cx="11390240" cy="1025361"/>
        </a:xfrm>
        <a:prstGeom prst="mathMinus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845D5-E673-4A2D-8953-F670881197F6}">
      <dsp:nvSpPr>
        <dsp:cNvPr id="0" name=""/>
        <dsp:cNvSpPr/>
      </dsp:nvSpPr>
      <dsp:spPr>
        <a:xfrm>
          <a:off x="433011" y="251773"/>
          <a:ext cx="3430878" cy="2014184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7FE4E-8367-4597-89F1-AEB40609B135}">
      <dsp:nvSpPr>
        <dsp:cNvPr id="0" name=""/>
        <dsp:cNvSpPr/>
      </dsp:nvSpPr>
      <dsp:spPr>
        <a:xfrm>
          <a:off x="4145636" y="0"/>
          <a:ext cx="7165358" cy="211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Tuyệt</a:t>
          </a:r>
          <a:r>
            <a:rPr lang="en-US" sz="2800" b="1" i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i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800" b="1" i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800" b="1" i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800" b="1" i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b="1" i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145636" y="0"/>
        <a:ext cx="7165358" cy="2114894"/>
      </dsp:txXfrm>
    </dsp:sp>
    <dsp:sp modelId="{510A5F72-84F5-4232-91A1-54A5263422C5}">
      <dsp:nvSpPr>
        <dsp:cNvPr id="0" name=""/>
        <dsp:cNvSpPr/>
      </dsp:nvSpPr>
      <dsp:spPr>
        <a:xfrm>
          <a:off x="7321953" y="2720498"/>
          <a:ext cx="3430878" cy="2014184"/>
        </a:xfrm>
        <a:prstGeom prst="up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F50D3-8695-45D7-8BAA-A8C5244D1DAB}">
      <dsp:nvSpPr>
        <dsp:cNvPr id="0" name=""/>
        <dsp:cNvSpPr/>
      </dsp:nvSpPr>
      <dsp:spPr>
        <a:xfrm>
          <a:off x="-36815" y="2896077"/>
          <a:ext cx="7164114" cy="211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Tuyệt</a:t>
          </a:r>
          <a:r>
            <a:rPr lang="en-US" sz="2800" b="1" i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i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800" b="1" i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800" b="1" i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800" b="1" i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b="1" i="1" u="sng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sng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2800" b="1" i="1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36815" y="2896077"/>
        <a:ext cx="7164114" cy="2114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CE45-31EC-4F1E-B460-AE5C11441564}">
      <dsp:nvSpPr>
        <dsp:cNvPr id="0" name=""/>
        <dsp:cNvSpPr/>
      </dsp:nvSpPr>
      <dsp:spPr>
        <a:xfrm rot="5400000">
          <a:off x="-350669" y="351666"/>
          <a:ext cx="2337798" cy="16364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  <a:endParaRPr lang="en-US" sz="3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819227"/>
        <a:ext cx="1636459" cy="701339"/>
      </dsp:txXfrm>
    </dsp:sp>
    <dsp:sp modelId="{0DAB1469-03E9-4D9F-BEEA-7BAD8D0AC49F}">
      <dsp:nvSpPr>
        <dsp:cNvPr id="0" name=""/>
        <dsp:cNvSpPr/>
      </dsp:nvSpPr>
      <dsp:spPr>
        <a:xfrm rot="5400000">
          <a:off x="4378924" y="-2741469"/>
          <a:ext cx="1519569" cy="700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Biện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khách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biện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quan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636459" y="75175"/>
        <a:ext cx="6930321" cy="1371211"/>
      </dsp:txXfrm>
    </dsp:sp>
    <dsp:sp modelId="{D2E498E5-5D32-477C-AD89-F3DFDEA2421E}">
      <dsp:nvSpPr>
        <dsp:cNvPr id="0" name=""/>
        <dsp:cNvSpPr/>
      </dsp:nvSpPr>
      <dsp:spPr>
        <a:xfrm rot="5400000">
          <a:off x="-350669" y="2404362"/>
          <a:ext cx="2337798" cy="1636459"/>
        </a:xfrm>
        <a:prstGeom prst="chevron">
          <a:avLst/>
        </a:prstGeom>
        <a:solidFill>
          <a:schemeClr val="accent5">
            <a:hueOff val="-5893185"/>
            <a:satOff val="76410"/>
            <a:lumOff val="-341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3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871923"/>
        <a:ext cx="1636459" cy="701339"/>
      </dsp:txXfrm>
    </dsp:sp>
    <dsp:sp modelId="{66EE8A80-F4D4-4B0E-81C4-C67A772FA914}">
      <dsp:nvSpPr>
        <dsp:cNvPr id="0" name=""/>
        <dsp:cNvSpPr/>
      </dsp:nvSpPr>
      <dsp:spPr>
        <a:xfrm rot="5400000">
          <a:off x="4378924" y="-688773"/>
          <a:ext cx="1519569" cy="700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Khái niệm phép biện chứng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636459" y="2127871"/>
        <a:ext cx="6930321" cy="13712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CE45-31EC-4F1E-B460-AE5C11441564}">
      <dsp:nvSpPr>
        <dsp:cNvPr id="0" name=""/>
        <dsp:cNvSpPr/>
      </dsp:nvSpPr>
      <dsp:spPr>
        <a:xfrm rot="5400000">
          <a:off x="-227006" y="231250"/>
          <a:ext cx="1513378" cy="105936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</a:p>
      </dsp:txBody>
      <dsp:txXfrm rot="-5400000">
        <a:off x="1" y="533925"/>
        <a:ext cx="1059364" cy="454014"/>
      </dsp:txXfrm>
    </dsp:sp>
    <dsp:sp modelId="{0DAB1469-03E9-4D9F-BEEA-7BAD8D0AC49F}">
      <dsp:nvSpPr>
        <dsp:cNvPr id="0" name=""/>
        <dsp:cNvSpPr/>
      </dsp:nvSpPr>
      <dsp:spPr>
        <a:xfrm rot="5400000">
          <a:off x="4735906" y="-3672298"/>
          <a:ext cx="984213" cy="8337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lý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biện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vật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59365" y="52288"/>
        <a:ext cx="8289252" cy="888123"/>
      </dsp:txXfrm>
    </dsp:sp>
    <dsp:sp modelId="{D2E498E5-5D32-477C-AD89-F3DFDEA2421E}">
      <dsp:nvSpPr>
        <dsp:cNvPr id="0" name=""/>
        <dsp:cNvSpPr/>
      </dsp:nvSpPr>
      <dsp:spPr>
        <a:xfrm rot="5400000">
          <a:off x="-227006" y="1549693"/>
          <a:ext cx="1513378" cy="105936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3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852368"/>
        <a:ext cx="1059364" cy="454014"/>
      </dsp:txXfrm>
    </dsp:sp>
    <dsp:sp modelId="{66EE8A80-F4D4-4B0E-81C4-C67A772FA914}">
      <dsp:nvSpPr>
        <dsp:cNvPr id="0" name=""/>
        <dsp:cNvSpPr/>
      </dsp:nvSpPr>
      <dsp:spPr>
        <a:xfrm rot="5400000">
          <a:off x="4736165" y="-2354113"/>
          <a:ext cx="983696" cy="8337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cặp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phạm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trù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biện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vật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59365" y="1370707"/>
        <a:ext cx="8289277" cy="887656"/>
      </dsp:txXfrm>
    </dsp:sp>
    <dsp:sp modelId="{8BB90DC9-FAEA-4DC3-BFB6-D251300D131F}">
      <dsp:nvSpPr>
        <dsp:cNvPr id="0" name=""/>
        <dsp:cNvSpPr/>
      </dsp:nvSpPr>
      <dsp:spPr>
        <a:xfrm rot="5400000">
          <a:off x="-227006" y="2868136"/>
          <a:ext cx="1513378" cy="105936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c.</a:t>
          </a:r>
          <a:endParaRPr lang="en-US" sz="3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170811"/>
        <a:ext cx="1059364" cy="454014"/>
      </dsp:txXfrm>
    </dsp:sp>
    <dsp:sp modelId="{237ACEA1-FB05-4A5D-AD29-C4F65B20DFC9}">
      <dsp:nvSpPr>
        <dsp:cNvPr id="0" name=""/>
        <dsp:cNvSpPr/>
      </dsp:nvSpPr>
      <dsp:spPr>
        <a:xfrm rot="5400000">
          <a:off x="4736165" y="-1035670"/>
          <a:ext cx="983696" cy="8337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quy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luật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biện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duy</a:t>
          </a:r>
          <a:r>
            <a:rPr 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vật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59365" y="2689150"/>
        <a:ext cx="8289277" cy="8876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97783-3254-4EB8-AB7D-3D995DCCBCB8}">
      <dsp:nvSpPr>
        <dsp:cNvPr id="0" name=""/>
        <dsp:cNvSpPr/>
      </dsp:nvSpPr>
      <dsp:spPr>
        <a:xfrm rot="16200000">
          <a:off x="2462483" y="-695632"/>
          <a:ext cx="643818" cy="23839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623834" y="205885"/>
        <a:ext cx="2352551" cy="580950"/>
      </dsp:txXfrm>
    </dsp:sp>
    <dsp:sp modelId="{5D249FAC-6CAC-49BD-8B1F-4CA2B5EF8B7B}">
      <dsp:nvSpPr>
        <dsp:cNvPr id="0" name=""/>
        <dsp:cNvSpPr/>
      </dsp:nvSpPr>
      <dsp:spPr>
        <a:xfrm rot="5400000">
          <a:off x="5031577" y="-614963"/>
          <a:ext cx="643818" cy="2158047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74463" y="173585"/>
        <a:ext cx="2126613" cy="580950"/>
      </dsp:txXfrm>
    </dsp:sp>
    <dsp:sp modelId="{A409E688-356B-4D05-A62B-D3322EBA34BB}">
      <dsp:nvSpPr>
        <dsp:cNvPr id="0" name=""/>
        <dsp:cNvSpPr/>
      </dsp:nvSpPr>
      <dsp:spPr>
        <a:xfrm>
          <a:off x="3914790" y="0"/>
          <a:ext cx="411306" cy="41128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07571-C2BC-4CD3-8A3A-01D2CBBA6067}">
      <dsp:nvSpPr>
        <dsp:cNvPr id="0" name=""/>
        <dsp:cNvSpPr/>
      </dsp:nvSpPr>
      <dsp:spPr>
        <a:xfrm rot="10800000">
          <a:off x="3914790" y="590141"/>
          <a:ext cx="411306" cy="41128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97783-3254-4EB8-AB7D-3D995DCCBCB8}">
      <dsp:nvSpPr>
        <dsp:cNvPr id="0" name=""/>
        <dsp:cNvSpPr/>
      </dsp:nvSpPr>
      <dsp:spPr>
        <a:xfrm rot="16200000">
          <a:off x="2462483" y="-695632"/>
          <a:ext cx="643818" cy="23839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623834" y="205885"/>
        <a:ext cx="2352551" cy="580950"/>
      </dsp:txXfrm>
    </dsp:sp>
    <dsp:sp modelId="{5D249FAC-6CAC-49BD-8B1F-4CA2B5EF8B7B}">
      <dsp:nvSpPr>
        <dsp:cNvPr id="0" name=""/>
        <dsp:cNvSpPr/>
      </dsp:nvSpPr>
      <dsp:spPr>
        <a:xfrm rot="5400000">
          <a:off x="5031577" y="-614963"/>
          <a:ext cx="643818" cy="2158047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Ngẫu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74463" y="173585"/>
        <a:ext cx="2126613" cy="580950"/>
      </dsp:txXfrm>
    </dsp:sp>
    <dsp:sp modelId="{A409E688-356B-4D05-A62B-D3322EBA34BB}">
      <dsp:nvSpPr>
        <dsp:cNvPr id="0" name=""/>
        <dsp:cNvSpPr/>
      </dsp:nvSpPr>
      <dsp:spPr>
        <a:xfrm>
          <a:off x="3914790" y="0"/>
          <a:ext cx="411306" cy="41128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07571-C2BC-4CD3-8A3A-01D2CBBA6067}">
      <dsp:nvSpPr>
        <dsp:cNvPr id="0" name=""/>
        <dsp:cNvSpPr/>
      </dsp:nvSpPr>
      <dsp:spPr>
        <a:xfrm rot="10800000">
          <a:off x="2742814" y="795784"/>
          <a:ext cx="411306" cy="41128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2BCEC-50B8-4D3B-BDD5-06888DE17C8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7ED74-C811-4CC9-8A1B-9AB09C75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8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80BB61F7-2713-4515-8B02-C115A17B8080}" type="slidenum">
              <a:rPr lang="en-US" sz="1200" b="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1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0"/>
          <p:cNvSpPr>
            <a:spLocks noChangeArrowheads="1"/>
          </p:cNvSpPr>
          <p:nvPr/>
        </p:nvSpPr>
        <p:spPr bwMode="gray">
          <a:xfrm>
            <a:off x="118534" y="69851"/>
            <a:ext cx="11993033" cy="6729413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1F5281"/>
              </a:solidFill>
            </a:endParaRPr>
          </a:p>
        </p:txBody>
      </p: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334434" y="260351"/>
            <a:ext cx="11523133" cy="4824413"/>
            <a:chOff x="158" y="164"/>
            <a:chExt cx="5444" cy="3039"/>
          </a:xfrm>
        </p:grpSpPr>
        <p:sp>
          <p:nvSpPr>
            <p:cNvPr id="6" name="AutoShape 202"/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CC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7" name="Freeform 203"/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>
                <a:gd name="T0" fmla="*/ 0 w 35"/>
                <a:gd name="T1" fmla="*/ 165 h 172"/>
                <a:gd name="T2" fmla="*/ 7 w 35"/>
                <a:gd name="T3" fmla="*/ 172 h 172"/>
                <a:gd name="T4" fmla="*/ 14 w 35"/>
                <a:gd name="T5" fmla="*/ 158 h 172"/>
                <a:gd name="T6" fmla="*/ 25 w 35"/>
                <a:gd name="T7" fmla="*/ 169 h 172"/>
                <a:gd name="T8" fmla="*/ 25 w 35"/>
                <a:gd name="T9" fmla="*/ 165 h 172"/>
                <a:gd name="T10" fmla="*/ 25 w 35"/>
                <a:gd name="T11" fmla="*/ 162 h 172"/>
                <a:gd name="T12" fmla="*/ 25 w 35"/>
                <a:gd name="T13" fmla="*/ 155 h 172"/>
                <a:gd name="T14" fmla="*/ 21 w 35"/>
                <a:gd name="T15" fmla="*/ 144 h 172"/>
                <a:gd name="T16" fmla="*/ 21 w 35"/>
                <a:gd name="T17" fmla="*/ 141 h 172"/>
                <a:gd name="T18" fmla="*/ 17 w 35"/>
                <a:gd name="T19" fmla="*/ 134 h 172"/>
                <a:gd name="T20" fmla="*/ 17 w 35"/>
                <a:gd name="T21" fmla="*/ 123 h 172"/>
                <a:gd name="T22" fmla="*/ 21 w 35"/>
                <a:gd name="T23" fmla="*/ 116 h 172"/>
                <a:gd name="T24" fmla="*/ 25 w 35"/>
                <a:gd name="T25" fmla="*/ 109 h 172"/>
                <a:gd name="T26" fmla="*/ 32 w 35"/>
                <a:gd name="T27" fmla="*/ 106 h 172"/>
                <a:gd name="T28" fmla="*/ 35 w 35"/>
                <a:gd name="T29" fmla="*/ 98 h 172"/>
                <a:gd name="T30" fmla="*/ 35 w 35"/>
                <a:gd name="T31" fmla="*/ 91 h 172"/>
                <a:gd name="T32" fmla="*/ 35 w 35"/>
                <a:gd name="T33" fmla="*/ 88 h 172"/>
                <a:gd name="T34" fmla="*/ 32 w 35"/>
                <a:gd name="T35" fmla="*/ 84 h 172"/>
                <a:gd name="T36" fmla="*/ 32 w 35"/>
                <a:gd name="T37" fmla="*/ 77 h 172"/>
                <a:gd name="T38" fmla="*/ 32 w 35"/>
                <a:gd name="T39" fmla="*/ 70 h 172"/>
                <a:gd name="T40" fmla="*/ 32 w 35"/>
                <a:gd name="T41" fmla="*/ 63 h 172"/>
                <a:gd name="T42" fmla="*/ 28 w 35"/>
                <a:gd name="T43" fmla="*/ 53 h 172"/>
                <a:gd name="T44" fmla="*/ 28 w 35"/>
                <a:gd name="T45" fmla="*/ 46 h 172"/>
                <a:gd name="T46" fmla="*/ 28 w 35"/>
                <a:gd name="T47" fmla="*/ 39 h 172"/>
                <a:gd name="T48" fmla="*/ 25 w 35"/>
                <a:gd name="T49" fmla="*/ 35 h 172"/>
                <a:gd name="T50" fmla="*/ 25 w 35"/>
                <a:gd name="T51" fmla="*/ 35 h 172"/>
                <a:gd name="T52" fmla="*/ 25 w 35"/>
                <a:gd name="T53" fmla="*/ 28 h 172"/>
                <a:gd name="T54" fmla="*/ 25 w 35"/>
                <a:gd name="T55" fmla="*/ 21 h 172"/>
                <a:gd name="T56" fmla="*/ 25 w 35"/>
                <a:gd name="T57" fmla="*/ 10 h 172"/>
                <a:gd name="T58" fmla="*/ 28 w 35"/>
                <a:gd name="T59" fmla="*/ 7 h 172"/>
                <a:gd name="T60" fmla="*/ 28 w 35"/>
                <a:gd name="T61" fmla="*/ 3 h 172"/>
                <a:gd name="T62" fmla="*/ 25 w 35"/>
                <a:gd name="T63" fmla="*/ 3 h 172"/>
                <a:gd name="T64" fmla="*/ 25 w 35"/>
                <a:gd name="T65" fmla="*/ 0 h 172"/>
                <a:gd name="T66" fmla="*/ 21 w 35"/>
                <a:gd name="T67" fmla="*/ 0 h 172"/>
                <a:gd name="T68" fmla="*/ 17 w 35"/>
                <a:gd name="T69" fmla="*/ 0 h 172"/>
                <a:gd name="T70" fmla="*/ 14 w 35"/>
                <a:gd name="T71" fmla="*/ 3 h 172"/>
                <a:gd name="T72" fmla="*/ 14 w 35"/>
                <a:gd name="T73" fmla="*/ 10 h 172"/>
                <a:gd name="T74" fmla="*/ 10 w 35"/>
                <a:gd name="T75" fmla="*/ 14 h 172"/>
                <a:gd name="T76" fmla="*/ 10 w 35"/>
                <a:gd name="T77" fmla="*/ 21 h 172"/>
                <a:gd name="T78" fmla="*/ 7 w 35"/>
                <a:gd name="T79" fmla="*/ 21 h 172"/>
                <a:gd name="T80" fmla="*/ 3 w 35"/>
                <a:gd name="T81" fmla="*/ 42 h 172"/>
                <a:gd name="T82" fmla="*/ 3 w 35"/>
                <a:gd name="T83" fmla="*/ 42 h 172"/>
                <a:gd name="T84" fmla="*/ 3 w 35"/>
                <a:gd name="T85" fmla="*/ 49 h 172"/>
                <a:gd name="T86" fmla="*/ 7 w 35"/>
                <a:gd name="T87" fmla="*/ 56 h 172"/>
                <a:gd name="T88" fmla="*/ 7 w 35"/>
                <a:gd name="T89" fmla="*/ 60 h 172"/>
                <a:gd name="T90" fmla="*/ 7 w 35"/>
                <a:gd name="T91" fmla="*/ 70 h 172"/>
                <a:gd name="T92" fmla="*/ 7 w 35"/>
                <a:gd name="T93" fmla="*/ 91 h 172"/>
                <a:gd name="T94" fmla="*/ 7 w 35"/>
                <a:gd name="T95" fmla="*/ 113 h 172"/>
                <a:gd name="T96" fmla="*/ 7 w 35"/>
                <a:gd name="T97" fmla="*/ 134 h 172"/>
                <a:gd name="T98" fmla="*/ 7 w 35"/>
                <a:gd name="T99" fmla="*/ 144 h 172"/>
                <a:gd name="T100" fmla="*/ 7 w 35"/>
                <a:gd name="T101" fmla="*/ 148 h 172"/>
                <a:gd name="T102" fmla="*/ 3 w 35"/>
                <a:gd name="T103" fmla="*/ 155 h 172"/>
                <a:gd name="T104" fmla="*/ 3 w 35"/>
                <a:gd name="T105" fmla="*/ 158 h 172"/>
                <a:gd name="T106" fmla="*/ 0 w 35"/>
                <a:gd name="T107" fmla="*/ 165 h 172"/>
                <a:gd name="T108" fmla="*/ 0 w 35"/>
                <a:gd name="T109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8" name="Freeform 204"/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3 w 7"/>
                <a:gd name="T7" fmla="*/ 4 h 4"/>
                <a:gd name="T8" fmla="*/ 0 w 7"/>
                <a:gd name="T9" fmla="*/ 0 h 4"/>
                <a:gd name="T10" fmla="*/ 3 w 7"/>
                <a:gd name="T11" fmla="*/ 4 h 4"/>
                <a:gd name="T12" fmla="*/ 7 w 7"/>
                <a:gd name="T13" fmla="*/ 4 h 4"/>
                <a:gd name="T14" fmla="*/ 7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9" name="Freeform 205"/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0 h 3"/>
                <a:gd name="T4" fmla="*/ 0 w 4"/>
                <a:gd name="T5" fmla="*/ 3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0" name="Freeform 206"/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>
                <a:gd name="T0" fmla="*/ 0 w 7"/>
                <a:gd name="T1" fmla="*/ 4 h 4"/>
                <a:gd name="T2" fmla="*/ 3 w 7"/>
                <a:gd name="T3" fmla="*/ 4 h 4"/>
                <a:gd name="T4" fmla="*/ 7 w 7"/>
                <a:gd name="T5" fmla="*/ 0 h 4"/>
                <a:gd name="T6" fmla="*/ 3 w 7"/>
                <a:gd name="T7" fmla="*/ 4 h 4"/>
                <a:gd name="T8" fmla="*/ 0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1" name="Freeform 207"/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2" name="Freeform 208"/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4 w 7"/>
                <a:gd name="T7" fmla="*/ 7 h 28"/>
                <a:gd name="T8" fmla="*/ 4 w 7"/>
                <a:gd name="T9" fmla="*/ 4 h 28"/>
                <a:gd name="T10" fmla="*/ 0 w 7"/>
                <a:gd name="T11" fmla="*/ 0 h 28"/>
                <a:gd name="T12" fmla="*/ 4 w 7"/>
                <a:gd name="T13" fmla="*/ 4 h 28"/>
                <a:gd name="T14" fmla="*/ 4 w 7"/>
                <a:gd name="T15" fmla="*/ 7 h 28"/>
                <a:gd name="T16" fmla="*/ 7 w 7"/>
                <a:gd name="T17" fmla="*/ 14 h 28"/>
                <a:gd name="T18" fmla="*/ 7 w 7"/>
                <a:gd name="T19" fmla="*/ 21 h 28"/>
                <a:gd name="T20" fmla="*/ 7 w 7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3" name="Freeform 209"/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>
                <a:gd name="T0" fmla="*/ 7 w 7"/>
                <a:gd name="T1" fmla="*/ 0 h 4"/>
                <a:gd name="T2" fmla="*/ 4 w 7"/>
                <a:gd name="T3" fmla="*/ 4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4" name="Freeform 210"/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>
                <a:gd name="T0" fmla="*/ 11 w 11"/>
                <a:gd name="T1" fmla="*/ 3 h 3"/>
                <a:gd name="T2" fmla="*/ 7 w 11"/>
                <a:gd name="T3" fmla="*/ 3 h 3"/>
                <a:gd name="T4" fmla="*/ 0 w 11"/>
                <a:gd name="T5" fmla="*/ 0 h 3"/>
                <a:gd name="T6" fmla="*/ 7 w 11"/>
                <a:gd name="T7" fmla="*/ 3 h 3"/>
                <a:gd name="T8" fmla="*/ 11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5" name="Freeform 211"/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3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6" name="Freeform 212"/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>
                <a:gd name="T0" fmla="*/ 10 w 10"/>
                <a:gd name="T1" fmla="*/ 11 h 46"/>
                <a:gd name="T2" fmla="*/ 7 w 10"/>
                <a:gd name="T3" fmla="*/ 14 h 46"/>
                <a:gd name="T4" fmla="*/ 7 w 10"/>
                <a:gd name="T5" fmla="*/ 18 h 46"/>
                <a:gd name="T6" fmla="*/ 7 w 10"/>
                <a:gd name="T7" fmla="*/ 25 h 46"/>
                <a:gd name="T8" fmla="*/ 7 w 10"/>
                <a:gd name="T9" fmla="*/ 32 h 46"/>
                <a:gd name="T10" fmla="*/ 3 w 10"/>
                <a:gd name="T11" fmla="*/ 35 h 46"/>
                <a:gd name="T12" fmla="*/ 3 w 10"/>
                <a:gd name="T13" fmla="*/ 39 h 46"/>
                <a:gd name="T14" fmla="*/ 3 w 10"/>
                <a:gd name="T15" fmla="*/ 42 h 46"/>
                <a:gd name="T16" fmla="*/ 0 w 10"/>
                <a:gd name="T17" fmla="*/ 46 h 46"/>
                <a:gd name="T18" fmla="*/ 3 w 10"/>
                <a:gd name="T19" fmla="*/ 39 h 46"/>
                <a:gd name="T20" fmla="*/ 3 w 10"/>
                <a:gd name="T21" fmla="*/ 32 h 46"/>
                <a:gd name="T22" fmla="*/ 7 w 10"/>
                <a:gd name="T23" fmla="*/ 28 h 46"/>
                <a:gd name="T24" fmla="*/ 7 w 10"/>
                <a:gd name="T25" fmla="*/ 25 h 46"/>
                <a:gd name="T26" fmla="*/ 7 w 10"/>
                <a:gd name="T27" fmla="*/ 18 h 46"/>
                <a:gd name="T28" fmla="*/ 7 w 10"/>
                <a:gd name="T29" fmla="*/ 14 h 46"/>
                <a:gd name="T30" fmla="*/ 10 w 10"/>
                <a:gd name="T31" fmla="*/ 11 h 46"/>
                <a:gd name="T32" fmla="*/ 3 w 10"/>
                <a:gd name="T33" fmla="*/ 0 h 46"/>
                <a:gd name="T34" fmla="*/ 10 w 10"/>
                <a:gd name="T35" fmla="*/ 7 h 46"/>
                <a:gd name="T36" fmla="*/ 10 w 10"/>
                <a:gd name="T3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7" name="Freeform 213"/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>
                <a:gd name="T0" fmla="*/ 7 w 7"/>
                <a:gd name="T1" fmla="*/ 0 h 7"/>
                <a:gd name="T2" fmla="*/ 4 w 7"/>
                <a:gd name="T3" fmla="*/ 0 h 7"/>
                <a:gd name="T4" fmla="*/ 0 w 7"/>
                <a:gd name="T5" fmla="*/ 3 h 7"/>
                <a:gd name="T6" fmla="*/ 0 w 7"/>
                <a:gd name="T7" fmla="*/ 3 h 7"/>
                <a:gd name="T8" fmla="*/ 4 w 7"/>
                <a:gd name="T9" fmla="*/ 3 h 7"/>
                <a:gd name="T10" fmla="*/ 4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3 h 7"/>
                <a:gd name="T22" fmla="*/ 0 w 7"/>
                <a:gd name="T23" fmla="*/ 3 h 7"/>
                <a:gd name="T24" fmla="*/ 7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8" name="Freeform 214"/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0 h 7"/>
                <a:gd name="T4" fmla="*/ 7 w 11"/>
                <a:gd name="T5" fmla="*/ 0 h 7"/>
                <a:gd name="T6" fmla="*/ 0 w 11"/>
                <a:gd name="T7" fmla="*/ 7 h 7"/>
                <a:gd name="T8" fmla="*/ 0 w 11"/>
                <a:gd name="T9" fmla="*/ 3 h 7"/>
                <a:gd name="T10" fmla="*/ 4 w 11"/>
                <a:gd name="T11" fmla="*/ 3 h 7"/>
                <a:gd name="T12" fmla="*/ 7 w 11"/>
                <a:gd name="T13" fmla="*/ 0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9" name="Freeform 215"/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4 w 7"/>
                <a:gd name="T11" fmla="*/ 0 h 4"/>
                <a:gd name="T12" fmla="*/ 7 w 7"/>
                <a:gd name="T13" fmla="*/ 0 h 4"/>
                <a:gd name="T14" fmla="*/ 4 w 7"/>
                <a:gd name="T15" fmla="*/ 0 h 4"/>
                <a:gd name="T16" fmla="*/ 4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20" name="Freeform 216"/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>
                <a:gd name="T0" fmla="*/ 0 w 3"/>
                <a:gd name="T1" fmla="*/ 0 h 11"/>
                <a:gd name="T2" fmla="*/ 3 w 3"/>
                <a:gd name="T3" fmla="*/ 7 h 11"/>
                <a:gd name="T4" fmla="*/ 3 w 3"/>
                <a:gd name="T5" fmla="*/ 11 h 11"/>
                <a:gd name="T6" fmla="*/ 3 w 3"/>
                <a:gd name="T7" fmla="*/ 7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21" name="Freeform 217"/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>
                <a:gd name="T0" fmla="*/ 0 w 21"/>
                <a:gd name="T1" fmla="*/ 0 h 15"/>
                <a:gd name="T2" fmla="*/ 7 w 21"/>
                <a:gd name="T3" fmla="*/ 8 h 15"/>
                <a:gd name="T4" fmla="*/ 14 w 21"/>
                <a:gd name="T5" fmla="*/ 11 h 15"/>
                <a:gd name="T6" fmla="*/ 21 w 21"/>
                <a:gd name="T7" fmla="*/ 15 h 15"/>
                <a:gd name="T8" fmla="*/ 10 w 21"/>
                <a:gd name="T9" fmla="*/ 11 h 15"/>
                <a:gd name="T10" fmla="*/ 3 w 21"/>
                <a:gd name="T11" fmla="*/ 4 h 15"/>
                <a:gd name="T12" fmla="*/ 0 w 21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22" name="Freeform 218"/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>
                <a:gd name="T0" fmla="*/ 7 w 7"/>
                <a:gd name="T1" fmla="*/ 0 h 3"/>
                <a:gd name="T2" fmla="*/ 3 w 7"/>
                <a:gd name="T3" fmla="*/ 3 h 3"/>
                <a:gd name="T4" fmla="*/ 0 w 7"/>
                <a:gd name="T5" fmla="*/ 3 h 3"/>
                <a:gd name="T6" fmla="*/ 3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23" name="Freeform 219"/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>
                <a:gd name="T0" fmla="*/ 11 w 25"/>
                <a:gd name="T1" fmla="*/ 4 h 7"/>
                <a:gd name="T2" fmla="*/ 21 w 25"/>
                <a:gd name="T3" fmla="*/ 0 h 7"/>
                <a:gd name="T4" fmla="*/ 25 w 25"/>
                <a:gd name="T5" fmla="*/ 0 h 7"/>
                <a:gd name="T6" fmla="*/ 18 w 25"/>
                <a:gd name="T7" fmla="*/ 4 h 7"/>
                <a:gd name="T8" fmla="*/ 11 w 25"/>
                <a:gd name="T9" fmla="*/ 4 h 7"/>
                <a:gd name="T10" fmla="*/ 0 w 25"/>
                <a:gd name="T11" fmla="*/ 7 h 7"/>
                <a:gd name="T12" fmla="*/ 0 w 25"/>
                <a:gd name="T13" fmla="*/ 7 h 7"/>
                <a:gd name="T14" fmla="*/ 0 w 25"/>
                <a:gd name="T15" fmla="*/ 7 h 7"/>
                <a:gd name="T16" fmla="*/ 11 w 2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24" name="Freeform 220"/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>
                <a:gd name="T0" fmla="*/ 3 w 7"/>
                <a:gd name="T1" fmla="*/ 15 h 15"/>
                <a:gd name="T2" fmla="*/ 7 w 7"/>
                <a:gd name="T3" fmla="*/ 8 h 15"/>
                <a:gd name="T4" fmla="*/ 3 w 7"/>
                <a:gd name="T5" fmla="*/ 0 h 15"/>
                <a:gd name="T6" fmla="*/ 7 w 7"/>
                <a:gd name="T7" fmla="*/ 8 h 15"/>
                <a:gd name="T8" fmla="*/ 3 w 7"/>
                <a:gd name="T9" fmla="*/ 11 h 15"/>
                <a:gd name="T10" fmla="*/ 3 w 7"/>
                <a:gd name="T11" fmla="*/ 11 h 15"/>
                <a:gd name="T12" fmla="*/ 3 w 7"/>
                <a:gd name="T13" fmla="*/ 15 h 15"/>
                <a:gd name="T14" fmla="*/ 0 w 7"/>
                <a:gd name="T15" fmla="*/ 15 h 15"/>
                <a:gd name="T16" fmla="*/ 0 w 7"/>
                <a:gd name="T17" fmla="*/ 15 h 15"/>
                <a:gd name="T18" fmla="*/ 0 w 7"/>
                <a:gd name="T19" fmla="*/ 15 h 15"/>
                <a:gd name="T20" fmla="*/ 3 w 7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25" name="Freeform 221"/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3 h 10"/>
                <a:gd name="T4" fmla="*/ 0 w 3"/>
                <a:gd name="T5" fmla="*/ 3 h 10"/>
                <a:gd name="T6" fmla="*/ 3 w 3"/>
                <a:gd name="T7" fmla="*/ 7 h 10"/>
                <a:gd name="T8" fmla="*/ 3 w 3"/>
                <a:gd name="T9" fmla="*/ 10 h 10"/>
                <a:gd name="T10" fmla="*/ 0 w 3"/>
                <a:gd name="T11" fmla="*/ 7 h 10"/>
                <a:gd name="T12" fmla="*/ 0 w 3"/>
                <a:gd name="T13" fmla="*/ 3 h 10"/>
                <a:gd name="T14" fmla="*/ 0 w 3"/>
                <a:gd name="T15" fmla="*/ 3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26" name="Freeform 222"/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3 h 10"/>
                <a:gd name="T4" fmla="*/ 0 w 4"/>
                <a:gd name="T5" fmla="*/ 0 h 10"/>
                <a:gd name="T6" fmla="*/ 0 w 4"/>
                <a:gd name="T7" fmla="*/ 3 h 10"/>
                <a:gd name="T8" fmla="*/ 4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27" name="Freeform 223"/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>
                <a:gd name="T0" fmla="*/ 0 w 11"/>
                <a:gd name="T1" fmla="*/ 7 h 11"/>
                <a:gd name="T2" fmla="*/ 0 w 11"/>
                <a:gd name="T3" fmla="*/ 11 h 11"/>
                <a:gd name="T4" fmla="*/ 0 w 11"/>
                <a:gd name="T5" fmla="*/ 11 h 11"/>
                <a:gd name="T6" fmla="*/ 0 w 11"/>
                <a:gd name="T7" fmla="*/ 7 h 11"/>
                <a:gd name="T8" fmla="*/ 4 w 11"/>
                <a:gd name="T9" fmla="*/ 7 h 11"/>
                <a:gd name="T10" fmla="*/ 7 w 11"/>
                <a:gd name="T11" fmla="*/ 4 h 11"/>
                <a:gd name="T12" fmla="*/ 11 w 11"/>
                <a:gd name="T13" fmla="*/ 0 h 11"/>
                <a:gd name="T14" fmla="*/ 7 w 11"/>
                <a:gd name="T15" fmla="*/ 0 h 11"/>
                <a:gd name="T16" fmla="*/ 7 w 11"/>
                <a:gd name="T17" fmla="*/ 4 h 11"/>
                <a:gd name="T18" fmla="*/ 0 w 11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28" name="Freeform 224"/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7 w 14"/>
                <a:gd name="T7" fmla="*/ 4 h 4"/>
                <a:gd name="T8" fmla="*/ 0 w 14"/>
                <a:gd name="T9" fmla="*/ 0 h 4"/>
                <a:gd name="T10" fmla="*/ 7 w 14"/>
                <a:gd name="T11" fmla="*/ 4 h 4"/>
                <a:gd name="T12" fmla="*/ 11 w 14"/>
                <a:gd name="T13" fmla="*/ 4 h 4"/>
                <a:gd name="T14" fmla="*/ 14 w 1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29" name="Freeform 225"/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0 h 3"/>
                <a:gd name="T4" fmla="*/ 4 w 7"/>
                <a:gd name="T5" fmla="*/ 0 h 3"/>
                <a:gd name="T6" fmla="*/ 7 w 7"/>
                <a:gd name="T7" fmla="*/ 0 h 3"/>
                <a:gd name="T8" fmla="*/ 7 w 7"/>
                <a:gd name="T9" fmla="*/ 0 h 3"/>
                <a:gd name="T10" fmla="*/ 4 w 7"/>
                <a:gd name="T11" fmla="*/ 0 h 3"/>
                <a:gd name="T12" fmla="*/ 4 w 7"/>
                <a:gd name="T13" fmla="*/ 0 h 3"/>
                <a:gd name="T14" fmla="*/ 0 w 7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30" name="Freeform 226"/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>
                <a:gd name="T0" fmla="*/ 14 w 14"/>
                <a:gd name="T1" fmla="*/ 28 h 28"/>
                <a:gd name="T2" fmla="*/ 4 w 14"/>
                <a:gd name="T3" fmla="*/ 17 h 28"/>
                <a:gd name="T4" fmla="*/ 0 w 14"/>
                <a:gd name="T5" fmla="*/ 17 h 28"/>
                <a:gd name="T6" fmla="*/ 0 w 14"/>
                <a:gd name="T7" fmla="*/ 14 h 28"/>
                <a:gd name="T8" fmla="*/ 0 w 14"/>
                <a:gd name="T9" fmla="*/ 14 h 28"/>
                <a:gd name="T10" fmla="*/ 0 w 14"/>
                <a:gd name="T11" fmla="*/ 7 h 28"/>
                <a:gd name="T12" fmla="*/ 0 w 14"/>
                <a:gd name="T13" fmla="*/ 3 h 28"/>
                <a:gd name="T14" fmla="*/ 0 w 14"/>
                <a:gd name="T15" fmla="*/ 0 h 28"/>
                <a:gd name="T16" fmla="*/ 0 w 14"/>
                <a:gd name="T17" fmla="*/ 7 h 28"/>
                <a:gd name="T18" fmla="*/ 0 w 14"/>
                <a:gd name="T19" fmla="*/ 14 h 28"/>
                <a:gd name="T20" fmla="*/ 4 w 14"/>
                <a:gd name="T21" fmla="*/ 17 h 28"/>
                <a:gd name="T22" fmla="*/ 4 w 14"/>
                <a:gd name="T23" fmla="*/ 17 h 28"/>
                <a:gd name="T24" fmla="*/ 14 w 14"/>
                <a:gd name="T25" fmla="*/ 28 h 28"/>
                <a:gd name="T26" fmla="*/ 14 w 14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31" name="Freeform 227"/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32" name="Freeform 228"/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33" name="Freeform 229"/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>
                <a:gd name="T0" fmla="*/ 4 w 4"/>
                <a:gd name="T1" fmla="*/ 25 h 28"/>
                <a:gd name="T2" fmla="*/ 0 w 4"/>
                <a:gd name="T3" fmla="*/ 14 h 28"/>
                <a:gd name="T4" fmla="*/ 0 w 4"/>
                <a:gd name="T5" fmla="*/ 14 h 28"/>
                <a:gd name="T6" fmla="*/ 0 w 4"/>
                <a:gd name="T7" fmla="*/ 14 h 28"/>
                <a:gd name="T8" fmla="*/ 0 w 4"/>
                <a:gd name="T9" fmla="*/ 14 h 28"/>
                <a:gd name="T10" fmla="*/ 0 w 4"/>
                <a:gd name="T11" fmla="*/ 14 h 28"/>
                <a:gd name="T12" fmla="*/ 0 w 4"/>
                <a:gd name="T13" fmla="*/ 7 h 28"/>
                <a:gd name="T14" fmla="*/ 0 w 4"/>
                <a:gd name="T15" fmla="*/ 4 h 28"/>
                <a:gd name="T16" fmla="*/ 4 w 4"/>
                <a:gd name="T17" fmla="*/ 0 h 28"/>
                <a:gd name="T18" fmla="*/ 0 w 4"/>
                <a:gd name="T19" fmla="*/ 4 h 28"/>
                <a:gd name="T20" fmla="*/ 0 w 4"/>
                <a:gd name="T21" fmla="*/ 7 h 28"/>
                <a:gd name="T22" fmla="*/ 0 w 4"/>
                <a:gd name="T23" fmla="*/ 14 h 28"/>
                <a:gd name="T24" fmla="*/ 0 w 4"/>
                <a:gd name="T25" fmla="*/ 14 h 28"/>
                <a:gd name="T26" fmla="*/ 0 w 4"/>
                <a:gd name="T27" fmla="*/ 18 h 28"/>
                <a:gd name="T28" fmla="*/ 0 w 4"/>
                <a:gd name="T29" fmla="*/ 21 h 28"/>
                <a:gd name="T30" fmla="*/ 4 w 4"/>
                <a:gd name="T31" fmla="*/ 28 h 28"/>
                <a:gd name="T32" fmla="*/ 4 w 4"/>
                <a:gd name="T3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34" name="Freeform 230"/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>
                <a:gd name="T0" fmla="*/ 3 w 3"/>
                <a:gd name="T1" fmla="*/ 10 h 10"/>
                <a:gd name="T2" fmla="*/ 3 w 3"/>
                <a:gd name="T3" fmla="*/ 7 h 10"/>
                <a:gd name="T4" fmla="*/ 3 w 3"/>
                <a:gd name="T5" fmla="*/ 7 h 10"/>
                <a:gd name="T6" fmla="*/ 3 w 3"/>
                <a:gd name="T7" fmla="*/ 3 h 10"/>
                <a:gd name="T8" fmla="*/ 0 w 3"/>
                <a:gd name="T9" fmla="*/ 0 h 10"/>
                <a:gd name="T10" fmla="*/ 3 w 3"/>
                <a:gd name="T11" fmla="*/ 3 h 10"/>
                <a:gd name="T12" fmla="*/ 3 w 3"/>
                <a:gd name="T13" fmla="*/ 7 h 10"/>
                <a:gd name="T14" fmla="*/ 3 w 3"/>
                <a:gd name="T15" fmla="*/ 7 h 10"/>
                <a:gd name="T16" fmla="*/ 3 w 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35" name="Freeform 231"/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>
                <a:gd name="T0" fmla="*/ 15 w 22"/>
                <a:gd name="T1" fmla="*/ 7 h 11"/>
                <a:gd name="T2" fmla="*/ 0 w 22"/>
                <a:gd name="T3" fmla="*/ 0 h 11"/>
                <a:gd name="T4" fmla="*/ 0 w 22"/>
                <a:gd name="T5" fmla="*/ 0 h 11"/>
                <a:gd name="T6" fmla="*/ 0 w 22"/>
                <a:gd name="T7" fmla="*/ 0 h 11"/>
                <a:gd name="T8" fmla="*/ 0 w 22"/>
                <a:gd name="T9" fmla="*/ 0 h 11"/>
                <a:gd name="T10" fmla="*/ 0 w 22"/>
                <a:gd name="T11" fmla="*/ 0 h 11"/>
                <a:gd name="T12" fmla="*/ 11 w 22"/>
                <a:gd name="T13" fmla="*/ 7 h 11"/>
                <a:gd name="T14" fmla="*/ 18 w 22"/>
                <a:gd name="T15" fmla="*/ 7 h 11"/>
                <a:gd name="T16" fmla="*/ 22 w 22"/>
                <a:gd name="T17" fmla="*/ 11 h 11"/>
                <a:gd name="T18" fmla="*/ 18 w 22"/>
                <a:gd name="T19" fmla="*/ 7 h 11"/>
                <a:gd name="T20" fmla="*/ 15 w 22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36" name="Freeform 232"/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>
                <a:gd name="T0" fmla="*/ 3 w 3"/>
                <a:gd name="T1" fmla="*/ 0 h 46"/>
                <a:gd name="T2" fmla="*/ 0 w 3"/>
                <a:gd name="T3" fmla="*/ 46 h 46"/>
                <a:gd name="T4" fmla="*/ 0 w 3"/>
                <a:gd name="T5" fmla="*/ 28 h 46"/>
                <a:gd name="T6" fmla="*/ 0 w 3"/>
                <a:gd name="T7" fmla="*/ 14 h 46"/>
                <a:gd name="T8" fmla="*/ 3 w 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37" name="Freeform 233"/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15 h 15"/>
                <a:gd name="T4" fmla="*/ 0 w 14"/>
                <a:gd name="T5" fmla="*/ 15 h 15"/>
                <a:gd name="T6" fmla="*/ 14 w 14"/>
                <a:gd name="T7" fmla="*/ 0 h 15"/>
                <a:gd name="T8" fmla="*/ 14 w 14"/>
                <a:gd name="T9" fmla="*/ 0 h 15"/>
                <a:gd name="T10" fmla="*/ 0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38" name="Freeform 234"/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>
                <a:gd name="T0" fmla="*/ 4 w 4"/>
                <a:gd name="T1" fmla="*/ 0 h 7"/>
                <a:gd name="T2" fmla="*/ 4 w 4"/>
                <a:gd name="T3" fmla="*/ 3 h 7"/>
                <a:gd name="T4" fmla="*/ 0 w 4"/>
                <a:gd name="T5" fmla="*/ 7 h 7"/>
                <a:gd name="T6" fmla="*/ 4 w 4"/>
                <a:gd name="T7" fmla="*/ 0 h 7"/>
                <a:gd name="T8" fmla="*/ 4 w 4"/>
                <a:gd name="T9" fmla="*/ 0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39" name="Freeform 235"/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0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40" name="Freeform 236"/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3 h 7"/>
                <a:gd name="T4" fmla="*/ 3 w 3"/>
                <a:gd name="T5" fmla="*/ 7 h 7"/>
                <a:gd name="T6" fmla="*/ 0 w 3"/>
                <a:gd name="T7" fmla="*/ 3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41" name="Freeform 237"/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>
                <a:gd name="T0" fmla="*/ 0 w 11"/>
                <a:gd name="T1" fmla="*/ 21 h 21"/>
                <a:gd name="T2" fmla="*/ 4 w 11"/>
                <a:gd name="T3" fmla="*/ 18 h 21"/>
                <a:gd name="T4" fmla="*/ 4 w 11"/>
                <a:gd name="T5" fmla="*/ 14 h 21"/>
                <a:gd name="T6" fmla="*/ 7 w 11"/>
                <a:gd name="T7" fmla="*/ 7 h 21"/>
                <a:gd name="T8" fmla="*/ 11 w 11"/>
                <a:gd name="T9" fmla="*/ 0 h 21"/>
                <a:gd name="T10" fmla="*/ 11 w 11"/>
                <a:gd name="T11" fmla="*/ 0 h 21"/>
                <a:gd name="T12" fmla="*/ 11 w 11"/>
                <a:gd name="T13" fmla="*/ 0 h 21"/>
                <a:gd name="T14" fmla="*/ 11 w 11"/>
                <a:gd name="T15" fmla="*/ 7 h 21"/>
                <a:gd name="T16" fmla="*/ 7 w 11"/>
                <a:gd name="T17" fmla="*/ 11 h 21"/>
                <a:gd name="T18" fmla="*/ 4 w 11"/>
                <a:gd name="T19" fmla="*/ 18 h 21"/>
                <a:gd name="T20" fmla="*/ 0 w 1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42" name="Freeform 238"/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>
                <a:gd name="T0" fmla="*/ 0 w 17"/>
                <a:gd name="T1" fmla="*/ 22 h 22"/>
                <a:gd name="T2" fmla="*/ 3 w 17"/>
                <a:gd name="T3" fmla="*/ 18 h 22"/>
                <a:gd name="T4" fmla="*/ 7 w 17"/>
                <a:gd name="T5" fmla="*/ 15 h 22"/>
                <a:gd name="T6" fmla="*/ 14 w 17"/>
                <a:gd name="T7" fmla="*/ 8 h 22"/>
                <a:gd name="T8" fmla="*/ 17 w 17"/>
                <a:gd name="T9" fmla="*/ 0 h 22"/>
                <a:gd name="T10" fmla="*/ 14 w 17"/>
                <a:gd name="T11" fmla="*/ 8 h 22"/>
                <a:gd name="T12" fmla="*/ 7 w 17"/>
                <a:gd name="T13" fmla="*/ 15 h 22"/>
                <a:gd name="T14" fmla="*/ 3 w 17"/>
                <a:gd name="T15" fmla="*/ 18 h 22"/>
                <a:gd name="T16" fmla="*/ 0 w 17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43" name="Freeform 239"/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>
                <a:gd name="T0" fmla="*/ 0 w 11"/>
                <a:gd name="T1" fmla="*/ 14 h 14"/>
                <a:gd name="T2" fmla="*/ 4 w 11"/>
                <a:gd name="T3" fmla="*/ 7 h 14"/>
                <a:gd name="T4" fmla="*/ 11 w 11"/>
                <a:gd name="T5" fmla="*/ 0 h 14"/>
                <a:gd name="T6" fmla="*/ 11 w 11"/>
                <a:gd name="T7" fmla="*/ 0 h 14"/>
                <a:gd name="T8" fmla="*/ 11 w 11"/>
                <a:gd name="T9" fmla="*/ 0 h 14"/>
                <a:gd name="T10" fmla="*/ 7 w 11"/>
                <a:gd name="T11" fmla="*/ 0 h 14"/>
                <a:gd name="T12" fmla="*/ 7 w 11"/>
                <a:gd name="T13" fmla="*/ 4 h 14"/>
                <a:gd name="T14" fmla="*/ 4 w 11"/>
                <a:gd name="T15" fmla="*/ 7 h 14"/>
                <a:gd name="T16" fmla="*/ 0 w 1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44" name="Freeform 240"/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>
                <a:gd name="T0" fmla="*/ 0 w 21"/>
                <a:gd name="T1" fmla="*/ 18 h 18"/>
                <a:gd name="T2" fmla="*/ 10 w 21"/>
                <a:gd name="T3" fmla="*/ 10 h 18"/>
                <a:gd name="T4" fmla="*/ 21 w 21"/>
                <a:gd name="T5" fmla="*/ 0 h 18"/>
                <a:gd name="T6" fmla="*/ 21 w 21"/>
                <a:gd name="T7" fmla="*/ 3 h 18"/>
                <a:gd name="T8" fmla="*/ 21 w 21"/>
                <a:gd name="T9" fmla="*/ 3 h 18"/>
                <a:gd name="T10" fmla="*/ 17 w 21"/>
                <a:gd name="T11" fmla="*/ 3 h 18"/>
                <a:gd name="T12" fmla="*/ 14 w 21"/>
                <a:gd name="T13" fmla="*/ 7 h 18"/>
                <a:gd name="T14" fmla="*/ 7 w 21"/>
                <a:gd name="T15" fmla="*/ 10 h 18"/>
                <a:gd name="T16" fmla="*/ 0 w 2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45" name="Freeform 241"/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>
                <a:gd name="T0" fmla="*/ 0 w 14"/>
                <a:gd name="T1" fmla="*/ 0 h 14"/>
                <a:gd name="T2" fmla="*/ 7 w 14"/>
                <a:gd name="T3" fmla="*/ 7 h 14"/>
                <a:gd name="T4" fmla="*/ 14 w 14"/>
                <a:gd name="T5" fmla="*/ 14 h 14"/>
                <a:gd name="T6" fmla="*/ 10 w 14"/>
                <a:gd name="T7" fmla="*/ 11 h 14"/>
                <a:gd name="T8" fmla="*/ 3 w 14"/>
                <a:gd name="T9" fmla="*/ 4 h 14"/>
                <a:gd name="T10" fmla="*/ 0 w 14"/>
                <a:gd name="T11" fmla="*/ 4 h 14"/>
                <a:gd name="T12" fmla="*/ 0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46" name="Freeform 242"/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0 h 7"/>
                <a:gd name="T4" fmla="*/ 3 w 10"/>
                <a:gd name="T5" fmla="*/ 3 h 7"/>
                <a:gd name="T6" fmla="*/ 1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47" name="Freeform 243"/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  <a:gd name="T6" fmla="*/ 3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48" name="Freeform 244"/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4 h 7"/>
                <a:gd name="T4" fmla="*/ 4 w 4"/>
                <a:gd name="T5" fmla="*/ 0 h 7"/>
                <a:gd name="T6" fmla="*/ 0 w 4"/>
                <a:gd name="T7" fmla="*/ 4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49" name="Freeform 245"/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7 h 14"/>
                <a:gd name="T4" fmla="*/ 0 w 14"/>
                <a:gd name="T5" fmla="*/ 14 h 14"/>
                <a:gd name="T6" fmla="*/ 0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50" name="Freeform 246"/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>
                <a:gd name="T0" fmla="*/ 3 w 7"/>
                <a:gd name="T1" fmla="*/ 0 h 10"/>
                <a:gd name="T2" fmla="*/ 0 w 7"/>
                <a:gd name="T3" fmla="*/ 0 h 10"/>
                <a:gd name="T4" fmla="*/ 0 w 7"/>
                <a:gd name="T5" fmla="*/ 3 h 10"/>
                <a:gd name="T6" fmla="*/ 3 w 7"/>
                <a:gd name="T7" fmla="*/ 3 h 10"/>
                <a:gd name="T8" fmla="*/ 7 w 7"/>
                <a:gd name="T9" fmla="*/ 7 h 10"/>
                <a:gd name="T10" fmla="*/ 7 w 7"/>
                <a:gd name="T11" fmla="*/ 10 h 10"/>
                <a:gd name="T12" fmla="*/ 7 w 7"/>
                <a:gd name="T13" fmla="*/ 7 h 10"/>
                <a:gd name="T14" fmla="*/ 3 w 7"/>
                <a:gd name="T15" fmla="*/ 3 h 10"/>
                <a:gd name="T16" fmla="*/ 0 w 7"/>
                <a:gd name="T17" fmla="*/ 3 h 10"/>
                <a:gd name="T18" fmla="*/ 0 w 7"/>
                <a:gd name="T19" fmla="*/ 3 h 10"/>
                <a:gd name="T20" fmla="*/ 0 w 7"/>
                <a:gd name="T21" fmla="*/ 3 h 10"/>
                <a:gd name="T22" fmla="*/ 0 w 7"/>
                <a:gd name="T23" fmla="*/ 3 h 10"/>
                <a:gd name="T24" fmla="*/ 3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51" name="Freeform 247"/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>
                <a:gd name="T0" fmla="*/ 56 w 70"/>
                <a:gd name="T1" fmla="*/ 0 h 3"/>
                <a:gd name="T2" fmla="*/ 28 w 70"/>
                <a:gd name="T3" fmla="*/ 3 h 3"/>
                <a:gd name="T4" fmla="*/ 0 w 70"/>
                <a:gd name="T5" fmla="*/ 0 h 3"/>
                <a:gd name="T6" fmla="*/ 28 w 70"/>
                <a:gd name="T7" fmla="*/ 3 h 3"/>
                <a:gd name="T8" fmla="*/ 56 w 70"/>
                <a:gd name="T9" fmla="*/ 0 h 3"/>
                <a:gd name="T10" fmla="*/ 63 w 70"/>
                <a:gd name="T11" fmla="*/ 0 h 3"/>
                <a:gd name="T12" fmla="*/ 67 w 70"/>
                <a:gd name="T13" fmla="*/ 0 h 3"/>
                <a:gd name="T14" fmla="*/ 70 w 70"/>
                <a:gd name="T15" fmla="*/ 0 h 3"/>
                <a:gd name="T16" fmla="*/ 63 w 70"/>
                <a:gd name="T17" fmla="*/ 0 h 3"/>
                <a:gd name="T18" fmla="*/ 56 w 7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52" name="Freeform 248"/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>
                <a:gd name="T0" fmla="*/ 0 w 14"/>
                <a:gd name="T1" fmla="*/ 0 h 32"/>
                <a:gd name="T2" fmla="*/ 7 w 14"/>
                <a:gd name="T3" fmla="*/ 7 h 32"/>
                <a:gd name="T4" fmla="*/ 10 w 14"/>
                <a:gd name="T5" fmla="*/ 18 h 32"/>
                <a:gd name="T6" fmla="*/ 14 w 14"/>
                <a:gd name="T7" fmla="*/ 28 h 32"/>
                <a:gd name="T8" fmla="*/ 10 w 14"/>
                <a:gd name="T9" fmla="*/ 28 h 32"/>
                <a:gd name="T10" fmla="*/ 7 w 14"/>
                <a:gd name="T11" fmla="*/ 32 h 32"/>
                <a:gd name="T12" fmla="*/ 10 w 14"/>
                <a:gd name="T13" fmla="*/ 28 h 32"/>
                <a:gd name="T14" fmla="*/ 14 w 14"/>
                <a:gd name="T15" fmla="*/ 28 h 32"/>
                <a:gd name="T16" fmla="*/ 14 w 14"/>
                <a:gd name="T17" fmla="*/ 28 h 32"/>
                <a:gd name="T18" fmla="*/ 10 w 14"/>
                <a:gd name="T19" fmla="*/ 18 h 32"/>
                <a:gd name="T20" fmla="*/ 7 w 14"/>
                <a:gd name="T21" fmla="*/ 7 h 32"/>
                <a:gd name="T22" fmla="*/ 0 w 14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53" name="Freeform 249"/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>
                <a:gd name="T0" fmla="*/ 3 w 14"/>
                <a:gd name="T1" fmla="*/ 25 h 25"/>
                <a:gd name="T2" fmla="*/ 3 w 14"/>
                <a:gd name="T3" fmla="*/ 25 h 25"/>
                <a:gd name="T4" fmla="*/ 0 w 14"/>
                <a:gd name="T5" fmla="*/ 25 h 25"/>
                <a:gd name="T6" fmla="*/ 14 w 14"/>
                <a:gd name="T7" fmla="*/ 0 h 25"/>
                <a:gd name="T8" fmla="*/ 14 w 14"/>
                <a:gd name="T9" fmla="*/ 0 h 25"/>
                <a:gd name="T10" fmla="*/ 14 w 14"/>
                <a:gd name="T11" fmla="*/ 4 h 25"/>
                <a:gd name="T12" fmla="*/ 10 w 14"/>
                <a:gd name="T13" fmla="*/ 7 h 25"/>
                <a:gd name="T14" fmla="*/ 7 w 14"/>
                <a:gd name="T15" fmla="*/ 14 h 25"/>
                <a:gd name="T16" fmla="*/ 3 w 14"/>
                <a:gd name="T17" fmla="*/ 21 h 25"/>
                <a:gd name="T18" fmla="*/ 3 w 14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54" name="Freeform 250"/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>
                <a:gd name="T0" fmla="*/ 0 w 18"/>
                <a:gd name="T1" fmla="*/ 0 h 4"/>
                <a:gd name="T2" fmla="*/ 0 w 18"/>
                <a:gd name="T3" fmla="*/ 0 h 4"/>
                <a:gd name="T4" fmla="*/ 0 w 18"/>
                <a:gd name="T5" fmla="*/ 0 h 4"/>
                <a:gd name="T6" fmla="*/ 3 w 18"/>
                <a:gd name="T7" fmla="*/ 0 h 4"/>
                <a:gd name="T8" fmla="*/ 10 w 18"/>
                <a:gd name="T9" fmla="*/ 0 h 4"/>
                <a:gd name="T10" fmla="*/ 18 w 18"/>
                <a:gd name="T11" fmla="*/ 4 h 4"/>
                <a:gd name="T12" fmla="*/ 10 w 18"/>
                <a:gd name="T13" fmla="*/ 4 h 4"/>
                <a:gd name="T14" fmla="*/ 0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55" name="Freeform 251"/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>
                <a:gd name="T0" fmla="*/ 0 w 4"/>
                <a:gd name="T1" fmla="*/ 4 h 11"/>
                <a:gd name="T2" fmla="*/ 0 w 4"/>
                <a:gd name="T3" fmla="*/ 11 h 11"/>
                <a:gd name="T4" fmla="*/ 0 w 4"/>
                <a:gd name="T5" fmla="*/ 7 h 11"/>
                <a:gd name="T6" fmla="*/ 0 w 4"/>
                <a:gd name="T7" fmla="*/ 4 h 11"/>
                <a:gd name="T8" fmla="*/ 0 w 4"/>
                <a:gd name="T9" fmla="*/ 4 h 11"/>
                <a:gd name="T10" fmla="*/ 4 w 4"/>
                <a:gd name="T11" fmla="*/ 4 h 11"/>
                <a:gd name="T12" fmla="*/ 4 w 4"/>
                <a:gd name="T13" fmla="*/ 4 h 11"/>
                <a:gd name="T14" fmla="*/ 4 w 4"/>
                <a:gd name="T15" fmla="*/ 0 h 11"/>
                <a:gd name="T16" fmla="*/ 0 w 4"/>
                <a:gd name="T17" fmla="*/ 4 h 11"/>
                <a:gd name="T18" fmla="*/ 0 w 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56" name="Freeform 252"/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0 w 3"/>
                <a:gd name="T7" fmla="*/ 7 h 7"/>
                <a:gd name="T8" fmla="*/ 0 w 3"/>
                <a:gd name="T9" fmla="*/ 4 h 7"/>
                <a:gd name="T10" fmla="*/ 3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57" name="Freeform 253"/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0 w 7"/>
                <a:gd name="T5" fmla="*/ 11 h 14"/>
                <a:gd name="T6" fmla="*/ 0 w 7"/>
                <a:gd name="T7" fmla="*/ 7 h 14"/>
                <a:gd name="T8" fmla="*/ 3 w 7"/>
                <a:gd name="T9" fmla="*/ 4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58" name="Freeform 254"/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59" name="Freeform 255"/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7 w 10"/>
                <a:gd name="T3" fmla="*/ 4 h 4"/>
                <a:gd name="T4" fmla="*/ 0 w 10"/>
                <a:gd name="T5" fmla="*/ 4 h 4"/>
                <a:gd name="T6" fmla="*/ 7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60" name="Freeform 256"/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>
                <a:gd name="T0" fmla="*/ 4 w 28"/>
                <a:gd name="T1" fmla="*/ 11 h 49"/>
                <a:gd name="T2" fmla="*/ 0 w 28"/>
                <a:gd name="T3" fmla="*/ 25 h 49"/>
                <a:gd name="T4" fmla="*/ 0 w 28"/>
                <a:gd name="T5" fmla="*/ 32 h 49"/>
                <a:gd name="T6" fmla="*/ 4 w 28"/>
                <a:gd name="T7" fmla="*/ 42 h 49"/>
                <a:gd name="T8" fmla="*/ 7 w 28"/>
                <a:gd name="T9" fmla="*/ 49 h 49"/>
                <a:gd name="T10" fmla="*/ 4 w 28"/>
                <a:gd name="T11" fmla="*/ 42 h 49"/>
                <a:gd name="T12" fmla="*/ 0 w 28"/>
                <a:gd name="T13" fmla="*/ 32 h 49"/>
                <a:gd name="T14" fmla="*/ 0 w 28"/>
                <a:gd name="T15" fmla="*/ 25 h 49"/>
                <a:gd name="T16" fmla="*/ 4 w 28"/>
                <a:gd name="T17" fmla="*/ 11 h 49"/>
                <a:gd name="T18" fmla="*/ 25 w 28"/>
                <a:gd name="T19" fmla="*/ 0 h 49"/>
                <a:gd name="T20" fmla="*/ 28 w 28"/>
                <a:gd name="T21" fmla="*/ 0 h 49"/>
                <a:gd name="T22" fmla="*/ 4 w 28"/>
                <a:gd name="T2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61" name="Freeform 257"/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>
                <a:gd name="T0" fmla="*/ 14 w 21"/>
                <a:gd name="T1" fmla="*/ 3 h 7"/>
                <a:gd name="T2" fmla="*/ 18 w 21"/>
                <a:gd name="T3" fmla="*/ 3 h 7"/>
                <a:gd name="T4" fmla="*/ 21 w 21"/>
                <a:gd name="T5" fmla="*/ 0 h 7"/>
                <a:gd name="T6" fmla="*/ 18 w 21"/>
                <a:gd name="T7" fmla="*/ 3 h 7"/>
                <a:gd name="T8" fmla="*/ 14 w 21"/>
                <a:gd name="T9" fmla="*/ 3 h 7"/>
                <a:gd name="T10" fmla="*/ 7 w 21"/>
                <a:gd name="T11" fmla="*/ 3 h 7"/>
                <a:gd name="T12" fmla="*/ 0 w 21"/>
                <a:gd name="T13" fmla="*/ 7 h 7"/>
                <a:gd name="T14" fmla="*/ 7 w 21"/>
                <a:gd name="T15" fmla="*/ 3 h 7"/>
                <a:gd name="T16" fmla="*/ 14 w 2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62" name="Freeform 258"/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>
                <a:gd name="T0" fmla="*/ 7 w 25"/>
                <a:gd name="T1" fmla="*/ 7 h 11"/>
                <a:gd name="T2" fmla="*/ 4 w 25"/>
                <a:gd name="T3" fmla="*/ 7 h 11"/>
                <a:gd name="T4" fmla="*/ 4 w 25"/>
                <a:gd name="T5" fmla="*/ 4 h 11"/>
                <a:gd name="T6" fmla="*/ 0 w 25"/>
                <a:gd name="T7" fmla="*/ 0 h 11"/>
                <a:gd name="T8" fmla="*/ 4 w 25"/>
                <a:gd name="T9" fmla="*/ 4 h 11"/>
                <a:gd name="T10" fmla="*/ 7 w 25"/>
                <a:gd name="T11" fmla="*/ 7 h 11"/>
                <a:gd name="T12" fmla="*/ 7 w 25"/>
                <a:gd name="T13" fmla="*/ 7 h 11"/>
                <a:gd name="T14" fmla="*/ 11 w 25"/>
                <a:gd name="T15" fmla="*/ 7 h 11"/>
                <a:gd name="T16" fmla="*/ 18 w 25"/>
                <a:gd name="T17" fmla="*/ 7 h 11"/>
                <a:gd name="T18" fmla="*/ 25 w 25"/>
                <a:gd name="T19" fmla="*/ 11 h 11"/>
                <a:gd name="T20" fmla="*/ 22 w 25"/>
                <a:gd name="T21" fmla="*/ 7 h 11"/>
                <a:gd name="T22" fmla="*/ 18 w 25"/>
                <a:gd name="T23" fmla="*/ 7 h 11"/>
                <a:gd name="T24" fmla="*/ 11 w 25"/>
                <a:gd name="T25" fmla="*/ 7 h 11"/>
                <a:gd name="T26" fmla="*/ 7 w 25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63" name="Freeform 259"/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  <a:gd name="T10" fmla="*/ 0 w 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64" name="Freeform 260"/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0 h 10"/>
                <a:gd name="T4" fmla="*/ 7 w 10"/>
                <a:gd name="T5" fmla="*/ 3 h 10"/>
                <a:gd name="T6" fmla="*/ 3 w 10"/>
                <a:gd name="T7" fmla="*/ 3 h 10"/>
                <a:gd name="T8" fmla="*/ 0 w 10"/>
                <a:gd name="T9" fmla="*/ 10 h 10"/>
                <a:gd name="T10" fmla="*/ 3 w 10"/>
                <a:gd name="T11" fmla="*/ 7 h 10"/>
                <a:gd name="T12" fmla="*/ 7 w 10"/>
                <a:gd name="T13" fmla="*/ 3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65" name="Freeform 261"/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>
                <a:gd name="T0" fmla="*/ 4 w 4"/>
                <a:gd name="T1" fmla="*/ 7 h 7"/>
                <a:gd name="T2" fmla="*/ 0 w 4"/>
                <a:gd name="T3" fmla="*/ 3 h 7"/>
                <a:gd name="T4" fmla="*/ 0 w 4"/>
                <a:gd name="T5" fmla="*/ 0 h 7"/>
                <a:gd name="T6" fmla="*/ 0 w 4"/>
                <a:gd name="T7" fmla="*/ 3 h 7"/>
                <a:gd name="T8" fmla="*/ 0 w 4"/>
                <a:gd name="T9" fmla="*/ 7 h 7"/>
                <a:gd name="T10" fmla="*/ 4 w 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66" name="Freeform 262"/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>
                <a:gd name="T0" fmla="*/ 14 w 21"/>
                <a:gd name="T1" fmla="*/ 4 h 7"/>
                <a:gd name="T2" fmla="*/ 18 w 21"/>
                <a:gd name="T3" fmla="*/ 4 h 7"/>
                <a:gd name="T4" fmla="*/ 21 w 21"/>
                <a:gd name="T5" fmla="*/ 0 h 7"/>
                <a:gd name="T6" fmla="*/ 18 w 21"/>
                <a:gd name="T7" fmla="*/ 4 h 7"/>
                <a:gd name="T8" fmla="*/ 14 w 21"/>
                <a:gd name="T9" fmla="*/ 4 h 7"/>
                <a:gd name="T10" fmla="*/ 7 w 21"/>
                <a:gd name="T11" fmla="*/ 4 h 7"/>
                <a:gd name="T12" fmla="*/ 0 w 21"/>
                <a:gd name="T13" fmla="*/ 7 h 7"/>
                <a:gd name="T14" fmla="*/ 7 w 21"/>
                <a:gd name="T15" fmla="*/ 4 h 7"/>
                <a:gd name="T16" fmla="*/ 14 w 21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67" name="Freeform 263"/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>
                <a:gd name="T0" fmla="*/ 14 w 25"/>
                <a:gd name="T1" fmla="*/ 7 h 10"/>
                <a:gd name="T2" fmla="*/ 18 w 25"/>
                <a:gd name="T3" fmla="*/ 7 h 10"/>
                <a:gd name="T4" fmla="*/ 25 w 25"/>
                <a:gd name="T5" fmla="*/ 0 h 10"/>
                <a:gd name="T6" fmla="*/ 18 w 25"/>
                <a:gd name="T7" fmla="*/ 7 h 10"/>
                <a:gd name="T8" fmla="*/ 14 w 25"/>
                <a:gd name="T9" fmla="*/ 7 h 10"/>
                <a:gd name="T10" fmla="*/ 7 w 25"/>
                <a:gd name="T11" fmla="*/ 10 h 10"/>
                <a:gd name="T12" fmla="*/ 0 w 25"/>
                <a:gd name="T13" fmla="*/ 10 h 10"/>
                <a:gd name="T14" fmla="*/ 4 w 25"/>
                <a:gd name="T15" fmla="*/ 10 h 10"/>
                <a:gd name="T16" fmla="*/ 7 w 25"/>
                <a:gd name="T17" fmla="*/ 10 h 10"/>
                <a:gd name="T18" fmla="*/ 14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68" name="Freeform 264"/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>
                <a:gd name="T0" fmla="*/ 14 w 14"/>
                <a:gd name="T1" fmla="*/ 0 h 7"/>
                <a:gd name="T2" fmla="*/ 11 w 14"/>
                <a:gd name="T3" fmla="*/ 0 h 7"/>
                <a:gd name="T4" fmla="*/ 7 w 14"/>
                <a:gd name="T5" fmla="*/ 0 h 7"/>
                <a:gd name="T6" fmla="*/ 0 w 14"/>
                <a:gd name="T7" fmla="*/ 3 h 7"/>
                <a:gd name="T8" fmla="*/ 0 w 14"/>
                <a:gd name="T9" fmla="*/ 7 h 7"/>
                <a:gd name="T10" fmla="*/ 0 w 14"/>
                <a:gd name="T11" fmla="*/ 7 h 7"/>
                <a:gd name="T12" fmla="*/ 0 w 14"/>
                <a:gd name="T13" fmla="*/ 7 h 7"/>
                <a:gd name="T14" fmla="*/ 0 w 14"/>
                <a:gd name="T15" fmla="*/ 3 h 7"/>
                <a:gd name="T16" fmla="*/ 7 w 14"/>
                <a:gd name="T17" fmla="*/ 0 h 7"/>
                <a:gd name="T18" fmla="*/ 11 w 14"/>
                <a:gd name="T19" fmla="*/ 0 h 7"/>
                <a:gd name="T20" fmla="*/ 14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69" name="Freeform 265"/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>
                <a:gd name="T0" fmla="*/ 14 w 14"/>
                <a:gd name="T1" fmla="*/ 0 h 4"/>
                <a:gd name="T2" fmla="*/ 14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4 w 14"/>
                <a:gd name="T9" fmla="*/ 0 h 4"/>
                <a:gd name="T10" fmla="*/ 7 w 14"/>
                <a:gd name="T11" fmla="*/ 0 h 4"/>
                <a:gd name="T12" fmla="*/ 0 w 14"/>
                <a:gd name="T13" fmla="*/ 4 h 4"/>
                <a:gd name="T14" fmla="*/ 7 w 14"/>
                <a:gd name="T15" fmla="*/ 0 h 4"/>
                <a:gd name="T16" fmla="*/ 14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70" name="Freeform 266"/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0 w 10"/>
                <a:gd name="T5" fmla="*/ 0 h 4"/>
                <a:gd name="T6" fmla="*/ 3 w 10"/>
                <a:gd name="T7" fmla="*/ 4 h 4"/>
                <a:gd name="T8" fmla="*/ 1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71" name="Freeform 267"/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>
                <a:gd name="T0" fmla="*/ 28 w 138"/>
                <a:gd name="T1" fmla="*/ 43 h 85"/>
                <a:gd name="T2" fmla="*/ 32 w 138"/>
                <a:gd name="T3" fmla="*/ 32 h 85"/>
                <a:gd name="T4" fmla="*/ 36 w 138"/>
                <a:gd name="T5" fmla="*/ 32 h 85"/>
                <a:gd name="T6" fmla="*/ 39 w 138"/>
                <a:gd name="T7" fmla="*/ 29 h 85"/>
                <a:gd name="T8" fmla="*/ 46 w 138"/>
                <a:gd name="T9" fmla="*/ 25 h 85"/>
                <a:gd name="T10" fmla="*/ 53 w 138"/>
                <a:gd name="T11" fmla="*/ 22 h 85"/>
                <a:gd name="T12" fmla="*/ 57 w 138"/>
                <a:gd name="T13" fmla="*/ 15 h 85"/>
                <a:gd name="T14" fmla="*/ 60 w 138"/>
                <a:gd name="T15" fmla="*/ 8 h 85"/>
                <a:gd name="T16" fmla="*/ 60 w 138"/>
                <a:gd name="T17" fmla="*/ 8 h 85"/>
                <a:gd name="T18" fmla="*/ 67 w 138"/>
                <a:gd name="T19" fmla="*/ 11 h 85"/>
                <a:gd name="T20" fmla="*/ 71 w 138"/>
                <a:gd name="T21" fmla="*/ 11 h 85"/>
                <a:gd name="T22" fmla="*/ 74 w 138"/>
                <a:gd name="T23" fmla="*/ 11 h 85"/>
                <a:gd name="T24" fmla="*/ 78 w 138"/>
                <a:gd name="T25" fmla="*/ 11 h 85"/>
                <a:gd name="T26" fmla="*/ 88 w 138"/>
                <a:gd name="T27" fmla="*/ 11 h 85"/>
                <a:gd name="T28" fmla="*/ 95 w 138"/>
                <a:gd name="T29" fmla="*/ 11 h 85"/>
                <a:gd name="T30" fmla="*/ 106 w 138"/>
                <a:gd name="T31" fmla="*/ 11 h 85"/>
                <a:gd name="T32" fmla="*/ 117 w 138"/>
                <a:gd name="T33" fmla="*/ 8 h 85"/>
                <a:gd name="T34" fmla="*/ 127 w 138"/>
                <a:gd name="T35" fmla="*/ 0 h 85"/>
                <a:gd name="T36" fmla="*/ 138 w 138"/>
                <a:gd name="T37" fmla="*/ 0 h 85"/>
                <a:gd name="T38" fmla="*/ 138 w 138"/>
                <a:gd name="T39" fmla="*/ 0 h 85"/>
                <a:gd name="T40" fmla="*/ 127 w 138"/>
                <a:gd name="T41" fmla="*/ 0 h 85"/>
                <a:gd name="T42" fmla="*/ 120 w 138"/>
                <a:gd name="T43" fmla="*/ 8 h 85"/>
                <a:gd name="T44" fmla="*/ 106 w 138"/>
                <a:gd name="T45" fmla="*/ 11 h 85"/>
                <a:gd name="T46" fmla="*/ 95 w 138"/>
                <a:gd name="T47" fmla="*/ 15 h 85"/>
                <a:gd name="T48" fmla="*/ 88 w 138"/>
                <a:gd name="T49" fmla="*/ 11 h 85"/>
                <a:gd name="T50" fmla="*/ 81 w 138"/>
                <a:gd name="T51" fmla="*/ 11 h 85"/>
                <a:gd name="T52" fmla="*/ 78 w 138"/>
                <a:gd name="T53" fmla="*/ 11 h 85"/>
                <a:gd name="T54" fmla="*/ 71 w 138"/>
                <a:gd name="T55" fmla="*/ 11 h 85"/>
                <a:gd name="T56" fmla="*/ 67 w 138"/>
                <a:gd name="T57" fmla="*/ 11 h 85"/>
                <a:gd name="T58" fmla="*/ 64 w 138"/>
                <a:gd name="T59" fmla="*/ 11 h 85"/>
                <a:gd name="T60" fmla="*/ 60 w 138"/>
                <a:gd name="T61" fmla="*/ 8 h 85"/>
                <a:gd name="T62" fmla="*/ 57 w 138"/>
                <a:gd name="T63" fmla="*/ 15 h 85"/>
                <a:gd name="T64" fmla="*/ 53 w 138"/>
                <a:gd name="T65" fmla="*/ 22 h 85"/>
                <a:gd name="T66" fmla="*/ 46 w 138"/>
                <a:gd name="T67" fmla="*/ 29 h 85"/>
                <a:gd name="T68" fmla="*/ 39 w 138"/>
                <a:gd name="T69" fmla="*/ 32 h 85"/>
                <a:gd name="T70" fmla="*/ 36 w 138"/>
                <a:gd name="T71" fmla="*/ 32 h 85"/>
                <a:gd name="T72" fmla="*/ 36 w 138"/>
                <a:gd name="T73" fmla="*/ 32 h 85"/>
                <a:gd name="T74" fmla="*/ 28 w 138"/>
                <a:gd name="T75" fmla="*/ 43 h 85"/>
                <a:gd name="T76" fmla="*/ 11 w 138"/>
                <a:gd name="T77" fmla="*/ 46 h 85"/>
                <a:gd name="T78" fmla="*/ 11 w 138"/>
                <a:gd name="T79" fmla="*/ 67 h 85"/>
                <a:gd name="T80" fmla="*/ 0 w 138"/>
                <a:gd name="T81" fmla="*/ 85 h 85"/>
                <a:gd name="T82" fmla="*/ 0 w 138"/>
                <a:gd name="T83" fmla="*/ 82 h 85"/>
                <a:gd name="T84" fmla="*/ 11 w 138"/>
                <a:gd name="T85" fmla="*/ 64 h 85"/>
                <a:gd name="T86" fmla="*/ 11 w 138"/>
                <a:gd name="T87" fmla="*/ 43 h 85"/>
                <a:gd name="T88" fmla="*/ 21 w 138"/>
                <a:gd name="T89" fmla="*/ 43 h 85"/>
                <a:gd name="T90" fmla="*/ 28 w 138"/>
                <a:gd name="T9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72" name="Freeform 268"/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>
                <a:gd name="T0" fmla="*/ 24 w 24"/>
                <a:gd name="T1" fmla="*/ 0 h 21"/>
                <a:gd name="T2" fmla="*/ 24 w 24"/>
                <a:gd name="T3" fmla="*/ 0 h 21"/>
                <a:gd name="T4" fmla="*/ 24 w 24"/>
                <a:gd name="T5" fmla="*/ 0 h 21"/>
                <a:gd name="T6" fmla="*/ 7 w 24"/>
                <a:gd name="T7" fmla="*/ 17 h 21"/>
                <a:gd name="T8" fmla="*/ 7 w 24"/>
                <a:gd name="T9" fmla="*/ 17 h 21"/>
                <a:gd name="T10" fmla="*/ 3 w 24"/>
                <a:gd name="T11" fmla="*/ 17 h 21"/>
                <a:gd name="T12" fmla="*/ 0 w 24"/>
                <a:gd name="T13" fmla="*/ 21 h 21"/>
                <a:gd name="T14" fmla="*/ 3 w 24"/>
                <a:gd name="T15" fmla="*/ 17 h 21"/>
                <a:gd name="T16" fmla="*/ 7 w 24"/>
                <a:gd name="T17" fmla="*/ 17 h 21"/>
                <a:gd name="T18" fmla="*/ 7 w 24"/>
                <a:gd name="T19" fmla="*/ 17 h 21"/>
                <a:gd name="T20" fmla="*/ 24 w 24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73" name="Freeform 269"/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>
                <a:gd name="T0" fmla="*/ 3 w 18"/>
                <a:gd name="T1" fmla="*/ 7 h 29"/>
                <a:gd name="T2" fmla="*/ 18 w 18"/>
                <a:gd name="T3" fmla="*/ 25 h 29"/>
                <a:gd name="T4" fmla="*/ 18 w 18"/>
                <a:gd name="T5" fmla="*/ 29 h 29"/>
                <a:gd name="T6" fmla="*/ 14 w 18"/>
                <a:gd name="T7" fmla="*/ 25 h 29"/>
                <a:gd name="T8" fmla="*/ 11 w 18"/>
                <a:gd name="T9" fmla="*/ 18 h 29"/>
                <a:gd name="T10" fmla="*/ 7 w 18"/>
                <a:gd name="T11" fmla="*/ 15 h 29"/>
                <a:gd name="T12" fmla="*/ 3 w 18"/>
                <a:gd name="T13" fmla="*/ 11 h 29"/>
                <a:gd name="T14" fmla="*/ 3 w 18"/>
                <a:gd name="T15" fmla="*/ 7 h 29"/>
                <a:gd name="T16" fmla="*/ 0 w 18"/>
                <a:gd name="T17" fmla="*/ 4 h 29"/>
                <a:gd name="T18" fmla="*/ 0 w 18"/>
                <a:gd name="T19" fmla="*/ 0 h 29"/>
                <a:gd name="T20" fmla="*/ 0 w 18"/>
                <a:gd name="T21" fmla="*/ 0 h 29"/>
                <a:gd name="T22" fmla="*/ 0 w 18"/>
                <a:gd name="T23" fmla="*/ 0 h 29"/>
                <a:gd name="T24" fmla="*/ 3 w 18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74" name="Freeform 270"/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4 h 7"/>
                <a:gd name="T6" fmla="*/ 3 w 3"/>
                <a:gd name="T7" fmla="*/ 4 h 7"/>
                <a:gd name="T8" fmla="*/ 3 w 3"/>
                <a:gd name="T9" fmla="*/ 4 h 7"/>
                <a:gd name="T10" fmla="*/ 3 w 3"/>
                <a:gd name="T11" fmla="*/ 0 h 7"/>
                <a:gd name="T12" fmla="*/ 3 w 3"/>
                <a:gd name="T13" fmla="*/ 4 h 7"/>
                <a:gd name="T14" fmla="*/ 3 w 3"/>
                <a:gd name="T15" fmla="*/ 4 h 7"/>
                <a:gd name="T16" fmla="*/ 3 w 3"/>
                <a:gd name="T17" fmla="*/ 4 h 7"/>
                <a:gd name="T18" fmla="*/ 0 w 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75" name="Freeform 271"/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0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3 w 3"/>
                <a:gd name="T11" fmla="*/ 0 h 4"/>
                <a:gd name="T12" fmla="*/ 3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76" name="Freeform 272"/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>
                <a:gd name="T0" fmla="*/ 0 w 11"/>
                <a:gd name="T1" fmla="*/ 22 h 22"/>
                <a:gd name="T2" fmla="*/ 0 w 11"/>
                <a:gd name="T3" fmla="*/ 18 h 22"/>
                <a:gd name="T4" fmla="*/ 0 w 11"/>
                <a:gd name="T5" fmla="*/ 15 h 22"/>
                <a:gd name="T6" fmla="*/ 4 w 11"/>
                <a:gd name="T7" fmla="*/ 11 h 22"/>
                <a:gd name="T8" fmla="*/ 4 w 11"/>
                <a:gd name="T9" fmla="*/ 8 h 22"/>
                <a:gd name="T10" fmla="*/ 4 w 11"/>
                <a:gd name="T11" fmla="*/ 4 h 22"/>
                <a:gd name="T12" fmla="*/ 0 w 11"/>
                <a:gd name="T13" fmla="*/ 8 h 22"/>
                <a:gd name="T14" fmla="*/ 0 w 11"/>
                <a:gd name="T15" fmla="*/ 4 h 22"/>
                <a:gd name="T16" fmla="*/ 4 w 11"/>
                <a:gd name="T17" fmla="*/ 4 h 22"/>
                <a:gd name="T18" fmla="*/ 11 w 11"/>
                <a:gd name="T19" fmla="*/ 0 h 22"/>
                <a:gd name="T20" fmla="*/ 7 w 11"/>
                <a:gd name="T21" fmla="*/ 4 h 22"/>
                <a:gd name="T22" fmla="*/ 4 w 11"/>
                <a:gd name="T23" fmla="*/ 4 h 22"/>
                <a:gd name="T24" fmla="*/ 4 w 11"/>
                <a:gd name="T25" fmla="*/ 8 h 22"/>
                <a:gd name="T26" fmla="*/ 4 w 11"/>
                <a:gd name="T27" fmla="*/ 11 h 22"/>
                <a:gd name="T28" fmla="*/ 0 w 11"/>
                <a:gd name="T29" fmla="*/ 15 h 22"/>
                <a:gd name="T30" fmla="*/ 0 w 11"/>
                <a:gd name="T31" fmla="*/ 18 h 22"/>
                <a:gd name="T32" fmla="*/ 0 w 11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77" name="Freeform 273"/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7 h 14"/>
                <a:gd name="T4" fmla="*/ 0 w 7"/>
                <a:gd name="T5" fmla="*/ 0 h 14"/>
                <a:gd name="T6" fmla="*/ 3 w 7"/>
                <a:gd name="T7" fmla="*/ 7 h 14"/>
                <a:gd name="T8" fmla="*/ 7 w 7"/>
                <a:gd name="T9" fmla="*/ 10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78" name="Freeform 274"/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>
                <a:gd name="T0" fmla="*/ 7 w 7"/>
                <a:gd name="T1" fmla="*/ 7 h 7"/>
                <a:gd name="T2" fmla="*/ 3 w 7"/>
                <a:gd name="T3" fmla="*/ 4 h 7"/>
                <a:gd name="T4" fmla="*/ 0 w 7"/>
                <a:gd name="T5" fmla="*/ 0 h 7"/>
                <a:gd name="T6" fmla="*/ 3 w 7"/>
                <a:gd name="T7" fmla="*/ 4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79" name="Freeform 275"/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7 w 7"/>
                <a:gd name="T5" fmla="*/ 4 h 7"/>
                <a:gd name="T6" fmla="*/ 3 w 7"/>
                <a:gd name="T7" fmla="*/ 4 h 7"/>
                <a:gd name="T8" fmla="*/ 3 w 7"/>
                <a:gd name="T9" fmla="*/ 4 h 7"/>
                <a:gd name="T10" fmla="*/ 0 w 7"/>
                <a:gd name="T11" fmla="*/ 0 h 7"/>
                <a:gd name="T12" fmla="*/ 3 w 7"/>
                <a:gd name="T13" fmla="*/ 4 h 7"/>
                <a:gd name="T14" fmla="*/ 7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80" name="Freeform 276"/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>
                <a:gd name="T0" fmla="*/ 7 w 7"/>
                <a:gd name="T1" fmla="*/ 7 h 7"/>
                <a:gd name="T2" fmla="*/ 4 w 7"/>
                <a:gd name="T3" fmla="*/ 4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4 w 7"/>
                <a:gd name="T11" fmla="*/ 4 h 7"/>
                <a:gd name="T12" fmla="*/ 7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81" name="Freeform 277"/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3 h 7"/>
                <a:gd name="T4" fmla="*/ 4 w 4"/>
                <a:gd name="T5" fmla="*/ 0 h 7"/>
                <a:gd name="T6" fmla="*/ 0 w 4"/>
                <a:gd name="T7" fmla="*/ 3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82" name="Freeform 278"/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4 h 7"/>
                <a:gd name="T6" fmla="*/ 4 w 11"/>
                <a:gd name="T7" fmla="*/ 7 h 7"/>
                <a:gd name="T8" fmla="*/ 11 w 11"/>
                <a:gd name="T9" fmla="*/ 7 h 7"/>
                <a:gd name="T10" fmla="*/ 4 w 11"/>
                <a:gd name="T11" fmla="*/ 7 h 7"/>
                <a:gd name="T12" fmla="*/ 0 w 11"/>
                <a:gd name="T13" fmla="*/ 4 h 7"/>
                <a:gd name="T14" fmla="*/ 0 w 11"/>
                <a:gd name="T15" fmla="*/ 0 h 7"/>
                <a:gd name="T16" fmla="*/ 0 w 1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83" name="Freeform 279"/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>
                <a:gd name="T0" fmla="*/ 8 w 11"/>
                <a:gd name="T1" fmla="*/ 3 h 10"/>
                <a:gd name="T2" fmla="*/ 4 w 11"/>
                <a:gd name="T3" fmla="*/ 3 h 10"/>
                <a:gd name="T4" fmla="*/ 4 w 11"/>
                <a:gd name="T5" fmla="*/ 7 h 10"/>
                <a:gd name="T6" fmla="*/ 4 w 11"/>
                <a:gd name="T7" fmla="*/ 7 h 10"/>
                <a:gd name="T8" fmla="*/ 0 w 11"/>
                <a:gd name="T9" fmla="*/ 10 h 10"/>
                <a:gd name="T10" fmla="*/ 4 w 11"/>
                <a:gd name="T11" fmla="*/ 7 h 10"/>
                <a:gd name="T12" fmla="*/ 4 w 11"/>
                <a:gd name="T13" fmla="*/ 3 h 10"/>
                <a:gd name="T14" fmla="*/ 4 w 11"/>
                <a:gd name="T15" fmla="*/ 3 h 10"/>
                <a:gd name="T16" fmla="*/ 8 w 11"/>
                <a:gd name="T17" fmla="*/ 3 h 10"/>
                <a:gd name="T18" fmla="*/ 8 w 11"/>
                <a:gd name="T19" fmla="*/ 3 h 10"/>
                <a:gd name="T20" fmla="*/ 11 w 11"/>
                <a:gd name="T21" fmla="*/ 0 h 10"/>
                <a:gd name="T22" fmla="*/ 11 w 11"/>
                <a:gd name="T23" fmla="*/ 0 h 10"/>
                <a:gd name="T24" fmla="*/ 11 w 11"/>
                <a:gd name="T25" fmla="*/ 3 h 10"/>
                <a:gd name="T26" fmla="*/ 11 w 11"/>
                <a:gd name="T27" fmla="*/ 3 h 10"/>
                <a:gd name="T28" fmla="*/ 8 w 11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84" name="Freeform 280"/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>
                <a:gd name="T0" fmla="*/ 0 h 11"/>
                <a:gd name="T1" fmla="*/ 4 h 11"/>
                <a:gd name="T2" fmla="*/ 4 h 11"/>
                <a:gd name="T3" fmla="*/ 8 h 11"/>
                <a:gd name="T4" fmla="*/ 11 h 11"/>
                <a:gd name="T5" fmla="*/ 11 h 11"/>
                <a:gd name="T6" fmla="*/ 11 h 11"/>
                <a:gd name="T7" fmla="*/ 8 h 11"/>
                <a:gd name="T8" fmla="*/ 4 h 11"/>
                <a:gd name="T9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85" name="Freeform 281"/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>
                <a:gd name="T0" fmla="*/ 4 w 53"/>
                <a:gd name="T1" fmla="*/ 42 h 42"/>
                <a:gd name="T2" fmla="*/ 4 w 53"/>
                <a:gd name="T3" fmla="*/ 42 h 42"/>
                <a:gd name="T4" fmla="*/ 11 w 53"/>
                <a:gd name="T5" fmla="*/ 38 h 42"/>
                <a:gd name="T6" fmla="*/ 18 w 53"/>
                <a:gd name="T7" fmla="*/ 35 h 42"/>
                <a:gd name="T8" fmla="*/ 25 w 53"/>
                <a:gd name="T9" fmla="*/ 31 h 42"/>
                <a:gd name="T10" fmla="*/ 35 w 53"/>
                <a:gd name="T11" fmla="*/ 28 h 42"/>
                <a:gd name="T12" fmla="*/ 42 w 53"/>
                <a:gd name="T13" fmla="*/ 21 h 42"/>
                <a:gd name="T14" fmla="*/ 49 w 53"/>
                <a:gd name="T15" fmla="*/ 10 h 42"/>
                <a:gd name="T16" fmla="*/ 53 w 53"/>
                <a:gd name="T17" fmla="*/ 0 h 42"/>
                <a:gd name="T18" fmla="*/ 49 w 53"/>
                <a:gd name="T19" fmla="*/ 10 h 42"/>
                <a:gd name="T20" fmla="*/ 42 w 53"/>
                <a:gd name="T21" fmla="*/ 21 h 42"/>
                <a:gd name="T22" fmla="*/ 35 w 53"/>
                <a:gd name="T23" fmla="*/ 28 h 42"/>
                <a:gd name="T24" fmla="*/ 25 w 53"/>
                <a:gd name="T25" fmla="*/ 31 h 42"/>
                <a:gd name="T26" fmla="*/ 18 w 53"/>
                <a:gd name="T27" fmla="*/ 35 h 42"/>
                <a:gd name="T28" fmla="*/ 7 w 53"/>
                <a:gd name="T29" fmla="*/ 38 h 42"/>
                <a:gd name="T30" fmla="*/ 4 w 53"/>
                <a:gd name="T31" fmla="*/ 42 h 42"/>
                <a:gd name="T32" fmla="*/ 0 w 53"/>
                <a:gd name="T33" fmla="*/ 42 h 42"/>
                <a:gd name="T34" fmla="*/ 0 w 53"/>
                <a:gd name="T35" fmla="*/ 42 h 42"/>
                <a:gd name="T36" fmla="*/ 4 w 53"/>
                <a:gd name="T3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86" name="Freeform 282"/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>
                <a:gd name="T0" fmla="*/ 7 w 91"/>
                <a:gd name="T1" fmla="*/ 49 h 56"/>
                <a:gd name="T2" fmla="*/ 10 w 91"/>
                <a:gd name="T3" fmla="*/ 46 h 56"/>
                <a:gd name="T4" fmla="*/ 10 w 91"/>
                <a:gd name="T5" fmla="*/ 42 h 56"/>
                <a:gd name="T6" fmla="*/ 14 w 91"/>
                <a:gd name="T7" fmla="*/ 39 h 56"/>
                <a:gd name="T8" fmla="*/ 21 w 91"/>
                <a:gd name="T9" fmla="*/ 32 h 56"/>
                <a:gd name="T10" fmla="*/ 24 w 91"/>
                <a:gd name="T11" fmla="*/ 25 h 56"/>
                <a:gd name="T12" fmla="*/ 28 w 91"/>
                <a:gd name="T13" fmla="*/ 21 h 56"/>
                <a:gd name="T14" fmla="*/ 31 w 91"/>
                <a:gd name="T15" fmla="*/ 18 h 56"/>
                <a:gd name="T16" fmla="*/ 38 w 91"/>
                <a:gd name="T17" fmla="*/ 18 h 56"/>
                <a:gd name="T18" fmla="*/ 56 w 91"/>
                <a:gd name="T19" fmla="*/ 10 h 56"/>
                <a:gd name="T20" fmla="*/ 77 w 91"/>
                <a:gd name="T21" fmla="*/ 3 h 56"/>
                <a:gd name="T22" fmla="*/ 91 w 91"/>
                <a:gd name="T23" fmla="*/ 0 h 56"/>
                <a:gd name="T24" fmla="*/ 91 w 91"/>
                <a:gd name="T25" fmla="*/ 0 h 56"/>
                <a:gd name="T26" fmla="*/ 91 w 91"/>
                <a:gd name="T27" fmla="*/ 0 h 56"/>
                <a:gd name="T28" fmla="*/ 77 w 91"/>
                <a:gd name="T29" fmla="*/ 3 h 56"/>
                <a:gd name="T30" fmla="*/ 59 w 91"/>
                <a:gd name="T31" fmla="*/ 10 h 56"/>
                <a:gd name="T32" fmla="*/ 42 w 91"/>
                <a:gd name="T33" fmla="*/ 14 h 56"/>
                <a:gd name="T34" fmla="*/ 35 w 91"/>
                <a:gd name="T35" fmla="*/ 18 h 56"/>
                <a:gd name="T36" fmla="*/ 31 w 91"/>
                <a:gd name="T37" fmla="*/ 21 h 56"/>
                <a:gd name="T38" fmla="*/ 24 w 91"/>
                <a:gd name="T39" fmla="*/ 25 h 56"/>
                <a:gd name="T40" fmla="*/ 21 w 91"/>
                <a:gd name="T41" fmla="*/ 32 h 56"/>
                <a:gd name="T42" fmla="*/ 17 w 91"/>
                <a:gd name="T43" fmla="*/ 39 h 56"/>
                <a:gd name="T44" fmla="*/ 14 w 91"/>
                <a:gd name="T45" fmla="*/ 42 h 56"/>
                <a:gd name="T46" fmla="*/ 10 w 91"/>
                <a:gd name="T47" fmla="*/ 46 h 56"/>
                <a:gd name="T48" fmla="*/ 7 w 91"/>
                <a:gd name="T49" fmla="*/ 49 h 56"/>
                <a:gd name="T50" fmla="*/ 7 w 91"/>
                <a:gd name="T51" fmla="*/ 49 h 56"/>
                <a:gd name="T52" fmla="*/ 7 w 91"/>
                <a:gd name="T53" fmla="*/ 53 h 56"/>
                <a:gd name="T54" fmla="*/ 3 w 91"/>
                <a:gd name="T55" fmla="*/ 53 h 56"/>
                <a:gd name="T56" fmla="*/ 0 w 91"/>
                <a:gd name="T57" fmla="*/ 56 h 56"/>
                <a:gd name="T58" fmla="*/ 0 w 91"/>
                <a:gd name="T59" fmla="*/ 56 h 56"/>
                <a:gd name="T60" fmla="*/ 0 w 91"/>
                <a:gd name="T61" fmla="*/ 53 h 56"/>
                <a:gd name="T62" fmla="*/ 3 w 91"/>
                <a:gd name="T63" fmla="*/ 53 h 56"/>
                <a:gd name="T64" fmla="*/ 3 w 91"/>
                <a:gd name="T65" fmla="*/ 53 h 56"/>
                <a:gd name="T66" fmla="*/ 7 w 91"/>
                <a:gd name="T6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87" name="Freeform 283"/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0 h 25"/>
                <a:gd name="T4" fmla="*/ 4 w 18"/>
                <a:gd name="T5" fmla="*/ 3 h 25"/>
                <a:gd name="T6" fmla="*/ 7 w 18"/>
                <a:gd name="T7" fmla="*/ 10 h 25"/>
                <a:gd name="T8" fmla="*/ 11 w 18"/>
                <a:gd name="T9" fmla="*/ 18 h 25"/>
                <a:gd name="T10" fmla="*/ 14 w 18"/>
                <a:gd name="T11" fmla="*/ 21 h 25"/>
                <a:gd name="T12" fmla="*/ 18 w 18"/>
                <a:gd name="T13" fmla="*/ 25 h 25"/>
                <a:gd name="T14" fmla="*/ 14 w 18"/>
                <a:gd name="T15" fmla="*/ 21 h 25"/>
                <a:gd name="T16" fmla="*/ 11 w 18"/>
                <a:gd name="T17" fmla="*/ 18 h 25"/>
                <a:gd name="T18" fmla="*/ 7 w 18"/>
                <a:gd name="T19" fmla="*/ 10 h 25"/>
                <a:gd name="T20" fmla="*/ 4 w 18"/>
                <a:gd name="T21" fmla="*/ 3 h 25"/>
                <a:gd name="T22" fmla="*/ 0 w 18"/>
                <a:gd name="T23" fmla="*/ 0 h 25"/>
                <a:gd name="T24" fmla="*/ 0 w 1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88" name="Freeform 284"/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>
                <a:gd name="T0" fmla="*/ 88 w 116"/>
                <a:gd name="T1" fmla="*/ 191 h 194"/>
                <a:gd name="T2" fmla="*/ 81 w 116"/>
                <a:gd name="T3" fmla="*/ 191 h 194"/>
                <a:gd name="T4" fmla="*/ 63 w 116"/>
                <a:gd name="T5" fmla="*/ 194 h 194"/>
                <a:gd name="T6" fmla="*/ 60 w 116"/>
                <a:gd name="T7" fmla="*/ 194 h 194"/>
                <a:gd name="T8" fmla="*/ 53 w 116"/>
                <a:gd name="T9" fmla="*/ 194 h 194"/>
                <a:gd name="T10" fmla="*/ 42 w 116"/>
                <a:gd name="T11" fmla="*/ 187 h 194"/>
                <a:gd name="T12" fmla="*/ 31 w 116"/>
                <a:gd name="T13" fmla="*/ 169 h 194"/>
                <a:gd name="T14" fmla="*/ 24 w 116"/>
                <a:gd name="T15" fmla="*/ 155 h 194"/>
                <a:gd name="T16" fmla="*/ 24 w 116"/>
                <a:gd name="T17" fmla="*/ 145 h 194"/>
                <a:gd name="T18" fmla="*/ 21 w 116"/>
                <a:gd name="T19" fmla="*/ 131 h 194"/>
                <a:gd name="T20" fmla="*/ 21 w 116"/>
                <a:gd name="T21" fmla="*/ 120 h 194"/>
                <a:gd name="T22" fmla="*/ 28 w 116"/>
                <a:gd name="T23" fmla="*/ 117 h 194"/>
                <a:gd name="T24" fmla="*/ 24 w 116"/>
                <a:gd name="T25" fmla="*/ 113 h 194"/>
                <a:gd name="T26" fmla="*/ 21 w 116"/>
                <a:gd name="T27" fmla="*/ 103 h 194"/>
                <a:gd name="T28" fmla="*/ 21 w 116"/>
                <a:gd name="T29" fmla="*/ 92 h 194"/>
                <a:gd name="T30" fmla="*/ 24 w 116"/>
                <a:gd name="T31" fmla="*/ 88 h 194"/>
                <a:gd name="T32" fmla="*/ 17 w 116"/>
                <a:gd name="T33" fmla="*/ 85 h 194"/>
                <a:gd name="T34" fmla="*/ 7 w 116"/>
                <a:gd name="T35" fmla="*/ 71 h 194"/>
                <a:gd name="T36" fmla="*/ 0 w 116"/>
                <a:gd name="T37" fmla="*/ 43 h 194"/>
                <a:gd name="T38" fmla="*/ 7 w 116"/>
                <a:gd name="T39" fmla="*/ 25 h 194"/>
                <a:gd name="T40" fmla="*/ 14 w 116"/>
                <a:gd name="T41" fmla="*/ 14 h 194"/>
                <a:gd name="T42" fmla="*/ 31 w 116"/>
                <a:gd name="T43" fmla="*/ 7 h 194"/>
                <a:gd name="T44" fmla="*/ 56 w 116"/>
                <a:gd name="T45" fmla="*/ 0 h 194"/>
                <a:gd name="T46" fmla="*/ 63 w 116"/>
                <a:gd name="T47" fmla="*/ 4 h 194"/>
                <a:gd name="T48" fmla="*/ 77 w 116"/>
                <a:gd name="T49" fmla="*/ 7 h 194"/>
                <a:gd name="T50" fmla="*/ 88 w 116"/>
                <a:gd name="T51" fmla="*/ 18 h 194"/>
                <a:gd name="T52" fmla="*/ 88 w 116"/>
                <a:gd name="T53" fmla="*/ 29 h 194"/>
                <a:gd name="T54" fmla="*/ 84 w 116"/>
                <a:gd name="T55" fmla="*/ 36 h 194"/>
                <a:gd name="T56" fmla="*/ 74 w 116"/>
                <a:gd name="T57" fmla="*/ 43 h 194"/>
                <a:gd name="T58" fmla="*/ 67 w 116"/>
                <a:gd name="T59" fmla="*/ 43 h 194"/>
                <a:gd name="T60" fmla="*/ 53 w 116"/>
                <a:gd name="T61" fmla="*/ 43 h 194"/>
                <a:gd name="T62" fmla="*/ 45 w 116"/>
                <a:gd name="T63" fmla="*/ 50 h 194"/>
                <a:gd name="T64" fmla="*/ 45 w 116"/>
                <a:gd name="T65" fmla="*/ 60 h 194"/>
                <a:gd name="T66" fmla="*/ 63 w 116"/>
                <a:gd name="T67" fmla="*/ 81 h 194"/>
                <a:gd name="T68" fmla="*/ 67 w 116"/>
                <a:gd name="T69" fmla="*/ 85 h 194"/>
                <a:gd name="T70" fmla="*/ 67 w 116"/>
                <a:gd name="T71" fmla="*/ 103 h 194"/>
                <a:gd name="T72" fmla="*/ 70 w 116"/>
                <a:gd name="T73" fmla="*/ 110 h 194"/>
                <a:gd name="T74" fmla="*/ 77 w 116"/>
                <a:gd name="T75" fmla="*/ 106 h 194"/>
                <a:gd name="T76" fmla="*/ 81 w 116"/>
                <a:gd name="T77" fmla="*/ 103 h 194"/>
                <a:gd name="T78" fmla="*/ 88 w 116"/>
                <a:gd name="T79" fmla="*/ 110 h 194"/>
                <a:gd name="T80" fmla="*/ 91 w 116"/>
                <a:gd name="T81" fmla="*/ 117 h 194"/>
                <a:gd name="T82" fmla="*/ 88 w 116"/>
                <a:gd name="T83" fmla="*/ 124 h 194"/>
                <a:gd name="T84" fmla="*/ 84 w 116"/>
                <a:gd name="T85" fmla="*/ 127 h 194"/>
                <a:gd name="T86" fmla="*/ 81 w 116"/>
                <a:gd name="T87" fmla="*/ 127 h 194"/>
                <a:gd name="T88" fmla="*/ 74 w 116"/>
                <a:gd name="T89" fmla="*/ 127 h 194"/>
                <a:gd name="T90" fmla="*/ 74 w 116"/>
                <a:gd name="T91" fmla="*/ 134 h 194"/>
                <a:gd name="T92" fmla="*/ 77 w 116"/>
                <a:gd name="T93" fmla="*/ 141 h 194"/>
                <a:gd name="T94" fmla="*/ 77 w 116"/>
                <a:gd name="T95" fmla="*/ 145 h 194"/>
                <a:gd name="T96" fmla="*/ 81 w 116"/>
                <a:gd name="T97" fmla="*/ 162 h 194"/>
                <a:gd name="T98" fmla="*/ 88 w 116"/>
                <a:gd name="T99" fmla="*/ 166 h 194"/>
                <a:gd name="T100" fmla="*/ 88 w 116"/>
                <a:gd name="T101" fmla="*/ 187 h 194"/>
                <a:gd name="T102" fmla="*/ 105 w 116"/>
                <a:gd name="T103" fmla="*/ 180 h 194"/>
                <a:gd name="T104" fmla="*/ 105 w 116"/>
                <a:gd name="T105" fmla="*/ 180 h 194"/>
                <a:gd name="T106" fmla="*/ 88 w 116"/>
                <a:gd name="T107" fmla="*/ 1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89" name="Freeform 285"/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>
                <a:gd name="T0" fmla="*/ 0 w 10"/>
                <a:gd name="T1" fmla="*/ 7 h 7"/>
                <a:gd name="T2" fmla="*/ 3 w 10"/>
                <a:gd name="T3" fmla="*/ 3 h 7"/>
                <a:gd name="T4" fmla="*/ 10 w 10"/>
                <a:gd name="T5" fmla="*/ 0 h 7"/>
                <a:gd name="T6" fmla="*/ 7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90" name="Freeform 286"/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8 w 8"/>
                <a:gd name="T5" fmla="*/ 0 h 7"/>
                <a:gd name="T6" fmla="*/ 0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91" name="Freeform 287"/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>
                <a:gd name="T0" fmla="*/ 3 w 21"/>
                <a:gd name="T1" fmla="*/ 35 h 63"/>
                <a:gd name="T2" fmla="*/ 14 w 21"/>
                <a:gd name="T3" fmla="*/ 42 h 63"/>
                <a:gd name="T4" fmla="*/ 7 w 21"/>
                <a:gd name="T5" fmla="*/ 63 h 63"/>
                <a:gd name="T6" fmla="*/ 7 w 21"/>
                <a:gd name="T7" fmla="*/ 63 h 63"/>
                <a:gd name="T8" fmla="*/ 10 w 21"/>
                <a:gd name="T9" fmla="*/ 42 h 63"/>
                <a:gd name="T10" fmla="*/ 3 w 21"/>
                <a:gd name="T11" fmla="*/ 39 h 63"/>
                <a:gd name="T12" fmla="*/ 3 w 21"/>
                <a:gd name="T13" fmla="*/ 35 h 63"/>
                <a:gd name="T14" fmla="*/ 0 w 21"/>
                <a:gd name="T15" fmla="*/ 32 h 63"/>
                <a:gd name="T16" fmla="*/ 3 w 21"/>
                <a:gd name="T17" fmla="*/ 25 h 63"/>
                <a:gd name="T18" fmla="*/ 3 w 21"/>
                <a:gd name="T19" fmla="*/ 18 h 63"/>
                <a:gd name="T20" fmla="*/ 10 w 21"/>
                <a:gd name="T21" fmla="*/ 7 h 63"/>
                <a:gd name="T22" fmla="*/ 21 w 21"/>
                <a:gd name="T23" fmla="*/ 0 h 63"/>
                <a:gd name="T24" fmla="*/ 10 w 21"/>
                <a:gd name="T25" fmla="*/ 7 h 63"/>
                <a:gd name="T26" fmla="*/ 3 w 21"/>
                <a:gd name="T27" fmla="*/ 18 h 63"/>
                <a:gd name="T28" fmla="*/ 3 w 21"/>
                <a:gd name="T29" fmla="*/ 25 h 63"/>
                <a:gd name="T30" fmla="*/ 3 w 21"/>
                <a:gd name="T31" fmla="*/ 32 h 63"/>
                <a:gd name="T32" fmla="*/ 3 w 21"/>
                <a:gd name="T33" fmla="*/ 35 h 63"/>
                <a:gd name="T34" fmla="*/ 3 w 21"/>
                <a:gd name="T3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92" name="Freeform 288"/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>
                <a:gd name="T0" fmla="*/ 0 w 14"/>
                <a:gd name="T1" fmla="*/ 21 h 21"/>
                <a:gd name="T2" fmla="*/ 3 w 14"/>
                <a:gd name="T3" fmla="*/ 17 h 21"/>
                <a:gd name="T4" fmla="*/ 7 w 14"/>
                <a:gd name="T5" fmla="*/ 14 h 21"/>
                <a:gd name="T6" fmla="*/ 10 w 14"/>
                <a:gd name="T7" fmla="*/ 7 h 21"/>
                <a:gd name="T8" fmla="*/ 14 w 14"/>
                <a:gd name="T9" fmla="*/ 3 h 21"/>
                <a:gd name="T10" fmla="*/ 14 w 14"/>
                <a:gd name="T11" fmla="*/ 0 h 21"/>
                <a:gd name="T12" fmla="*/ 14 w 14"/>
                <a:gd name="T13" fmla="*/ 7 h 21"/>
                <a:gd name="T14" fmla="*/ 10 w 14"/>
                <a:gd name="T15" fmla="*/ 10 h 21"/>
                <a:gd name="T16" fmla="*/ 3 w 14"/>
                <a:gd name="T17" fmla="*/ 17 h 21"/>
                <a:gd name="T18" fmla="*/ 0 w 14"/>
                <a:gd name="T19" fmla="*/ 21 h 21"/>
                <a:gd name="T20" fmla="*/ 0 w 14"/>
                <a:gd name="T21" fmla="*/ 21 h 21"/>
                <a:gd name="T22" fmla="*/ 0 w 14"/>
                <a:gd name="T23" fmla="*/ 21 h 21"/>
                <a:gd name="T24" fmla="*/ 0 w 14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93" name="Freeform 289"/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4 h 14"/>
                <a:gd name="T4" fmla="*/ 0 w 4"/>
                <a:gd name="T5" fmla="*/ 10 h 14"/>
                <a:gd name="T6" fmla="*/ 0 w 4"/>
                <a:gd name="T7" fmla="*/ 7 h 14"/>
                <a:gd name="T8" fmla="*/ 0 w 4"/>
                <a:gd name="T9" fmla="*/ 3 h 14"/>
                <a:gd name="T10" fmla="*/ 4 w 4"/>
                <a:gd name="T11" fmla="*/ 0 h 14"/>
                <a:gd name="T12" fmla="*/ 4 w 4"/>
                <a:gd name="T13" fmla="*/ 0 h 14"/>
                <a:gd name="T14" fmla="*/ 4 w 4"/>
                <a:gd name="T15" fmla="*/ 0 h 14"/>
                <a:gd name="T16" fmla="*/ 0 w 4"/>
                <a:gd name="T17" fmla="*/ 3 h 14"/>
                <a:gd name="T18" fmla="*/ 0 w 4"/>
                <a:gd name="T19" fmla="*/ 7 h 14"/>
                <a:gd name="T20" fmla="*/ 0 w 4"/>
                <a:gd name="T21" fmla="*/ 14 h 14"/>
                <a:gd name="T22" fmla="*/ 0 w 4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94" name="Freeform 290"/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>
                <a:gd name="T0" fmla="*/ 17 w 21"/>
                <a:gd name="T1" fmla="*/ 18 h 18"/>
                <a:gd name="T2" fmla="*/ 17 w 21"/>
                <a:gd name="T3" fmla="*/ 15 h 18"/>
                <a:gd name="T4" fmla="*/ 14 w 21"/>
                <a:gd name="T5" fmla="*/ 15 h 18"/>
                <a:gd name="T6" fmla="*/ 10 w 21"/>
                <a:gd name="T7" fmla="*/ 11 h 18"/>
                <a:gd name="T8" fmla="*/ 10 w 21"/>
                <a:gd name="T9" fmla="*/ 11 h 18"/>
                <a:gd name="T10" fmla="*/ 7 w 21"/>
                <a:gd name="T11" fmla="*/ 11 h 18"/>
                <a:gd name="T12" fmla="*/ 3 w 21"/>
                <a:gd name="T13" fmla="*/ 11 h 18"/>
                <a:gd name="T14" fmla="*/ 0 w 21"/>
                <a:gd name="T15" fmla="*/ 7 h 18"/>
                <a:gd name="T16" fmla="*/ 0 w 21"/>
                <a:gd name="T17" fmla="*/ 4 h 18"/>
                <a:gd name="T18" fmla="*/ 0 w 21"/>
                <a:gd name="T19" fmla="*/ 4 h 18"/>
                <a:gd name="T20" fmla="*/ 3 w 21"/>
                <a:gd name="T21" fmla="*/ 0 h 18"/>
                <a:gd name="T22" fmla="*/ 0 w 21"/>
                <a:gd name="T23" fmla="*/ 4 h 18"/>
                <a:gd name="T24" fmla="*/ 0 w 21"/>
                <a:gd name="T25" fmla="*/ 4 h 18"/>
                <a:gd name="T26" fmla="*/ 0 w 21"/>
                <a:gd name="T27" fmla="*/ 7 h 18"/>
                <a:gd name="T28" fmla="*/ 3 w 21"/>
                <a:gd name="T29" fmla="*/ 7 h 18"/>
                <a:gd name="T30" fmla="*/ 7 w 21"/>
                <a:gd name="T31" fmla="*/ 7 h 18"/>
                <a:gd name="T32" fmla="*/ 10 w 21"/>
                <a:gd name="T33" fmla="*/ 11 h 18"/>
                <a:gd name="T34" fmla="*/ 10 w 21"/>
                <a:gd name="T35" fmla="*/ 11 h 18"/>
                <a:gd name="T36" fmla="*/ 17 w 21"/>
                <a:gd name="T37" fmla="*/ 11 h 18"/>
                <a:gd name="T38" fmla="*/ 17 w 21"/>
                <a:gd name="T39" fmla="*/ 15 h 18"/>
                <a:gd name="T40" fmla="*/ 21 w 21"/>
                <a:gd name="T41" fmla="*/ 18 h 18"/>
                <a:gd name="T42" fmla="*/ 17 w 21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95" name="Freeform 291"/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7 h 7"/>
                <a:gd name="T4" fmla="*/ 4 w 4"/>
                <a:gd name="T5" fmla="*/ 4 h 7"/>
                <a:gd name="T6" fmla="*/ 4 w 4"/>
                <a:gd name="T7" fmla="*/ 0 h 7"/>
                <a:gd name="T8" fmla="*/ 4 w 4"/>
                <a:gd name="T9" fmla="*/ 4 h 7"/>
                <a:gd name="T10" fmla="*/ 4 w 4"/>
                <a:gd name="T11" fmla="*/ 7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96" name="Freeform 292"/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>
                <a:gd name="T0" fmla="*/ 0 w 3"/>
                <a:gd name="T1" fmla="*/ 18 h 18"/>
                <a:gd name="T2" fmla="*/ 0 w 3"/>
                <a:gd name="T3" fmla="*/ 18 h 18"/>
                <a:gd name="T4" fmla="*/ 3 w 3"/>
                <a:gd name="T5" fmla="*/ 0 h 18"/>
                <a:gd name="T6" fmla="*/ 3 w 3"/>
                <a:gd name="T7" fmla="*/ 0 h 18"/>
                <a:gd name="T8" fmla="*/ 3 w 3"/>
                <a:gd name="T9" fmla="*/ 0 h 18"/>
                <a:gd name="T10" fmla="*/ 3 w 3"/>
                <a:gd name="T11" fmla="*/ 0 h 18"/>
                <a:gd name="T12" fmla="*/ 3 w 3"/>
                <a:gd name="T13" fmla="*/ 4 h 18"/>
                <a:gd name="T14" fmla="*/ 3 w 3"/>
                <a:gd name="T15" fmla="*/ 7 h 18"/>
                <a:gd name="T16" fmla="*/ 3 w 3"/>
                <a:gd name="T17" fmla="*/ 14 h 18"/>
                <a:gd name="T18" fmla="*/ 0 w 3"/>
                <a:gd name="T19" fmla="*/ 18 h 18"/>
                <a:gd name="T20" fmla="*/ 0 w 3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97" name="Freeform 293"/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3 w 7"/>
                <a:gd name="T9" fmla="*/ 0 h 4"/>
                <a:gd name="T10" fmla="*/ 3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3 w 7"/>
                <a:gd name="T19" fmla="*/ 0 h 4"/>
                <a:gd name="T20" fmla="*/ 3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98" name="Freeform 294"/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>
                <a:gd name="T0" fmla="*/ 7 w 14"/>
                <a:gd name="T1" fmla="*/ 7 h 7"/>
                <a:gd name="T2" fmla="*/ 7 w 14"/>
                <a:gd name="T3" fmla="*/ 7 h 7"/>
                <a:gd name="T4" fmla="*/ 3 w 14"/>
                <a:gd name="T5" fmla="*/ 4 h 7"/>
                <a:gd name="T6" fmla="*/ 0 w 14"/>
                <a:gd name="T7" fmla="*/ 0 h 7"/>
                <a:gd name="T8" fmla="*/ 0 w 14"/>
                <a:gd name="T9" fmla="*/ 0 h 7"/>
                <a:gd name="T10" fmla="*/ 0 w 14"/>
                <a:gd name="T11" fmla="*/ 0 h 7"/>
                <a:gd name="T12" fmla="*/ 0 w 14"/>
                <a:gd name="T13" fmla="*/ 0 h 7"/>
                <a:gd name="T14" fmla="*/ 0 w 14"/>
                <a:gd name="T15" fmla="*/ 0 h 7"/>
                <a:gd name="T16" fmla="*/ 3 w 14"/>
                <a:gd name="T17" fmla="*/ 4 h 7"/>
                <a:gd name="T18" fmla="*/ 7 w 14"/>
                <a:gd name="T19" fmla="*/ 7 h 7"/>
                <a:gd name="T20" fmla="*/ 10 w 14"/>
                <a:gd name="T21" fmla="*/ 4 h 7"/>
                <a:gd name="T22" fmla="*/ 14 w 14"/>
                <a:gd name="T23" fmla="*/ 4 h 7"/>
                <a:gd name="T24" fmla="*/ 14 w 14"/>
                <a:gd name="T25" fmla="*/ 4 h 7"/>
                <a:gd name="T26" fmla="*/ 14 w 14"/>
                <a:gd name="T27" fmla="*/ 4 h 7"/>
                <a:gd name="T28" fmla="*/ 7 w 14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99" name="Freeform 295"/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3 h 7"/>
                <a:gd name="T4" fmla="*/ 4 w 4"/>
                <a:gd name="T5" fmla="*/ 0 h 7"/>
                <a:gd name="T6" fmla="*/ 4 w 4"/>
                <a:gd name="T7" fmla="*/ 3 h 7"/>
                <a:gd name="T8" fmla="*/ 4 w 4"/>
                <a:gd name="T9" fmla="*/ 3 h 7"/>
                <a:gd name="T10" fmla="*/ 4 w 4"/>
                <a:gd name="T11" fmla="*/ 3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00" name="Freeform 296"/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3 h 3"/>
                <a:gd name="T4" fmla="*/ 3 w 10"/>
                <a:gd name="T5" fmla="*/ 0 h 3"/>
                <a:gd name="T6" fmla="*/ 10 w 10"/>
                <a:gd name="T7" fmla="*/ 0 h 3"/>
                <a:gd name="T8" fmla="*/ 10 w 10"/>
                <a:gd name="T9" fmla="*/ 0 h 3"/>
                <a:gd name="T10" fmla="*/ 0 w 1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01" name="Freeform 297"/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4 w 11"/>
                <a:gd name="T5" fmla="*/ 0 h 3"/>
                <a:gd name="T6" fmla="*/ 11 w 11"/>
                <a:gd name="T7" fmla="*/ 3 h 3"/>
                <a:gd name="T8" fmla="*/ 4 w 11"/>
                <a:gd name="T9" fmla="*/ 0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02" name="Freeform 298"/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>
                <a:gd name="T0" fmla="*/ 0 w 11"/>
                <a:gd name="T1" fmla="*/ 3 h 3"/>
                <a:gd name="T2" fmla="*/ 0 w 11"/>
                <a:gd name="T3" fmla="*/ 3 h 3"/>
                <a:gd name="T4" fmla="*/ 7 w 11"/>
                <a:gd name="T5" fmla="*/ 0 h 3"/>
                <a:gd name="T6" fmla="*/ 11 w 11"/>
                <a:gd name="T7" fmla="*/ 0 h 3"/>
                <a:gd name="T8" fmla="*/ 7 w 11"/>
                <a:gd name="T9" fmla="*/ 0 h 3"/>
                <a:gd name="T10" fmla="*/ 0 w 11"/>
                <a:gd name="T11" fmla="*/ 3 h 3"/>
                <a:gd name="T12" fmla="*/ 0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03" name="Freeform 299"/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0 h 14"/>
                <a:gd name="T4" fmla="*/ 0 w 4"/>
                <a:gd name="T5" fmla="*/ 7 h 14"/>
                <a:gd name="T6" fmla="*/ 4 w 4"/>
                <a:gd name="T7" fmla="*/ 0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04" name="Freeform 300"/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3 w 7"/>
                <a:gd name="T7" fmla="*/ 7 h 28"/>
                <a:gd name="T8" fmla="*/ 0 w 7"/>
                <a:gd name="T9" fmla="*/ 0 h 28"/>
                <a:gd name="T10" fmla="*/ 3 w 7"/>
                <a:gd name="T11" fmla="*/ 7 h 28"/>
                <a:gd name="T12" fmla="*/ 7 w 7"/>
                <a:gd name="T13" fmla="*/ 14 h 28"/>
                <a:gd name="T14" fmla="*/ 7 w 7"/>
                <a:gd name="T15" fmla="*/ 21 h 28"/>
                <a:gd name="T16" fmla="*/ 7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05" name="Freeform 301"/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>
                <a:gd name="T0" fmla="*/ 229 w 257"/>
                <a:gd name="T1" fmla="*/ 14 h 106"/>
                <a:gd name="T2" fmla="*/ 215 w 257"/>
                <a:gd name="T3" fmla="*/ 18 h 106"/>
                <a:gd name="T4" fmla="*/ 204 w 257"/>
                <a:gd name="T5" fmla="*/ 21 h 106"/>
                <a:gd name="T6" fmla="*/ 194 w 257"/>
                <a:gd name="T7" fmla="*/ 29 h 106"/>
                <a:gd name="T8" fmla="*/ 194 w 257"/>
                <a:gd name="T9" fmla="*/ 29 h 106"/>
                <a:gd name="T10" fmla="*/ 194 w 257"/>
                <a:gd name="T11" fmla="*/ 32 h 106"/>
                <a:gd name="T12" fmla="*/ 194 w 257"/>
                <a:gd name="T13" fmla="*/ 39 h 106"/>
                <a:gd name="T14" fmla="*/ 190 w 257"/>
                <a:gd name="T15" fmla="*/ 46 h 106"/>
                <a:gd name="T16" fmla="*/ 187 w 257"/>
                <a:gd name="T17" fmla="*/ 53 h 106"/>
                <a:gd name="T18" fmla="*/ 180 w 257"/>
                <a:gd name="T19" fmla="*/ 57 h 106"/>
                <a:gd name="T20" fmla="*/ 169 w 257"/>
                <a:gd name="T21" fmla="*/ 60 h 106"/>
                <a:gd name="T22" fmla="*/ 151 w 257"/>
                <a:gd name="T23" fmla="*/ 67 h 106"/>
                <a:gd name="T24" fmla="*/ 123 w 257"/>
                <a:gd name="T25" fmla="*/ 71 h 106"/>
                <a:gd name="T26" fmla="*/ 99 w 257"/>
                <a:gd name="T27" fmla="*/ 78 h 106"/>
                <a:gd name="T28" fmla="*/ 77 w 257"/>
                <a:gd name="T29" fmla="*/ 81 h 106"/>
                <a:gd name="T30" fmla="*/ 67 w 257"/>
                <a:gd name="T31" fmla="*/ 85 h 106"/>
                <a:gd name="T32" fmla="*/ 63 w 257"/>
                <a:gd name="T33" fmla="*/ 88 h 106"/>
                <a:gd name="T34" fmla="*/ 56 w 257"/>
                <a:gd name="T35" fmla="*/ 92 h 106"/>
                <a:gd name="T36" fmla="*/ 46 w 257"/>
                <a:gd name="T37" fmla="*/ 99 h 106"/>
                <a:gd name="T38" fmla="*/ 35 w 257"/>
                <a:gd name="T39" fmla="*/ 103 h 106"/>
                <a:gd name="T40" fmla="*/ 25 w 257"/>
                <a:gd name="T41" fmla="*/ 106 h 106"/>
                <a:gd name="T42" fmla="*/ 11 w 257"/>
                <a:gd name="T43" fmla="*/ 106 h 106"/>
                <a:gd name="T44" fmla="*/ 3 w 257"/>
                <a:gd name="T45" fmla="*/ 106 h 106"/>
                <a:gd name="T46" fmla="*/ 0 w 257"/>
                <a:gd name="T47" fmla="*/ 103 h 106"/>
                <a:gd name="T48" fmla="*/ 3 w 257"/>
                <a:gd name="T49" fmla="*/ 106 h 106"/>
                <a:gd name="T50" fmla="*/ 11 w 257"/>
                <a:gd name="T51" fmla="*/ 106 h 106"/>
                <a:gd name="T52" fmla="*/ 25 w 257"/>
                <a:gd name="T53" fmla="*/ 106 h 106"/>
                <a:gd name="T54" fmla="*/ 35 w 257"/>
                <a:gd name="T55" fmla="*/ 103 h 106"/>
                <a:gd name="T56" fmla="*/ 46 w 257"/>
                <a:gd name="T57" fmla="*/ 95 h 106"/>
                <a:gd name="T58" fmla="*/ 53 w 257"/>
                <a:gd name="T59" fmla="*/ 92 h 106"/>
                <a:gd name="T60" fmla="*/ 60 w 257"/>
                <a:gd name="T61" fmla="*/ 88 h 106"/>
                <a:gd name="T62" fmla="*/ 67 w 257"/>
                <a:gd name="T63" fmla="*/ 85 h 106"/>
                <a:gd name="T64" fmla="*/ 81 w 257"/>
                <a:gd name="T65" fmla="*/ 81 h 106"/>
                <a:gd name="T66" fmla="*/ 109 w 257"/>
                <a:gd name="T67" fmla="*/ 74 h 106"/>
                <a:gd name="T68" fmla="*/ 144 w 257"/>
                <a:gd name="T69" fmla="*/ 67 h 106"/>
                <a:gd name="T70" fmla="*/ 169 w 257"/>
                <a:gd name="T71" fmla="*/ 60 h 106"/>
                <a:gd name="T72" fmla="*/ 180 w 257"/>
                <a:gd name="T73" fmla="*/ 57 h 106"/>
                <a:gd name="T74" fmla="*/ 187 w 257"/>
                <a:gd name="T75" fmla="*/ 53 h 106"/>
                <a:gd name="T76" fmla="*/ 190 w 257"/>
                <a:gd name="T77" fmla="*/ 46 h 106"/>
                <a:gd name="T78" fmla="*/ 194 w 257"/>
                <a:gd name="T79" fmla="*/ 39 h 106"/>
                <a:gd name="T80" fmla="*/ 194 w 257"/>
                <a:gd name="T81" fmla="*/ 32 h 106"/>
                <a:gd name="T82" fmla="*/ 194 w 257"/>
                <a:gd name="T83" fmla="*/ 29 h 106"/>
                <a:gd name="T84" fmla="*/ 194 w 257"/>
                <a:gd name="T85" fmla="*/ 29 h 106"/>
                <a:gd name="T86" fmla="*/ 204 w 257"/>
                <a:gd name="T87" fmla="*/ 21 h 106"/>
                <a:gd name="T88" fmla="*/ 215 w 257"/>
                <a:gd name="T89" fmla="*/ 18 h 106"/>
                <a:gd name="T90" fmla="*/ 225 w 257"/>
                <a:gd name="T91" fmla="*/ 14 h 106"/>
                <a:gd name="T92" fmla="*/ 236 w 257"/>
                <a:gd name="T93" fmla="*/ 14 h 106"/>
                <a:gd name="T94" fmla="*/ 243 w 257"/>
                <a:gd name="T95" fmla="*/ 11 h 106"/>
                <a:gd name="T96" fmla="*/ 250 w 257"/>
                <a:gd name="T97" fmla="*/ 7 h 106"/>
                <a:gd name="T98" fmla="*/ 257 w 257"/>
                <a:gd name="T99" fmla="*/ 4 h 106"/>
                <a:gd name="T100" fmla="*/ 257 w 257"/>
                <a:gd name="T101" fmla="*/ 0 h 106"/>
                <a:gd name="T102" fmla="*/ 257 w 257"/>
                <a:gd name="T103" fmla="*/ 0 h 106"/>
                <a:gd name="T104" fmla="*/ 254 w 257"/>
                <a:gd name="T105" fmla="*/ 7 h 106"/>
                <a:gd name="T106" fmla="*/ 247 w 257"/>
                <a:gd name="T107" fmla="*/ 11 h 106"/>
                <a:gd name="T108" fmla="*/ 236 w 257"/>
                <a:gd name="T109" fmla="*/ 14 h 106"/>
                <a:gd name="T110" fmla="*/ 229 w 257"/>
                <a:gd name="T11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06" name="Freeform 302"/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>
                <a:gd name="T0" fmla="*/ 102 w 130"/>
                <a:gd name="T1" fmla="*/ 110 h 120"/>
                <a:gd name="T2" fmla="*/ 98 w 130"/>
                <a:gd name="T3" fmla="*/ 103 h 120"/>
                <a:gd name="T4" fmla="*/ 91 w 130"/>
                <a:gd name="T5" fmla="*/ 96 h 120"/>
                <a:gd name="T6" fmla="*/ 88 w 130"/>
                <a:gd name="T7" fmla="*/ 96 h 120"/>
                <a:gd name="T8" fmla="*/ 81 w 130"/>
                <a:gd name="T9" fmla="*/ 96 h 120"/>
                <a:gd name="T10" fmla="*/ 77 w 130"/>
                <a:gd name="T11" fmla="*/ 96 h 120"/>
                <a:gd name="T12" fmla="*/ 74 w 130"/>
                <a:gd name="T13" fmla="*/ 96 h 120"/>
                <a:gd name="T14" fmla="*/ 70 w 130"/>
                <a:gd name="T15" fmla="*/ 96 h 120"/>
                <a:gd name="T16" fmla="*/ 70 w 130"/>
                <a:gd name="T17" fmla="*/ 89 h 120"/>
                <a:gd name="T18" fmla="*/ 67 w 130"/>
                <a:gd name="T19" fmla="*/ 78 h 120"/>
                <a:gd name="T20" fmla="*/ 60 w 130"/>
                <a:gd name="T21" fmla="*/ 71 h 120"/>
                <a:gd name="T22" fmla="*/ 56 w 130"/>
                <a:gd name="T23" fmla="*/ 64 h 120"/>
                <a:gd name="T24" fmla="*/ 49 w 130"/>
                <a:gd name="T25" fmla="*/ 57 h 120"/>
                <a:gd name="T26" fmla="*/ 46 w 130"/>
                <a:gd name="T27" fmla="*/ 53 h 120"/>
                <a:gd name="T28" fmla="*/ 42 w 130"/>
                <a:gd name="T29" fmla="*/ 53 h 120"/>
                <a:gd name="T30" fmla="*/ 39 w 130"/>
                <a:gd name="T31" fmla="*/ 43 h 120"/>
                <a:gd name="T32" fmla="*/ 39 w 130"/>
                <a:gd name="T33" fmla="*/ 32 h 120"/>
                <a:gd name="T34" fmla="*/ 35 w 130"/>
                <a:gd name="T35" fmla="*/ 25 h 120"/>
                <a:gd name="T36" fmla="*/ 32 w 130"/>
                <a:gd name="T37" fmla="*/ 22 h 120"/>
                <a:gd name="T38" fmla="*/ 32 w 130"/>
                <a:gd name="T39" fmla="*/ 22 h 120"/>
                <a:gd name="T40" fmla="*/ 28 w 130"/>
                <a:gd name="T41" fmla="*/ 11 h 120"/>
                <a:gd name="T42" fmla="*/ 21 w 130"/>
                <a:gd name="T43" fmla="*/ 4 h 120"/>
                <a:gd name="T44" fmla="*/ 10 w 130"/>
                <a:gd name="T45" fmla="*/ 0 h 120"/>
                <a:gd name="T46" fmla="*/ 0 w 130"/>
                <a:gd name="T47" fmla="*/ 0 h 120"/>
                <a:gd name="T48" fmla="*/ 10 w 130"/>
                <a:gd name="T49" fmla="*/ 0 h 120"/>
                <a:gd name="T50" fmla="*/ 21 w 130"/>
                <a:gd name="T51" fmla="*/ 4 h 120"/>
                <a:gd name="T52" fmla="*/ 28 w 130"/>
                <a:gd name="T53" fmla="*/ 11 h 120"/>
                <a:gd name="T54" fmla="*/ 32 w 130"/>
                <a:gd name="T55" fmla="*/ 22 h 120"/>
                <a:gd name="T56" fmla="*/ 32 w 130"/>
                <a:gd name="T57" fmla="*/ 22 h 120"/>
                <a:gd name="T58" fmla="*/ 35 w 130"/>
                <a:gd name="T59" fmla="*/ 25 h 120"/>
                <a:gd name="T60" fmla="*/ 39 w 130"/>
                <a:gd name="T61" fmla="*/ 32 h 120"/>
                <a:gd name="T62" fmla="*/ 42 w 130"/>
                <a:gd name="T63" fmla="*/ 43 h 120"/>
                <a:gd name="T64" fmla="*/ 42 w 130"/>
                <a:gd name="T65" fmla="*/ 53 h 120"/>
                <a:gd name="T66" fmla="*/ 46 w 130"/>
                <a:gd name="T67" fmla="*/ 53 h 120"/>
                <a:gd name="T68" fmla="*/ 49 w 130"/>
                <a:gd name="T69" fmla="*/ 57 h 120"/>
                <a:gd name="T70" fmla="*/ 56 w 130"/>
                <a:gd name="T71" fmla="*/ 64 h 120"/>
                <a:gd name="T72" fmla="*/ 60 w 130"/>
                <a:gd name="T73" fmla="*/ 71 h 120"/>
                <a:gd name="T74" fmla="*/ 67 w 130"/>
                <a:gd name="T75" fmla="*/ 78 h 120"/>
                <a:gd name="T76" fmla="*/ 70 w 130"/>
                <a:gd name="T77" fmla="*/ 89 h 120"/>
                <a:gd name="T78" fmla="*/ 74 w 130"/>
                <a:gd name="T79" fmla="*/ 96 h 120"/>
                <a:gd name="T80" fmla="*/ 74 w 130"/>
                <a:gd name="T81" fmla="*/ 96 h 120"/>
                <a:gd name="T82" fmla="*/ 77 w 130"/>
                <a:gd name="T83" fmla="*/ 96 h 120"/>
                <a:gd name="T84" fmla="*/ 81 w 130"/>
                <a:gd name="T85" fmla="*/ 96 h 120"/>
                <a:gd name="T86" fmla="*/ 88 w 130"/>
                <a:gd name="T87" fmla="*/ 96 h 120"/>
                <a:gd name="T88" fmla="*/ 95 w 130"/>
                <a:gd name="T89" fmla="*/ 96 h 120"/>
                <a:gd name="T90" fmla="*/ 98 w 130"/>
                <a:gd name="T91" fmla="*/ 103 h 120"/>
                <a:gd name="T92" fmla="*/ 102 w 130"/>
                <a:gd name="T93" fmla="*/ 110 h 120"/>
                <a:gd name="T94" fmla="*/ 105 w 130"/>
                <a:gd name="T95" fmla="*/ 110 h 120"/>
                <a:gd name="T96" fmla="*/ 105 w 130"/>
                <a:gd name="T97" fmla="*/ 113 h 120"/>
                <a:gd name="T98" fmla="*/ 105 w 130"/>
                <a:gd name="T99" fmla="*/ 117 h 120"/>
                <a:gd name="T100" fmla="*/ 109 w 130"/>
                <a:gd name="T101" fmla="*/ 120 h 120"/>
                <a:gd name="T102" fmla="*/ 116 w 130"/>
                <a:gd name="T103" fmla="*/ 120 h 120"/>
                <a:gd name="T104" fmla="*/ 123 w 130"/>
                <a:gd name="T105" fmla="*/ 117 h 120"/>
                <a:gd name="T106" fmla="*/ 130 w 130"/>
                <a:gd name="T107" fmla="*/ 113 h 120"/>
                <a:gd name="T108" fmla="*/ 130 w 130"/>
                <a:gd name="T109" fmla="*/ 113 h 120"/>
                <a:gd name="T110" fmla="*/ 130 w 130"/>
                <a:gd name="T111" fmla="*/ 113 h 120"/>
                <a:gd name="T112" fmla="*/ 123 w 130"/>
                <a:gd name="T113" fmla="*/ 120 h 120"/>
                <a:gd name="T114" fmla="*/ 116 w 130"/>
                <a:gd name="T115" fmla="*/ 120 h 120"/>
                <a:gd name="T116" fmla="*/ 109 w 130"/>
                <a:gd name="T117" fmla="*/ 120 h 120"/>
                <a:gd name="T118" fmla="*/ 105 w 130"/>
                <a:gd name="T119" fmla="*/ 117 h 120"/>
                <a:gd name="T120" fmla="*/ 105 w 130"/>
                <a:gd name="T121" fmla="*/ 113 h 120"/>
                <a:gd name="T122" fmla="*/ 102 w 130"/>
                <a:gd name="T123" fmla="*/ 110 h 120"/>
                <a:gd name="T124" fmla="*/ 102 w 130"/>
                <a:gd name="T125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07" name="Freeform 303"/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4 h 8"/>
                <a:gd name="T4" fmla="*/ 0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3 w 3"/>
                <a:gd name="T11" fmla="*/ 4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08" name="Freeform 304"/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>
                <a:gd name="T0" fmla="*/ 0 w 39"/>
                <a:gd name="T1" fmla="*/ 14 h 46"/>
                <a:gd name="T2" fmla="*/ 7 w 39"/>
                <a:gd name="T3" fmla="*/ 18 h 46"/>
                <a:gd name="T4" fmla="*/ 10 w 39"/>
                <a:gd name="T5" fmla="*/ 25 h 46"/>
                <a:gd name="T6" fmla="*/ 14 w 39"/>
                <a:gd name="T7" fmla="*/ 28 h 46"/>
                <a:gd name="T8" fmla="*/ 17 w 39"/>
                <a:gd name="T9" fmla="*/ 32 h 46"/>
                <a:gd name="T10" fmla="*/ 17 w 39"/>
                <a:gd name="T11" fmla="*/ 35 h 46"/>
                <a:gd name="T12" fmla="*/ 17 w 39"/>
                <a:gd name="T13" fmla="*/ 35 h 46"/>
                <a:gd name="T14" fmla="*/ 17 w 39"/>
                <a:gd name="T15" fmla="*/ 39 h 46"/>
                <a:gd name="T16" fmla="*/ 17 w 39"/>
                <a:gd name="T17" fmla="*/ 42 h 46"/>
                <a:gd name="T18" fmla="*/ 21 w 39"/>
                <a:gd name="T19" fmla="*/ 46 h 46"/>
                <a:gd name="T20" fmla="*/ 21 w 39"/>
                <a:gd name="T21" fmla="*/ 46 h 46"/>
                <a:gd name="T22" fmla="*/ 28 w 39"/>
                <a:gd name="T23" fmla="*/ 46 h 46"/>
                <a:gd name="T24" fmla="*/ 35 w 39"/>
                <a:gd name="T25" fmla="*/ 42 h 46"/>
                <a:gd name="T26" fmla="*/ 35 w 39"/>
                <a:gd name="T27" fmla="*/ 39 h 46"/>
                <a:gd name="T28" fmla="*/ 39 w 39"/>
                <a:gd name="T29" fmla="*/ 32 h 46"/>
                <a:gd name="T30" fmla="*/ 35 w 39"/>
                <a:gd name="T31" fmla="*/ 28 h 46"/>
                <a:gd name="T32" fmla="*/ 35 w 39"/>
                <a:gd name="T33" fmla="*/ 21 h 46"/>
                <a:gd name="T34" fmla="*/ 35 w 39"/>
                <a:gd name="T35" fmla="*/ 18 h 46"/>
                <a:gd name="T36" fmla="*/ 39 w 39"/>
                <a:gd name="T37" fmla="*/ 14 h 46"/>
                <a:gd name="T38" fmla="*/ 35 w 39"/>
                <a:gd name="T39" fmla="*/ 14 h 46"/>
                <a:gd name="T40" fmla="*/ 32 w 39"/>
                <a:gd name="T41" fmla="*/ 10 h 46"/>
                <a:gd name="T42" fmla="*/ 28 w 39"/>
                <a:gd name="T43" fmla="*/ 7 h 46"/>
                <a:gd name="T44" fmla="*/ 24 w 39"/>
                <a:gd name="T45" fmla="*/ 3 h 46"/>
                <a:gd name="T46" fmla="*/ 17 w 39"/>
                <a:gd name="T47" fmla="*/ 3 h 46"/>
                <a:gd name="T48" fmla="*/ 14 w 39"/>
                <a:gd name="T49" fmla="*/ 3 h 46"/>
                <a:gd name="T50" fmla="*/ 7 w 39"/>
                <a:gd name="T51" fmla="*/ 0 h 46"/>
                <a:gd name="T52" fmla="*/ 7 w 39"/>
                <a:gd name="T53" fmla="*/ 0 h 46"/>
                <a:gd name="T54" fmla="*/ 7 w 39"/>
                <a:gd name="T55" fmla="*/ 0 h 46"/>
                <a:gd name="T56" fmla="*/ 3 w 39"/>
                <a:gd name="T57" fmla="*/ 3 h 46"/>
                <a:gd name="T58" fmla="*/ 0 w 39"/>
                <a:gd name="T59" fmla="*/ 7 h 46"/>
                <a:gd name="T60" fmla="*/ 0 w 39"/>
                <a:gd name="T6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09" name="Freeform 305"/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>
                <a:gd name="T0" fmla="*/ 116 w 151"/>
                <a:gd name="T1" fmla="*/ 49 h 130"/>
                <a:gd name="T2" fmla="*/ 113 w 151"/>
                <a:gd name="T3" fmla="*/ 52 h 130"/>
                <a:gd name="T4" fmla="*/ 109 w 151"/>
                <a:gd name="T5" fmla="*/ 59 h 130"/>
                <a:gd name="T6" fmla="*/ 106 w 151"/>
                <a:gd name="T7" fmla="*/ 63 h 130"/>
                <a:gd name="T8" fmla="*/ 99 w 151"/>
                <a:gd name="T9" fmla="*/ 70 h 130"/>
                <a:gd name="T10" fmla="*/ 92 w 151"/>
                <a:gd name="T11" fmla="*/ 77 h 130"/>
                <a:gd name="T12" fmla="*/ 84 w 151"/>
                <a:gd name="T13" fmla="*/ 84 h 130"/>
                <a:gd name="T14" fmla="*/ 77 w 151"/>
                <a:gd name="T15" fmla="*/ 88 h 130"/>
                <a:gd name="T16" fmla="*/ 74 w 151"/>
                <a:gd name="T17" fmla="*/ 91 h 130"/>
                <a:gd name="T18" fmla="*/ 67 w 151"/>
                <a:gd name="T19" fmla="*/ 95 h 130"/>
                <a:gd name="T20" fmla="*/ 67 w 151"/>
                <a:gd name="T21" fmla="*/ 95 h 130"/>
                <a:gd name="T22" fmla="*/ 42 w 151"/>
                <a:gd name="T23" fmla="*/ 95 h 130"/>
                <a:gd name="T24" fmla="*/ 21 w 151"/>
                <a:gd name="T25" fmla="*/ 102 h 130"/>
                <a:gd name="T26" fmla="*/ 3 w 151"/>
                <a:gd name="T27" fmla="*/ 112 h 130"/>
                <a:gd name="T28" fmla="*/ 0 w 151"/>
                <a:gd name="T29" fmla="*/ 119 h 130"/>
                <a:gd name="T30" fmla="*/ 14 w 151"/>
                <a:gd name="T31" fmla="*/ 126 h 130"/>
                <a:gd name="T32" fmla="*/ 21 w 151"/>
                <a:gd name="T33" fmla="*/ 119 h 130"/>
                <a:gd name="T34" fmla="*/ 39 w 151"/>
                <a:gd name="T35" fmla="*/ 116 h 130"/>
                <a:gd name="T36" fmla="*/ 60 w 151"/>
                <a:gd name="T37" fmla="*/ 112 h 130"/>
                <a:gd name="T38" fmla="*/ 63 w 151"/>
                <a:gd name="T39" fmla="*/ 126 h 130"/>
                <a:gd name="T40" fmla="*/ 63 w 151"/>
                <a:gd name="T41" fmla="*/ 126 h 130"/>
                <a:gd name="T42" fmla="*/ 67 w 151"/>
                <a:gd name="T43" fmla="*/ 126 h 130"/>
                <a:gd name="T44" fmla="*/ 70 w 151"/>
                <a:gd name="T45" fmla="*/ 130 h 130"/>
                <a:gd name="T46" fmla="*/ 77 w 151"/>
                <a:gd name="T47" fmla="*/ 126 h 130"/>
                <a:gd name="T48" fmla="*/ 81 w 151"/>
                <a:gd name="T49" fmla="*/ 123 h 130"/>
                <a:gd name="T50" fmla="*/ 84 w 151"/>
                <a:gd name="T51" fmla="*/ 119 h 130"/>
                <a:gd name="T52" fmla="*/ 88 w 151"/>
                <a:gd name="T53" fmla="*/ 116 h 130"/>
                <a:gd name="T54" fmla="*/ 88 w 151"/>
                <a:gd name="T55" fmla="*/ 116 h 130"/>
                <a:gd name="T56" fmla="*/ 106 w 151"/>
                <a:gd name="T57" fmla="*/ 112 h 130"/>
                <a:gd name="T58" fmla="*/ 106 w 151"/>
                <a:gd name="T59" fmla="*/ 112 h 130"/>
                <a:gd name="T60" fmla="*/ 109 w 151"/>
                <a:gd name="T61" fmla="*/ 109 h 130"/>
                <a:gd name="T62" fmla="*/ 116 w 151"/>
                <a:gd name="T63" fmla="*/ 105 h 130"/>
                <a:gd name="T64" fmla="*/ 123 w 151"/>
                <a:gd name="T65" fmla="*/ 98 h 130"/>
                <a:gd name="T66" fmla="*/ 127 w 151"/>
                <a:gd name="T67" fmla="*/ 95 h 130"/>
                <a:gd name="T68" fmla="*/ 130 w 151"/>
                <a:gd name="T69" fmla="*/ 91 h 130"/>
                <a:gd name="T70" fmla="*/ 134 w 151"/>
                <a:gd name="T71" fmla="*/ 88 h 130"/>
                <a:gd name="T72" fmla="*/ 137 w 151"/>
                <a:gd name="T73" fmla="*/ 84 h 130"/>
                <a:gd name="T74" fmla="*/ 141 w 151"/>
                <a:gd name="T75" fmla="*/ 77 h 130"/>
                <a:gd name="T76" fmla="*/ 144 w 151"/>
                <a:gd name="T77" fmla="*/ 70 h 130"/>
                <a:gd name="T78" fmla="*/ 144 w 151"/>
                <a:gd name="T79" fmla="*/ 63 h 130"/>
                <a:gd name="T80" fmla="*/ 144 w 151"/>
                <a:gd name="T81" fmla="*/ 59 h 130"/>
                <a:gd name="T82" fmla="*/ 144 w 151"/>
                <a:gd name="T83" fmla="*/ 52 h 130"/>
                <a:gd name="T84" fmla="*/ 144 w 151"/>
                <a:gd name="T85" fmla="*/ 49 h 130"/>
                <a:gd name="T86" fmla="*/ 144 w 151"/>
                <a:gd name="T87" fmla="*/ 45 h 130"/>
                <a:gd name="T88" fmla="*/ 144 w 151"/>
                <a:gd name="T89" fmla="*/ 45 h 130"/>
                <a:gd name="T90" fmla="*/ 148 w 151"/>
                <a:gd name="T91" fmla="*/ 42 h 130"/>
                <a:gd name="T92" fmla="*/ 148 w 151"/>
                <a:gd name="T93" fmla="*/ 38 h 130"/>
                <a:gd name="T94" fmla="*/ 151 w 151"/>
                <a:gd name="T95" fmla="*/ 31 h 130"/>
                <a:gd name="T96" fmla="*/ 151 w 151"/>
                <a:gd name="T97" fmla="*/ 24 h 130"/>
                <a:gd name="T98" fmla="*/ 151 w 151"/>
                <a:gd name="T99" fmla="*/ 17 h 130"/>
                <a:gd name="T100" fmla="*/ 148 w 151"/>
                <a:gd name="T101" fmla="*/ 10 h 130"/>
                <a:gd name="T102" fmla="*/ 148 w 151"/>
                <a:gd name="T103" fmla="*/ 3 h 130"/>
                <a:gd name="T104" fmla="*/ 148 w 151"/>
                <a:gd name="T105" fmla="*/ 0 h 130"/>
                <a:gd name="T106" fmla="*/ 144 w 151"/>
                <a:gd name="T107" fmla="*/ 0 h 130"/>
                <a:gd name="T108" fmla="*/ 137 w 151"/>
                <a:gd name="T109" fmla="*/ 3 h 130"/>
                <a:gd name="T110" fmla="*/ 130 w 151"/>
                <a:gd name="T111" fmla="*/ 7 h 130"/>
                <a:gd name="T112" fmla="*/ 127 w 151"/>
                <a:gd name="T113" fmla="*/ 10 h 130"/>
                <a:gd name="T114" fmla="*/ 120 w 151"/>
                <a:gd name="T115" fmla="*/ 21 h 130"/>
                <a:gd name="T116" fmla="*/ 120 w 151"/>
                <a:gd name="T117" fmla="*/ 31 h 130"/>
                <a:gd name="T118" fmla="*/ 120 w 151"/>
                <a:gd name="T119" fmla="*/ 38 h 130"/>
                <a:gd name="T120" fmla="*/ 116 w 151"/>
                <a:gd name="T121" fmla="*/ 45 h 130"/>
                <a:gd name="T122" fmla="*/ 116 w 151"/>
                <a:gd name="T123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10" name="Freeform 306"/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>
                <a:gd name="T0" fmla="*/ 28 w 28"/>
                <a:gd name="T1" fmla="*/ 3 h 17"/>
                <a:gd name="T2" fmla="*/ 10 w 28"/>
                <a:gd name="T3" fmla="*/ 0 h 17"/>
                <a:gd name="T4" fmla="*/ 0 w 28"/>
                <a:gd name="T5" fmla="*/ 10 h 17"/>
                <a:gd name="T6" fmla="*/ 10 w 28"/>
                <a:gd name="T7" fmla="*/ 17 h 17"/>
                <a:gd name="T8" fmla="*/ 21 w 28"/>
                <a:gd name="T9" fmla="*/ 10 h 17"/>
                <a:gd name="T10" fmla="*/ 28 w 28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11" name="Freeform 307"/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>
                <a:gd name="T0" fmla="*/ 4 w 81"/>
                <a:gd name="T1" fmla="*/ 53 h 63"/>
                <a:gd name="T2" fmla="*/ 0 w 81"/>
                <a:gd name="T3" fmla="*/ 56 h 63"/>
                <a:gd name="T4" fmla="*/ 0 w 81"/>
                <a:gd name="T5" fmla="*/ 56 h 63"/>
                <a:gd name="T6" fmla="*/ 0 w 81"/>
                <a:gd name="T7" fmla="*/ 60 h 63"/>
                <a:gd name="T8" fmla="*/ 4 w 81"/>
                <a:gd name="T9" fmla="*/ 60 h 63"/>
                <a:gd name="T10" fmla="*/ 11 w 81"/>
                <a:gd name="T11" fmla="*/ 60 h 63"/>
                <a:gd name="T12" fmla="*/ 18 w 81"/>
                <a:gd name="T13" fmla="*/ 60 h 63"/>
                <a:gd name="T14" fmla="*/ 25 w 81"/>
                <a:gd name="T15" fmla="*/ 60 h 63"/>
                <a:gd name="T16" fmla="*/ 32 w 81"/>
                <a:gd name="T17" fmla="*/ 60 h 63"/>
                <a:gd name="T18" fmla="*/ 35 w 81"/>
                <a:gd name="T19" fmla="*/ 60 h 63"/>
                <a:gd name="T20" fmla="*/ 42 w 81"/>
                <a:gd name="T21" fmla="*/ 63 h 63"/>
                <a:gd name="T22" fmla="*/ 50 w 81"/>
                <a:gd name="T23" fmla="*/ 63 h 63"/>
                <a:gd name="T24" fmla="*/ 53 w 81"/>
                <a:gd name="T25" fmla="*/ 60 h 63"/>
                <a:gd name="T26" fmla="*/ 53 w 81"/>
                <a:gd name="T27" fmla="*/ 56 h 63"/>
                <a:gd name="T28" fmla="*/ 57 w 81"/>
                <a:gd name="T29" fmla="*/ 53 h 63"/>
                <a:gd name="T30" fmla="*/ 64 w 81"/>
                <a:gd name="T31" fmla="*/ 46 h 63"/>
                <a:gd name="T32" fmla="*/ 64 w 81"/>
                <a:gd name="T33" fmla="*/ 46 h 63"/>
                <a:gd name="T34" fmla="*/ 67 w 81"/>
                <a:gd name="T35" fmla="*/ 46 h 63"/>
                <a:gd name="T36" fmla="*/ 74 w 81"/>
                <a:gd name="T37" fmla="*/ 42 h 63"/>
                <a:gd name="T38" fmla="*/ 78 w 81"/>
                <a:gd name="T39" fmla="*/ 39 h 63"/>
                <a:gd name="T40" fmla="*/ 81 w 81"/>
                <a:gd name="T41" fmla="*/ 35 h 63"/>
                <a:gd name="T42" fmla="*/ 81 w 81"/>
                <a:gd name="T43" fmla="*/ 35 h 63"/>
                <a:gd name="T44" fmla="*/ 81 w 81"/>
                <a:gd name="T45" fmla="*/ 32 h 63"/>
                <a:gd name="T46" fmla="*/ 81 w 81"/>
                <a:gd name="T47" fmla="*/ 32 h 63"/>
                <a:gd name="T48" fmla="*/ 81 w 81"/>
                <a:gd name="T49" fmla="*/ 25 h 63"/>
                <a:gd name="T50" fmla="*/ 81 w 81"/>
                <a:gd name="T51" fmla="*/ 25 h 63"/>
                <a:gd name="T52" fmla="*/ 81 w 81"/>
                <a:gd name="T53" fmla="*/ 21 h 63"/>
                <a:gd name="T54" fmla="*/ 74 w 81"/>
                <a:gd name="T55" fmla="*/ 25 h 63"/>
                <a:gd name="T56" fmla="*/ 71 w 81"/>
                <a:gd name="T57" fmla="*/ 28 h 63"/>
                <a:gd name="T58" fmla="*/ 67 w 81"/>
                <a:gd name="T59" fmla="*/ 28 h 63"/>
                <a:gd name="T60" fmla="*/ 64 w 81"/>
                <a:gd name="T61" fmla="*/ 28 h 63"/>
                <a:gd name="T62" fmla="*/ 60 w 81"/>
                <a:gd name="T63" fmla="*/ 25 h 63"/>
                <a:gd name="T64" fmla="*/ 53 w 81"/>
                <a:gd name="T65" fmla="*/ 21 h 63"/>
                <a:gd name="T66" fmla="*/ 46 w 81"/>
                <a:gd name="T67" fmla="*/ 18 h 63"/>
                <a:gd name="T68" fmla="*/ 42 w 81"/>
                <a:gd name="T69" fmla="*/ 14 h 63"/>
                <a:gd name="T70" fmla="*/ 39 w 81"/>
                <a:gd name="T71" fmla="*/ 7 h 63"/>
                <a:gd name="T72" fmla="*/ 39 w 81"/>
                <a:gd name="T73" fmla="*/ 7 h 63"/>
                <a:gd name="T74" fmla="*/ 35 w 81"/>
                <a:gd name="T75" fmla="*/ 4 h 63"/>
                <a:gd name="T76" fmla="*/ 32 w 81"/>
                <a:gd name="T77" fmla="*/ 0 h 63"/>
                <a:gd name="T78" fmla="*/ 28 w 81"/>
                <a:gd name="T79" fmla="*/ 0 h 63"/>
                <a:gd name="T80" fmla="*/ 25 w 81"/>
                <a:gd name="T81" fmla="*/ 4 h 63"/>
                <a:gd name="T82" fmla="*/ 25 w 81"/>
                <a:gd name="T83" fmla="*/ 14 h 63"/>
                <a:gd name="T84" fmla="*/ 21 w 81"/>
                <a:gd name="T85" fmla="*/ 21 h 63"/>
                <a:gd name="T86" fmla="*/ 21 w 81"/>
                <a:gd name="T87" fmla="*/ 28 h 63"/>
                <a:gd name="T88" fmla="*/ 18 w 81"/>
                <a:gd name="T89" fmla="*/ 32 h 63"/>
                <a:gd name="T90" fmla="*/ 14 w 81"/>
                <a:gd name="T91" fmla="*/ 39 h 63"/>
                <a:gd name="T92" fmla="*/ 11 w 81"/>
                <a:gd name="T93" fmla="*/ 46 h 63"/>
                <a:gd name="T94" fmla="*/ 7 w 81"/>
                <a:gd name="T95" fmla="*/ 49 h 63"/>
                <a:gd name="T96" fmla="*/ 4 w 81"/>
                <a:gd name="T9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12" name="Freeform 308"/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>
                <a:gd name="T0" fmla="*/ 14 w 14"/>
                <a:gd name="T1" fmla="*/ 7 h 11"/>
                <a:gd name="T2" fmla="*/ 10 w 14"/>
                <a:gd name="T3" fmla="*/ 4 h 11"/>
                <a:gd name="T4" fmla="*/ 10 w 14"/>
                <a:gd name="T5" fmla="*/ 4 h 11"/>
                <a:gd name="T6" fmla="*/ 7 w 14"/>
                <a:gd name="T7" fmla="*/ 0 h 11"/>
                <a:gd name="T8" fmla="*/ 3 w 14"/>
                <a:gd name="T9" fmla="*/ 4 h 11"/>
                <a:gd name="T10" fmla="*/ 3 w 14"/>
                <a:gd name="T11" fmla="*/ 4 h 11"/>
                <a:gd name="T12" fmla="*/ 3 w 14"/>
                <a:gd name="T13" fmla="*/ 4 h 11"/>
                <a:gd name="T14" fmla="*/ 0 w 14"/>
                <a:gd name="T15" fmla="*/ 7 h 11"/>
                <a:gd name="T16" fmla="*/ 3 w 14"/>
                <a:gd name="T17" fmla="*/ 11 h 11"/>
                <a:gd name="T18" fmla="*/ 3 w 14"/>
                <a:gd name="T19" fmla="*/ 11 h 11"/>
                <a:gd name="T20" fmla="*/ 7 w 14"/>
                <a:gd name="T21" fmla="*/ 11 h 11"/>
                <a:gd name="T22" fmla="*/ 10 w 14"/>
                <a:gd name="T23" fmla="*/ 11 h 11"/>
                <a:gd name="T24" fmla="*/ 14 w 14"/>
                <a:gd name="T2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13" name="Freeform 309"/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>
                <a:gd name="T0" fmla="*/ 38 w 42"/>
                <a:gd name="T1" fmla="*/ 0 h 25"/>
                <a:gd name="T2" fmla="*/ 38 w 42"/>
                <a:gd name="T3" fmla="*/ 0 h 25"/>
                <a:gd name="T4" fmla="*/ 35 w 42"/>
                <a:gd name="T5" fmla="*/ 0 h 25"/>
                <a:gd name="T6" fmla="*/ 31 w 42"/>
                <a:gd name="T7" fmla="*/ 4 h 25"/>
                <a:gd name="T8" fmla="*/ 28 w 42"/>
                <a:gd name="T9" fmla="*/ 4 h 25"/>
                <a:gd name="T10" fmla="*/ 21 w 42"/>
                <a:gd name="T11" fmla="*/ 4 h 25"/>
                <a:gd name="T12" fmla="*/ 14 w 42"/>
                <a:gd name="T13" fmla="*/ 4 h 25"/>
                <a:gd name="T14" fmla="*/ 10 w 42"/>
                <a:gd name="T15" fmla="*/ 4 h 25"/>
                <a:gd name="T16" fmla="*/ 7 w 42"/>
                <a:gd name="T17" fmla="*/ 4 h 25"/>
                <a:gd name="T18" fmla="*/ 0 w 42"/>
                <a:gd name="T19" fmla="*/ 4 h 25"/>
                <a:gd name="T20" fmla="*/ 0 w 42"/>
                <a:gd name="T21" fmla="*/ 4 h 25"/>
                <a:gd name="T22" fmla="*/ 0 w 42"/>
                <a:gd name="T23" fmla="*/ 7 h 25"/>
                <a:gd name="T24" fmla="*/ 0 w 42"/>
                <a:gd name="T25" fmla="*/ 11 h 25"/>
                <a:gd name="T26" fmla="*/ 21 w 42"/>
                <a:gd name="T27" fmla="*/ 14 h 25"/>
                <a:gd name="T28" fmla="*/ 21 w 42"/>
                <a:gd name="T29" fmla="*/ 18 h 25"/>
                <a:gd name="T30" fmla="*/ 24 w 42"/>
                <a:gd name="T31" fmla="*/ 18 h 25"/>
                <a:gd name="T32" fmla="*/ 24 w 42"/>
                <a:gd name="T33" fmla="*/ 22 h 25"/>
                <a:gd name="T34" fmla="*/ 28 w 42"/>
                <a:gd name="T35" fmla="*/ 25 h 25"/>
                <a:gd name="T36" fmla="*/ 31 w 42"/>
                <a:gd name="T37" fmla="*/ 22 h 25"/>
                <a:gd name="T38" fmla="*/ 38 w 42"/>
                <a:gd name="T39" fmla="*/ 22 h 25"/>
                <a:gd name="T40" fmla="*/ 38 w 42"/>
                <a:gd name="T41" fmla="*/ 18 h 25"/>
                <a:gd name="T42" fmla="*/ 38 w 42"/>
                <a:gd name="T43" fmla="*/ 14 h 25"/>
                <a:gd name="T44" fmla="*/ 38 w 42"/>
                <a:gd name="T45" fmla="*/ 11 h 25"/>
                <a:gd name="T46" fmla="*/ 38 w 42"/>
                <a:gd name="T47" fmla="*/ 11 h 25"/>
                <a:gd name="T48" fmla="*/ 42 w 42"/>
                <a:gd name="T49" fmla="*/ 4 h 25"/>
                <a:gd name="T50" fmla="*/ 42 w 42"/>
                <a:gd name="T51" fmla="*/ 4 h 25"/>
                <a:gd name="T52" fmla="*/ 42 w 42"/>
                <a:gd name="T53" fmla="*/ 0 h 25"/>
                <a:gd name="T54" fmla="*/ 42 w 42"/>
                <a:gd name="T55" fmla="*/ 0 h 25"/>
                <a:gd name="T56" fmla="*/ 38 w 42"/>
                <a:gd name="T5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14" name="Freeform 310"/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>
                <a:gd name="T0" fmla="*/ 0 w 21"/>
                <a:gd name="T1" fmla="*/ 42 h 42"/>
                <a:gd name="T2" fmla="*/ 0 w 21"/>
                <a:gd name="T3" fmla="*/ 42 h 42"/>
                <a:gd name="T4" fmla="*/ 7 w 21"/>
                <a:gd name="T5" fmla="*/ 42 h 42"/>
                <a:gd name="T6" fmla="*/ 14 w 21"/>
                <a:gd name="T7" fmla="*/ 42 h 42"/>
                <a:gd name="T8" fmla="*/ 14 w 21"/>
                <a:gd name="T9" fmla="*/ 39 h 42"/>
                <a:gd name="T10" fmla="*/ 14 w 21"/>
                <a:gd name="T11" fmla="*/ 39 h 42"/>
                <a:gd name="T12" fmla="*/ 17 w 21"/>
                <a:gd name="T13" fmla="*/ 35 h 42"/>
                <a:gd name="T14" fmla="*/ 21 w 21"/>
                <a:gd name="T15" fmla="*/ 35 h 42"/>
                <a:gd name="T16" fmla="*/ 21 w 21"/>
                <a:gd name="T17" fmla="*/ 21 h 42"/>
                <a:gd name="T18" fmla="*/ 17 w 21"/>
                <a:gd name="T19" fmla="*/ 21 h 42"/>
                <a:gd name="T20" fmla="*/ 21 w 21"/>
                <a:gd name="T21" fmla="*/ 18 h 42"/>
                <a:gd name="T22" fmla="*/ 21 w 21"/>
                <a:gd name="T23" fmla="*/ 18 h 42"/>
                <a:gd name="T24" fmla="*/ 21 w 21"/>
                <a:gd name="T25" fmla="*/ 14 h 42"/>
                <a:gd name="T26" fmla="*/ 21 w 21"/>
                <a:gd name="T27" fmla="*/ 11 h 42"/>
                <a:gd name="T28" fmla="*/ 17 w 21"/>
                <a:gd name="T29" fmla="*/ 4 h 42"/>
                <a:gd name="T30" fmla="*/ 14 w 21"/>
                <a:gd name="T31" fmla="*/ 0 h 42"/>
                <a:gd name="T32" fmla="*/ 14 w 21"/>
                <a:gd name="T33" fmla="*/ 4 h 42"/>
                <a:gd name="T34" fmla="*/ 10 w 21"/>
                <a:gd name="T35" fmla="*/ 4 h 42"/>
                <a:gd name="T36" fmla="*/ 7 w 21"/>
                <a:gd name="T37" fmla="*/ 7 h 42"/>
                <a:gd name="T38" fmla="*/ 3 w 21"/>
                <a:gd name="T39" fmla="*/ 7 h 42"/>
                <a:gd name="T40" fmla="*/ 3 w 21"/>
                <a:gd name="T41" fmla="*/ 7 h 42"/>
                <a:gd name="T42" fmla="*/ 0 w 21"/>
                <a:gd name="T43" fmla="*/ 4 h 42"/>
                <a:gd name="T44" fmla="*/ 0 w 21"/>
                <a:gd name="T45" fmla="*/ 7 h 42"/>
                <a:gd name="T46" fmla="*/ 0 w 21"/>
                <a:gd name="T47" fmla="*/ 11 h 42"/>
                <a:gd name="T48" fmla="*/ 0 w 21"/>
                <a:gd name="T49" fmla="*/ 14 h 42"/>
                <a:gd name="T50" fmla="*/ 0 w 21"/>
                <a:gd name="T51" fmla="*/ 21 h 42"/>
                <a:gd name="T52" fmla="*/ 0 w 21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15" name="Freeform 311"/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>
                <a:gd name="T0" fmla="*/ 7 w 18"/>
                <a:gd name="T1" fmla="*/ 24 h 32"/>
                <a:gd name="T2" fmla="*/ 14 w 18"/>
                <a:gd name="T3" fmla="*/ 32 h 32"/>
                <a:gd name="T4" fmla="*/ 14 w 18"/>
                <a:gd name="T5" fmla="*/ 28 h 32"/>
                <a:gd name="T6" fmla="*/ 14 w 18"/>
                <a:gd name="T7" fmla="*/ 24 h 32"/>
                <a:gd name="T8" fmla="*/ 18 w 18"/>
                <a:gd name="T9" fmla="*/ 21 h 32"/>
                <a:gd name="T10" fmla="*/ 18 w 18"/>
                <a:gd name="T11" fmla="*/ 21 h 32"/>
                <a:gd name="T12" fmla="*/ 18 w 18"/>
                <a:gd name="T13" fmla="*/ 17 h 32"/>
                <a:gd name="T14" fmla="*/ 18 w 18"/>
                <a:gd name="T15" fmla="*/ 14 h 32"/>
                <a:gd name="T16" fmla="*/ 18 w 18"/>
                <a:gd name="T17" fmla="*/ 10 h 32"/>
                <a:gd name="T18" fmla="*/ 14 w 18"/>
                <a:gd name="T19" fmla="*/ 7 h 32"/>
                <a:gd name="T20" fmla="*/ 11 w 18"/>
                <a:gd name="T21" fmla="*/ 0 h 32"/>
                <a:gd name="T22" fmla="*/ 7 w 18"/>
                <a:gd name="T23" fmla="*/ 3 h 32"/>
                <a:gd name="T24" fmla="*/ 7 w 18"/>
                <a:gd name="T25" fmla="*/ 3 h 32"/>
                <a:gd name="T26" fmla="*/ 4 w 18"/>
                <a:gd name="T27" fmla="*/ 3 h 32"/>
                <a:gd name="T28" fmla="*/ 4 w 18"/>
                <a:gd name="T29" fmla="*/ 7 h 32"/>
                <a:gd name="T30" fmla="*/ 0 w 18"/>
                <a:gd name="T31" fmla="*/ 10 h 32"/>
                <a:gd name="T32" fmla="*/ 0 w 18"/>
                <a:gd name="T33" fmla="*/ 10 h 32"/>
                <a:gd name="T34" fmla="*/ 4 w 18"/>
                <a:gd name="T35" fmla="*/ 17 h 32"/>
                <a:gd name="T36" fmla="*/ 4 w 18"/>
                <a:gd name="T37" fmla="*/ 21 h 32"/>
                <a:gd name="T38" fmla="*/ 7 w 18"/>
                <a:gd name="T3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16" name="Freeform 312"/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>
                <a:gd name="T0" fmla="*/ 14 w 77"/>
                <a:gd name="T1" fmla="*/ 60 h 92"/>
                <a:gd name="T2" fmla="*/ 14 w 77"/>
                <a:gd name="T3" fmla="*/ 71 h 92"/>
                <a:gd name="T4" fmla="*/ 14 w 77"/>
                <a:gd name="T5" fmla="*/ 78 h 92"/>
                <a:gd name="T6" fmla="*/ 14 w 77"/>
                <a:gd name="T7" fmla="*/ 85 h 92"/>
                <a:gd name="T8" fmla="*/ 14 w 77"/>
                <a:gd name="T9" fmla="*/ 88 h 92"/>
                <a:gd name="T10" fmla="*/ 28 w 77"/>
                <a:gd name="T11" fmla="*/ 92 h 92"/>
                <a:gd name="T12" fmla="*/ 35 w 77"/>
                <a:gd name="T13" fmla="*/ 88 h 92"/>
                <a:gd name="T14" fmla="*/ 53 w 77"/>
                <a:gd name="T15" fmla="*/ 81 h 92"/>
                <a:gd name="T16" fmla="*/ 67 w 77"/>
                <a:gd name="T17" fmla="*/ 74 h 92"/>
                <a:gd name="T18" fmla="*/ 74 w 77"/>
                <a:gd name="T19" fmla="*/ 60 h 92"/>
                <a:gd name="T20" fmla="*/ 70 w 77"/>
                <a:gd name="T21" fmla="*/ 53 h 92"/>
                <a:gd name="T22" fmla="*/ 67 w 77"/>
                <a:gd name="T23" fmla="*/ 42 h 92"/>
                <a:gd name="T24" fmla="*/ 63 w 77"/>
                <a:gd name="T25" fmla="*/ 35 h 92"/>
                <a:gd name="T26" fmla="*/ 60 w 77"/>
                <a:gd name="T27" fmla="*/ 35 h 92"/>
                <a:gd name="T28" fmla="*/ 67 w 77"/>
                <a:gd name="T29" fmla="*/ 35 h 92"/>
                <a:gd name="T30" fmla="*/ 74 w 77"/>
                <a:gd name="T31" fmla="*/ 32 h 92"/>
                <a:gd name="T32" fmla="*/ 77 w 77"/>
                <a:gd name="T33" fmla="*/ 25 h 92"/>
                <a:gd name="T34" fmla="*/ 77 w 77"/>
                <a:gd name="T35" fmla="*/ 14 h 92"/>
                <a:gd name="T36" fmla="*/ 74 w 77"/>
                <a:gd name="T37" fmla="*/ 7 h 92"/>
                <a:gd name="T38" fmla="*/ 67 w 77"/>
                <a:gd name="T39" fmla="*/ 4 h 92"/>
                <a:gd name="T40" fmla="*/ 56 w 77"/>
                <a:gd name="T41" fmla="*/ 4 h 92"/>
                <a:gd name="T42" fmla="*/ 53 w 77"/>
                <a:gd name="T43" fmla="*/ 4 h 92"/>
                <a:gd name="T44" fmla="*/ 31 w 77"/>
                <a:gd name="T45" fmla="*/ 11 h 92"/>
                <a:gd name="T46" fmla="*/ 31 w 77"/>
                <a:gd name="T47" fmla="*/ 18 h 92"/>
                <a:gd name="T48" fmla="*/ 28 w 77"/>
                <a:gd name="T49" fmla="*/ 25 h 92"/>
                <a:gd name="T50" fmla="*/ 21 w 77"/>
                <a:gd name="T51" fmla="*/ 32 h 92"/>
                <a:gd name="T52" fmla="*/ 0 w 77"/>
                <a:gd name="T53" fmla="*/ 28 h 92"/>
                <a:gd name="T54" fmla="*/ 0 w 77"/>
                <a:gd name="T55" fmla="*/ 32 h 92"/>
                <a:gd name="T56" fmla="*/ 0 w 77"/>
                <a:gd name="T57" fmla="*/ 39 h 92"/>
                <a:gd name="T58" fmla="*/ 7 w 77"/>
                <a:gd name="T59" fmla="*/ 39 h 92"/>
                <a:gd name="T60" fmla="*/ 14 w 77"/>
                <a:gd name="T61" fmla="*/ 49 h 92"/>
                <a:gd name="T62" fmla="*/ 56 w 77"/>
                <a:gd name="T63" fmla="*/ 32 h 92"/>
                <a:gd name="T64" fmla="*/ 56 w 77"/>
                <a:gd name="T65" fmla="*/ 32 h 92"/>
                <a:gd name="T66" fmla="*/ 56 w 77"/>
                <a:gd name="T67" fmla="*/ 32 h 92"/>
                <a:gd name="T68" fmla="*/ 60 w 77"/>
                <a:gd name="T69" fmla="*/ 32 h 92"/>
                <a:gd name="T70" fmla="*/ 60 w 77"/>
                <a:gd name="T7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17" name="Freeform 313"/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>
                <a:gd name="T0" fmla="*/ 14 w 113"/>
                <a:gd name="T1" fmla="*/ 59 h 211"/>
                <a:gd name="T2" fmla="*/ 11 w 113"/>
                <a:gd name="T3" fmla="*/ 66 h 211"/>
                <a:gd name="T4" fmla="*/ 14 w 113"/>
                <a:gd name="T5" fmla="*/ 74 h 211"/>
                <a:gd name="T6" fmla="*/ 25 w 113"/>
                <a:gd name="T7" fmla="*/ 81 h 211"/>
                <a:gd name="T8" fmla="*/ 25 w 113"/>
                <a:gd name="T9" fmla="*/ 88 h 211"/>
                <a:gd name="T10" fmla="*/ 21 w 113"/>
                <a:gd name="T11" fmla="*/ 95 h 211"/>
                <a:gd name="T12" fmla="*/ 18 w 113"/>
                <a:gd name="T13" fmla="*/ 102 h 211"/>
                <a:gd name="T14" fmla="*/ 35 w 113"/>
                <a:gd name="T15" fmla="*/ 98 h 211"/>
                <a:gd name="T16" fmla="*/ 35 w 113"/>
                <a:gd name="T17" fmla="*/ 109 h 211"/>
                <a:gd name="T18" fmla="*/ 42 w 113"/>
                <a:gd name="T19" fmla="*/ 119 h 211"/>
                <a:gd name="T20" fmla="*/ 21 w 113"/>
                <a:gd name="T21" fmla="*/ 133 h 211"/>
                <a:gd name="T22" fmla="*/ 28 w 113"/>
                <a:gd name="T23" fmla="*/ 148 h 211"/>
                <a:gd name="T24" fmla="*/ 21 w 113"/>
                <a:gd name="T25" fmla="*/ 162 h 211"/>
                <a:gd name="T26" fmla="*/ 18 w 113"/>
                <a:gd name="T27" fmla="*/ 169 h 211"/>
                <a:gd name="T28" fmla="*/ 39 w 113"/>
                <a:gd name="T29" fmla="*/ 172 h 211"/>
                <a:gd name="T30" fmla="*/ 53 w 113"/>
                <a:gd name="T31" fmla="*/ 169 h 211"/>
                <a:gd name="T32" fmla="*/ 53 w 113"/>
                <a:gd name="T33" fmla="*/ 172 h 211"/>
                <a:gd name="T34" fmla="*/ 21 w 113"/>
                <a:gd name="T35" fmla="*/ 186 h 211"/>
                <a:gd name="T36" fmla="*/ 11 w 113"/>
                <a:gd name="T37" fmla="*/ 211 h 211"/>
                <a:gd name="T38" fmla="*/ 39 w 113"/>
                <a:gd name="T39" fmla="*/ 200 h 211"/>
                <a:gd name="T40" fmla="*/ 88 w 113"/>
                <a:gd name="T41" fmla="*/ 190 h 211"/>
                <a:gd name="T42" fmla="*/ 102 w 113"/>
                <a:gd name="T43" fmla="*/ 176 h 211"/>
                <a:gd name="T44" fmla="*/ 106 w 113"/>
                <a:gd name="T45" fmla="*/ 169 h 211"/>
                <a:gd name="T46" fmla="*/ 106 w 113"/>
                <a:gd name="T47" fmla="*/ 158 h 211"/>
                <a:gd name="T48" fmla="*/ 102 w 113"/>
                <a:gd name="T49" fmla="*/ 155 h 211"/>
                <a:gd name="T50" fmla="*/ 95 w 113"/>
                <a:gd name="T51" fmla="*/ 144 h 211"/>
                <a:gd name="T52" fmla="*/ 92 w 113"/>
                <a:gd name="T53" fmla="*/ 140 h 211"/>
                <a:gd name="T54" fmla="*/ 88 w 113"/>
                <a:gd name="T55" fmla="*/ 126 h 211"/>
                <a:gd name="T56" fmla="*/ 78 w 113"/>
                <a:gd name="T57" fmla="*/ 112 h 211"/>
                <a:gd name="T58" fmla="*/ 71 w 113"/>
                <a:gd name="T59" fmla="*/ 102 h 211"/>
                <a:gd name="T60" fmla="*/ 67 w 113"/>
                <a:gd name="T61" fmla="*/ 88 h 211"/>
                <a:gd name="T62" fmla="*/ 60 w 113"/>
                <a:gd name="T63" fmla="*/ 74 h 211"/>
                <a:gd name="T64" fmla="*/ 49 w 113"/>
                <a:gd name="T65" fmla="*/ 66 h 211"/>
                <a:gd name="T66" fmla="*/ 56 w 113"/>
                <a:gd name="T67" fmla="*/ 45 h 211"/>
                <a:gd name="T68" fmla="*/ 56 w 113"/>
                <a:gd name="T69" fmla="*/ 38 h 211"/>
                <a:gd name="T70" fmla="*/ 49 w 113"/>
                <a:gd name="T71" fmla="*/ 35 h 211"/>
                <a:gd name="T72" fmla="*/ 46 w 113"/>
                <a:gd name="T73" fmla="*/ 31 h 211"/>
                <a:gd name="T74" fmla="*/ 35 w 113"/>
                <a:gd name="T75" fmla="*/ 28 h 211"/>
                <a:gd name="T76" fmla="*/ 35 w 113"/>
                <a:gd name="T77" fmla="*/ 21 h 211"/>
                <a:gd name="T78" fmla="*/ 39 w 113"/>
                <a:gd name="T79" fmla="*/ 14 h 211"/>
                <a:gd name="T80" fmla="*/ 42 w 113"/>
                <a:gd name="T81" fmla="*/ 7 h 211"/>
                <a:gd name="T82" fmla="*/ 42 w 113"/>
                <a:gd name="T83" fmla="*/ 3 h 211"/>
                <a:gd name="T84" fmla="*/ 35 w 113"/>
                <a:gd name="T85" fmla="*/ 0 h 211"/>
                <a:gd name="T86" fmla="*/ 25 w 113"/>
                <a:gd name="T87" fmla="*/ 3 h 211"/>
                <a:gd name="T88" fmla="*/ 14 w 113"/>
                <a:gd name="T89" fmla="*/ 17 h 211"/>
                <a:gd name="T90" fmla="*/ 18 w 113"/>
                <a:gd name="T91" fmla="*/ 28 h 211"/>
                <a:gd name="T92" fmla="*/ 14 w 113"/>
                <a:gd name="T93" fmla="*/ 35 h 211"/>
                <a:gd name="T94" fmla="*/ 7 w 113"/>
                <a:gd name="T95" fmla="*/ 42 h 211"/>
                <a:gd name="T96" fmla="*/ 4 w 113"/>
                <a:gd name="T97" fmla="*/ 52 h 211"/>
                <a:gd name="T98" fmla="*/ 14 w 113"/>
                <a:gd name="T99" fmla="*/ 5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18" name="Freeform 314"/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>
                <a:gd name="T0" fmla="*/ 50 w 50"/>
                <a:gd name="T1" fmla="*/ 36 h 85"/>
                <a:gd name="T2" fmla="*/ 50 w 50"/>
                <a:gd name="T3" fmla="*/ 36 h 85"/>
                <a:gd name="T4" fmla="*/ 50 w 50"/>
                <a:gd name="T5" fmla="*/ 29 h 85"/>
                <a:gd name="T6" fmla="*/ 50 w 50"/>
                <a:gd name="T7" fmla="*/ 18 h 85"/>
                <a:gd name="T8" fmla="*/ 50 w 50"/>
                <a:gd name="T9" fmla="*/ 11 h 85"/>
                <a:gd name="T10" fmla="*/ 50 w 50"/>
                <a:gd name="T11" fmla="*/ 0 h 85"/>
                <a:gd name="T12" fmla="*/ 43 w 50"/>
                <a:gd name="T13" fmla="*/ 4 h 85"/>
                <a:gd name="T14" fmla="*/ 43 w 50"/>
                <a:gd name="T15" fmla="*/ 4 h 85"/>
                <a:gd name="T16" fmla="*/ 43 w 50"/>
                <a:gd name="T17" fmla="*/ 11 h 85"/>
                <a:gd name="T18" fmla="*/ 43 w 50"/>
                <a:gd name="T19" fmla="*/ 15 h 85"/>
                <a:gd name="T20" fmla="*/ 39 w 50"/>
                <a:gd name="T21" fmla="*/ 18 h 85"/>
                <a:gd name="T22" fmla="*/ 39 w 50"/>
                <a:gd name="T23" fmla="*/ 18 h 85"/>
                <a:gd name="T24" fmla="*/ 39 w 50"/>
                <a:gd name="T25" fmla="*/ 22 h 85"/>
                <a:gd name="T26" fmla="*/ 36 w 50"/>
                <a:gd name="T27" fmla="*/ 25 h 85"/>
                <a:gd name="T28" fmla="*/ 25 w 50"/>
                <a:gd name="T29" fmla="*/ 32 h 85"/>
                <a:gd name="T30" fmla="*/ 25 w 50"/>
                <a:gd name="T31" fmla="*/ 32 h 85"/>
                <a:gd name="T32" fmla="*/ 18 w 50"/>
                <a:gd name="T33" fmla="*/ 36 h 85"/>
                <a:gd name="T34" fmla="*/ 11 w 50"/>
                <a:gd name="T35" fmla="*/ 36 h 85"/>
                <a:gd name="T36" fmla="*/ 7 w 50"/>
                <a:gd name="T37" fmla="*/ 36 h 85"/>
                <a:gd name="T38" fmla="*/ 0 w 50"/>
                <a:gd name="T39" fmla="*/ 36 h 85"/>
                <a:gd name="T40" fmla="*/ 0 w 50"/>
                <a:gd name="T41" fmla="*/ 43 h 85"/>
                <a:gd name="T42" fmla="*/ 4 w 50"/>
                <a:gd name="T43" fmla="*/ 46 h 85"/>
                <a:gd name="T44" fmla="*/ 4 w 50"/>
                <a:gd name="T45" fmla="*/ 50 h 85"/>
                <a:gd name="T46" fmla="*/ 7 w 50"/>
                <a:gd name="T47" fmla="*/ 57 h 85"/>
                <a:gd name="T48" fmla="*/ 11 w 50"/>
                <a:gd name="T49" fmla="*/ 60 h 85"/>
                <a:gd name="T50" fmla="*/ 11 w 50"/>
                <a:gd name="T51" fmla="*/ 64 h 85"/>
                <a:gd name="T52" fmla="*/ 18 w 50"/>
                <a:gd name="T53" fmla="*/ 71 h 85"/>
                <a:gd name="T54" fmla="*/ 18 w 50"/>
                <a:gd name="T55" fmla="*/ 74 h 85"/>
                <a:gd name="T56" fmla="*/ 25 w 50"/>
                <a:gd name="T57" fmla="*/ 78 h 85"/>
                <a:gd name="T58" fmla="*/ 29 w 50"/>
                <a:gd name="T59" fmla="*/ 82 h 85"/>
                <a:gd name="T60" fmla="*/ 32 w 50"/>
                <a:gd name="T61" fmla="*/ 85 h 85"/>
                <a:gd name="T62" fmla="*/ 36 w 50"/>
                <a:gd name="T63" fmla="*/ 85 h 85"/>
                <a:gd name="T64" fmla="*/ 36 w 50"/>
                <a:gd name="T65" fmla="*/ 85 h 85"/>
                <a:gd name="T66" fmla="*/ 39 w 50"/>
                <a:gd name="T67" fmla="*/ 85 h 85"/>
                <a:gd name="T68" fmla="*/ 39 w 50"/>
                <a:gd name="T69" fmla="*/ 85 h 85"/>
                <a:gd name="T70" fmla="*/ 43 w 50"/>
                <a:gd name="T71" fmla="*/ 82 h 85"/>
                <a:gd name="T72" fmla="*/ 43 w 50"/>
                <a:gd name="T73" fmla="*/ 67 h 85"/>
                <a:gd name="T74" fmla="*/ 43 w 50"/>
                <a:gd name="T75" fmla="*/ 67 h 85"/>
                <a:gd name="T76" fmla="*/ 43 w 50"/>
                <a:gd name="T77" fmla="*/ 64 h 85"/>
                <a:gd name="T78" fmla="*/ 39 w 50"/>
                <a:gd name="T79" fmla="*/ 57 h 85"/>
                <a:gd name="T80" fmla="*/ 36 w 50"/>
                <a:gd name="T81" fmla="*/ 50 h 85"/>
                <a:gd name="T82" fmla="*/ 32 w 50"/>
                <a:gd name="T83" fmla="*/ 46 h 85"/>
                <a:gd name="T84" fmla="*/ 29 w 50"/>
                <a:gd name="T85" fmla="*/ 39 h 85"/>
                <a:gd name="T86" fmla="*/ 29 w 50"/>
                <a:gd name="T87" fmla="*/ 43 h 85"/>
                <a:gd name="T88" fmla="*/ 32 w 50"/>
                <a:gd name="T89" fmla="*/ 50 h 85"/>
                <a:gd name="T90" fmla="*/ 39 w 50"/>
                <a:gd name="T91" fmla="*/ 57 h 85"/>
                <a:gd name="T92" fmla="*/ 43 w 50"/>
                <a:gd name="T93" fmla="*/ 67 h 85"/>
                <a:gd name="T94" fmla="*/ 43 w 50"/>
                <a:gd name="T95" fmla="*/ 64 h 85"/>
                <a:gd name="T96" fmla="*/ 43 w 50"/>
                <a:gd name="T97" fmla="*/ 60 h 85"/>
                <a:gd name="T98" fmla="*/ 46 w 50"/>
                <a:gd name="T99" fmla="*/ 53 h 85"/>
                <a:gd name="T100" fmla="*/ 46 w 50"/>
                <a:gd name="T101" fmla="*/ 46 h 85"/>
                <a:gd name="T102" fmla="*/ 46 w 50"/>
                <a:gd name="T103" fmla="*/ 39 h 85"/>
                <a:gd name="T104" fmla="*/ 50 w 50"/>
                <a:gd name="T105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19" name="Freeform 315"/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>
                <a:gd name="T0" fmla="*/ 81 w 92"/>
                <a:gd name="T1" fmla="*/ 0 h 190"/>
                <a:gd name="T2" fmla="*/ 74 w 92"/>
                <a:gd name="T3" fmla="*/ 3 h 190"/>
                <a:gd name="T4" fmla="*/ 64 w 92"/>
                <a:gd name="T5" fmla="*/ 21 h 190"/>
                <a:gd name="T6" fmla="*/ 60 w 92"/>
                <a:gd name="T7" fmla="*/ 24 h 190"/>
                <a:gd name="T8" fmla="*/ 50 w 92"/>
                <a:gd name="T9" fmla="*/ 35 h 190"/>
                <a:gd name="T10" fmla="*/ 39 w 92"/>
                <a:gd name="T11" fmla="*/ 49 h 190"/>
                <a:gd name="T12" fmla="*/ 28 w 92"/>
                <a:gd name="T13" fmla="*/ 56 h 190"/>
                <a:gd name="T14" fmla="*/ 25 w 92"/>
                <a:gd name="T15" fmla="*/ 56 h 190"/>
                <a:gd name="T16" fmla="*/ 18 w 92"/>
                <a:gd name="T17" fmla="*/ 56 h 190"/>
                <a:gd name="T18" fmla="*/ 11 w 92"/>
                <a:gd name="T19" fmla="*/ 63 h 190"/>
                <a:gd name="T20" fmla="*/ 7 w 92"/>
                <a:gd name="T21" fmla="*/ 77 h 190"/>
                <a:gd name="T22" fmla="*/ 4 w 92"/>
                <a:gd name="T23" fmla="*/ 91 h 190"/>
                <a:gd name="T24" fmla="*/ 7 w 92"/>
                <a:gd name="T25" fmla="*/ 95 h 190"/>
                <a:gd name="T26" fmla="*/ 7 w 92"/>
                <a:gd name="T27" fmla="*/ 95 h 190"/>
                <a:gd name="T28" fmla="*/ 14 w 92"/>
                <a:gd name="T29" fmla="*/ 105 h 190"/>
                <a:gd name="T30" fmla="*/ 11 w 92"/>
                <a:gd name="T31" fmla="*/ 112 h 190"/>
                <a:gd name="T32" fmla="*/ 7 w 92"/>
                <a:gd name="T33" fmla="*/ 119 h 190"/>
                <a:gd name="T34" fmla="*/ 0 w 92"/>
                <a:gd name="T35" fmla="*/ 155 h 190"/>
                <a:gd name="T36" fmla="*/ 7 w 92"/>
                <a:gd name="T37" fmla="*/ 179 h 190"/>
                <a:gd name="T38" fmla="*/ 18 w 92"/>
                <a:gd name="T39" fmla="*/ 179 h 190"/>
                <a:gd name="T40" fmla="*/ 21 w 92"/>
                <a:gd name="T41" fmla="*/ 179 h 190"/>
                <a:gd name="T42" fmla="*/ 21 w 92"/>
                <a:gd name="T43" fmla="*/ 183 h 190"/>
                <a:gd name="T44" fmla="*/ 28 w 92"/>
                <a:gd name="T45" fmla="*/ 190 h 190"/>
                <a:gd name="T46" fmla="*/ 39 w 92"/>
                <a:gd name="T47" fmla="*/ 190 h 190"/>
                <a:gd name="T48" fmla="*/ 50 w 92"/>
                <a:gd name="T49" fmla="*/ 183 h 190"/>
                <a:gd name="T50" fmla="*/ 60 w 92"/>
                <a:gd name="T51" fmla="*/ 158 h 190"/>
                <a:gd name="T52" fmla="*/ 64 w 92"/>
                <a:gd name="T53" fmla="*/ 137 h 190"/>
                <a:gd name="T54" fmla="*/ 64 w 92"/>
                <a:gd name="T55" fmla="*/ 130 h 190"/>
                <a:gd name="T56" fmla="*/ 64 w 92"/>
                <a:gd name="T57" fmla="*/ 119 h 190"/>
                <a:gd name="T58" fmla="*/ 74 w 92"/>
                <a:gd name="T59" fmla="*/ 98 h 190"/>
                <a:gd name="T60" fmla="*/ 81 w 92"/>
                <a:gd name="T61" fmla="*/ 56 h 190"/>
                <a:gd name="T62" fmla="*/ 85 w 92"/>
                <a:gd name="T63" fmla="*/ 49 h 190"/>
                <a:gd name="T64" fmla="*/ 88 w 92"/>
                <a:gd name="T65" fmla="*/ 35 h 190"/>
                <a:gd name="T66" fmla="*/ 88 w 92"/>
                <a:gd name="T67" fmla="*/ 21 h 190"/>
                <a:gd name="T68" fmla="*/ 92 w 92"/>
                <a:gd name="T69" fmla="*/ 10 h 190"/>
                <a:gd name="T70" fmla="*/ 88 w 92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20" name="Freeform 316"/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>
                <a:gd name="T0" fmla="*/ 42 w 60"/>
                <a:gd name="T1" fmla="*/ 4 h 60"/>
                <a:gd name="T2" fmla="*/ 38 w 60"/>
                <a:gd name="T3" fmla="*/ 4 h 60"/>
                <a:gd name="T4" fmla="*/ 38 w 60"/>
                <a:gd name="T5" fmla="*/ 11 h 60"/>
                <a:gd name="T6" fmla="*/ 35 w 60"/>
                <a:gd name="T7" fmla="*/ 11 h 60"/>
                <a:gd name="T8" fmla="*/ 35 w 60"/>
                <a:gd name="T9" fmla="*/ 14 h 60"/>
                <a:gd name="T10" fmla="*/ 17 w 60"/>
                <a:gd name="T11" fmla="*/ 4 h 60"/>
                <a:gd name="T12" fmla="*/ 10 w 60"/>
                <a:gd name="T13" fmla="*/ 4 h 60"/>
                <a:gd name="T14" fmla="*/ 10 w 60"/>
                <a:gd name="T15" fmla="*/ 4 h 60"/>
                <a:gd name="T16" fmla="*/ 7 w 60"/>
                <a:gd name="T17" fmla="*/ 4 h 60"/>
                <a:gd name="T18" fmla="*/ 3 w 60"/>
                <a:gd name="T19" fmla="*/ 7 h 60"/>
                <a:gd name="T20" fmla="*/ 0 w 60"/>
                <a:gd name="T21" fmla="*/ 11 h 60"/>
                <a:gd name="T22" fmla="*/ 0 w 60"/>
                <a:gd name="T23" fmla="*/ 18 h 60"/>
                <a:gd name="T24" fmla="*/ 7 w 60"/>
                <a:gd name="T25" fmla="*/ 36 h 60"/>
                <a:gd name="T26" fmla="*/ 7 w 60"/>
                <a:gd name="T27" fmla="*/ 36 h 60"/>
                <a:gd name="T28" fmla="*/ 10 w 60"/>
                <a:gd name="T29" fmla="*/ 39 h 60"/>
                <a:gd name="T30" fmla="*/ 14 w 60"/>
                <a:gd name="T31" fmla="*/ 43 h 60"/>
                <a:gd name="T32" fmla="*/ 17 w 60"/>
                <a:gd name="T33" fmla="*/ 50 h 60"/>
                <a:gd name="T34" fmla="*/ 17 w 60"/>
                <a:gd name="T35" fmla="*/ 53 h 60"/>
                <a:gd name="T36" fmla="*/ 24 w 60"/>
                <a:gd name="T37" fmla="*/ 57 h 60"/>
                <a:gd name="T38" fmla="*/ 31 w 60"/>
                <a:gd name="T39" fmla="*/ 60 h 60"/>
                <a:gd name="T40" fmla="*/ 38 w 60"/>
                <a:gd name="T41" fmla="*/ 60 h 60"/>
                <a:gd name="T42" fmla="*/ 42 w 60"/>
                <a:gd name="T43" fmla="*/ 60 h 60"/>
                <a:gd name="T44" fmla="*/ 45 w 60"/>
                <a:gd name="T45" fmla="*/ 57 h 60"/>
                <a:gd name="T46" fmla="*/ 52 w 60"/>
                <a:gd name="T47" fmla="*/ 53 h 60"/>
                <a:gd name="T48" fmla="*/ 56 w 60"/>
                <a:gd name="T49" fmla="*/ 46 h 60"/>
                <a:gd name="T50" fmla="*/ 60 w 60"/>
                <a:gd name="T51" fmla="*/ 39 h 60"/>
                <a:gd name="T52" fmla="*/ 60 w 60"/>
                <a:gd name="T53" fmla="*/ 36 h 60"/>
                <a:gd name="T54" fmla="*/ 60 w 60"/>
                <a:gd name="T55" fmla="*/ 25 h 60"/>
                <a:gd name="T56" fmla="*/ 60 w 60"/>
                <a:gd name="T57" fmla="*/ 18 h 60"/>
                <a:gd name="T58" fmla="*/ 60 w 60"/>
                <a:gd name="T59" fmla="*/ 11 h 60"/>
                <a:gd name="T60" fmla="*/ 60 w 60"/>
                <a:gd name="T61" fmla="*/ 7 h 60"/>
                <a:gd name="T62" fmla="*/ 56 w 60"/>
                <a:gd name="T63" fmla="*/ 7 h 60"/>
                <a:gd name="T64" fmla="*/ 52 w 60"/>
                <a:gd name="T65" fmla="*/ 7 h 60"/>
                <a:gd name="T66" fmla="*/ 49 w 60"/>
                <a:gd name="T67" fmla="*/ 4 h 60"/>
                <a:gd name="T68" fmla="*/ 45 w 60"/>
                <a:gd name="T69" fmla="*/ 0 h 60"/>
                <a:gd name="T70" fmla="*/ 42 w 60"/>
                <a:gd name="T71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21" name="Freeform 317"/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>
                <a:gd name="T0" fmla="*/ 7 w 11"/>
                <a:gd name="T1" fmla="*/ 0 h 18"/>
                <a:gd name="T2" fmla="*/ 0 w 11"/>
                <a:gd name="T3" fmla="*/ 4 h 18"/>
                <a:gd name="T4" fmla="*/ 0 w 11"/>
                <a:gd name="T5" fmla="*/ 11 h 18"/>
                <a:gd name="T6" fmla="*/ 0 w 11"/>
                <a:gd name="T7" fmla="*/ 14 h 18"/>
                <a:gd name="T8" fmla="*/ 7 w 11"/>
                <a:gd name="T9" fmla="*/ 18 h 18"/>
                <a:gd name="T10" fmla="*/ 11 w 11"/>
                <a:gd name="T11" fmla="*/ 14 h 18"/>
                <a:gd name="T12" fmla="*/ 11 w 11"/>
                <a:gd name="T13" fmla="*/ 11 h 18"/>
                <a:gd name="T14" fmla="*/ 11 w 11"/>
                <a:gd name="T15" fmla="*/ 4 h 18"/>
                <a:gd name="T16" fmla="*/ 7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22" name="Freeform 318"/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>
                <a:gd name="T0" fmla="*/ 22 w 39"/>
                <a:gd name="T1" fmla="*/ 0 h 102"/>
                <a:gd name="T2" fmla="*/ 22 w 39"/>
                <a:gd name="T3" fmla="*/ 0 h 102"/>
                <a:gd name="T4" fmla="*/ 15 w 39"/>
                <a:gd name="T5" fmla="*/ 0 h 102"/>
                <a:gd name="T6" fmla="*/ 11 w 39"/>
                <a:gd name="T7" fmla="*/ 3 h 102"/>
                <a:gd name="T8" fmla="*/ 8 w 39"/>
                <a:gd name="T9" fmla="*/ 3 h 102"/>
                <a:gd name="T10" fmla="*/ 4 w 39"/>
                <a:gd name="T11" fmla="*/ 10 h 102"/>
                <a:gd name="T12" fmla="*/ 4 w 39"/>
                <a:gd name="T13" fmla="*/ 10 h 102"/>
                <a:gd name="T14" fmla="*/ 0 w 39"/>
                <a:gd name="T15" fmla="*/ 18 h 102"/>
                <a:gd name="T16" fmla="*/ 0 w 39"/>
                <a:gd name="T17" fmla="*/ 28 h 102"/>
                <a:gd name="T18" fmla="*/ 0 w 39"/>
                <a:gd name="T19" fmla="*/ 39 h 102"/>
                <a:gd name="T20" fmla="*/ 0 w 39"/>
                <a:gd name="T21" fmla="*/ 46 h 102"/>
                <a:gd name="T22" fmla="*/ 0 w 39"/>
                <a:gd name="T23" fmla="*/ 53 h 102"/>
                <a:gd name="T24" fmla="*/ 4 w 39"/>
                <a:gd name="T25" fmla="*/ 56 h 102"/>
                <a:gd name="T26" fmla="*/ 4 w 39"/>
                <a:gd name="T27" fmla="*/ 56 h 102"/>
                <a:gd name="T28" fmla="*/ 4 w 39"/>
                <a:gd name="T29" fmla="*/ 60 h 102"/>
                <a:gd name="T30" fmla="*/ 4 w 39"/>
                <a:gd name="T31" fmla="*/ 60 h 102"/>
                <a:gd name="T32" fmla="*/ 4 w 39"/>
                <a:gd name="T33" fmla="*/ 63 h 102"/>
                <a:gd name="T34" fmla="*/ 0 w 39"/>
                <a:gd name="T35" fmla="*/ 67 h 102"/>
                <a:gd name="T36" fmla="*/ 0 w 39"/>
                <a:gd name="T37" fmla="*/ 70 h 102"/>
                <a:gd name="T38" fmla="*/ 4 w 39"/>
                <a:gd name="T39" fmla="*/ 77 h 102"/>
                <a:gd name="T40" fmla="*/ 4 w 39"/>
                <a:gd name="T41" fmla="*/ 84 h 102"/>
                <a:gd name="T42" fmla="*/ 8 w 39"/>
                <a:gd name="T43" fmla="*/ 91 h 102"/>
                <a:gd name="T44" fmla="*/ 15 w 39"/>
                <a:gd name="T45" fmla="*/ 99 h 102"/>
                <a:gd name="T46" fmla="*/ 15 w 39"/>
                <a:gd name="T47" fmla="*/ 102 h 102"/>
                <a:gd name="T48" fmla="*/ 18 w 39"/>
                <a:gd name="T49" fmla="*/ 102 h 102"/>
                <a:gd name="T50" fmla="*/ 22 w 39"/>
                <a:gd name="T51" fmla="*/ 99 h 102"/>
                <a:gd name="T52" fmla="*/ 25 w 39"/>
                <a:gd name="T53" fmla="*/ 91 h 102"/>
                <a:gd name="T54" fmla="*/ 25 w 39"/>
                <a:gd name="T55" fmla="*/ 88 h 102"/>
                <a:gd name="T56" fmla="*/ 25 w 39"/>
                <a:gd name="T57" fmla="*/ 77 h 102"/>
                <a:gd name="T58" fmla="*/ 25 w 39"/>
                <a:gd name="T59" fmla="*/ 70 h 102"/>
                <a:gd name="T60" fmla="*/ 25 w 39"/>
                <a:gd name="T61" fmla="*/ 63 h 102"/>
                <a:gd name="T62" fmla="*/ 25 w 39"/>
                <a:gd name="T63" fmla="*/ 60 h 102"/>
                <a:gd name="T64" fmla="*/ 32 w 39"/>
                <a:gd name="T65" fmla="*/ 46 h 102"/>
                <a:gd name="T66" fmla="*/ 32 w 39"/>
                <a:gd name="T67" fmla="*/ 42 h 102"/>
                <a:gd name="T68" fmla="*/ 32 w 39"/>
                <a:gd name="T69" fmla="*/ 39 h 102"/>
                <a:gd name="T70" fmla="*/ 32 w 39"/>
                <a:gd name="T71" fmla="*/ 32 h 102"/>
                <a:gd name="T72" fmla="*/ 32 w 39"/>
                <a:gd name="T73" fmla="*/ 28 h 102"/>
                <a:gd name="T74" fmla="*/ 36 w 39"/>
                <a:gd name="T75" fmla="*/ 25 h 102"/>
                <a:gd name="T76" fmla="*/ 36 w 39"/>
                <a:gd name="T77" fmla="*/ 25 h 102"/>
                <a:gd name="T78" fmla="*/ 36 w 39"/>
                <a:gd name="T79" fmla="*/ 18 h 102"/>
                <a:gd name="T80" fmla="*/ 36 w 39"/>
                <a:gd name="T81" fmla="*/ 10 h 102"/>
                <a:gd name="T82" fmla="*/ 36 w 39"/>
                <a:gd name="T83" fmla="*/ 3 h 102"/>
                <a:gd name="T84" fmla="*/ 39 w 39"/>
                <a:gd name="T85" fmla="*/ 0 h 102"/>
                <a:gd name="T86" fmla="*/ 36 w 39"/>
                <a:gd name="T87" fmla="*/ 0 h 102"/>
                <a:gd name="T88" fmla="*/ 32 w 39"/>
                <a:gd name="T89" fmla="*/ 3 h 102"/>
                <a:gd name="T90" fmla="*/ 25 w 39"/>
                <a:gd name="T91" fmla="*/ 3 h 102"/>
                <a:gd name="T92" fmla="*/ 22 w 39"/>
                <a:gd name="T9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23" name="Freeform 319"/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>
                <a:gd name="T0" fmla="*/ 24 w 31"/>
                <a:gd name="T1" fmla="*/ 0 h 35"/>
                <a:gd name="T2" fmla="*/ 21 w 31"/>
                <a:gd name="T3" fmla="*/ 3 h 35"/>
                <a:gd name="T4" fmla="*/ 17 w 31"/>
                <a:gd name="T5" fmla="*/ 7 h 35"/>
                <a:gd name="T6" fmla="*/ 10 w 31"/>
                <a:gd name="T7" fmla="*/ 14 h 35"/>
                <a:gd name="T8" fmla="*/ 7 w 31"/>
                <a:gd name="T9" fmla="*/ 17 h 35"/>
                <a:gd name="T10" fmla="*/ 3 w 31"/>
                <a:gd name="T11" fmla="*/ 24 h 35"/>
                <a:gd name="T12" fmla="*/ 0 w 31"/>
                <a:gd name="T13" fmla="*/ 28 h 35"/>
                <a:gd name="T14" fmla="*/ 0 w 31"/>
                <a:gd name="T15" fmla="*/ 28 h 35"/>
                <a:gd name="T16" fmla="*/ 0 w 31"/>
                <a:gd name="T17" fmla="*/ 31 h 35"/>
                <a:gd name="T18" fmla="*/ 0 w 31"/>
                <a:gd name="T19" fmla="*/ 31 h 35"/>
                <a:gd name="T20" fmla="*/ 0 w 31"/>
                <a:gd name="T21" fmla="*/ 35 h 35"/>
                <a:gd name="T22" fmla="*/ 0 w 31"/>
                <a:gd name="T23" fmla="*/ 35 h 35"/>
                <a:gd name="T24" fmla="*/ 3 w 31"/>
                <a:gd name="T25" fmla="*/ 35 h 35"/>
                <a:gd name="T26" fmla="*/ 10 w 31"/>
                <a:gd name="T27" fmla="*/ 31 h 35"/>
                <a:gd name="T28" fmla="*/ 14 w 31"/>
                <a:gd name="T29" fmla="*/ 28 h 35"/>
                <a:gd name="T30" fmla="*/ 21 w 31"/>
                <a:gd name="T31" fmla="*/ 24 h 35"/>
                <a:gd name="T32" fmla="*/ 21 w 31"/>
                <a:gd name="T33" fmla="*/ 24 h 35"/>
                <a:gd name="T34" fmla="*/ 21 w 31"/>
                <a:gd name="T35" fmla="*/ 21 h 35"/>
                <a:gd name="T36" fmla="*/ 24 w 31"/>
                <a:gd name="T37" fmla="*/ 17 h 35"/>
                <a:gd name="T38" fmla="*/ 28 w 31"/>
                <a:gd name="T39" fmla="*/ 14 h 35"/>
                <a:gd name="T40" fmla="*/ 31 w 31"/>
                <a:gd name="T41" fmla="*/ 10 h 35"/>
                <a:gd name="T42" fmla="*/ 31 w 31"/>
                <a:gd name="T43" fmla="*/ 7 h 35"/>
                <a:gd name="T44" fmla="*/ 31 w 31"/>
                <a:gd name="T45" fmla="*/ 3 h 35"/>
                <a:gd name="T46" fmla="*/ 31 w 31"/>
                <a:gd name="T47" fmla="*/ 3 h 35"/>
                <a:gd name="T48" fmla="*/ 28 w 31"/>
                <a:gd name="T49" fmla="*/ 0 h 35"/>
                <a:gd name="T50" fmla="*/ 24 w 31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24" name="Freeform 320"/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>
                <a:gd name="T0" fmla="*/ 11 w 18"/>
                <a:gd name="T1" fmla="*/ 0 h 28"/>
                <a:gd name="T2" fmla="*/ 7 w 18"/>
                <a:gd name="T3" fmla="*/ 0 h 28"/>
                <a:gd name="T4" fmla="*/ 4 w 18"/>
                <a:gd name="T5" fmla="*/ 3 h 28"/>
                <a:gd name="T6" fmla="*/ 0 w 18"/>
                <a:gd name="T7" fmla="*/ 3 h 28"/>
                <a:gd name="T8" fmla="*/ 0 w 18"/>
                <a:gd name="T9" fmla="*/ 7 h 28"/>
                <a:gd name="T10" fmla="*/ 0 w 18"/>
                <a:gd name="T11" fmla="*/ 14 h 28"/>
                <a:gd name="T12" fmla="*/ 0 w 18"/>
                <a:gd name="T13" fmla="*/ 17 h 28"/>
                <a:gd name="T14" fmla="*/ 0 w 18"/>
                <a:gd name="T15" fmla="*/ 24 h 28"/>
                <a:gd name="T16" fmla="*/ 4 w 18"/>
                <a:gd name="T17" fmla="*/ 28 h 28"/>
                <a:gd name="T18" fmla="*/ 11 w 18"/>
                <a:gd name="T19" fmla="*/ 28 h 28"/>
                <a:gd name="T20" fmla="*/ 14 w 18"/>
                <a:gd name="T21" fmla="*/ 24 h 28"/>
                <a:gd name="T22" fmla="*/ 18 w 18"/>
                <a:gd name="T23" fmla="*/ 21 h 28"/>
                <a:gd name="T24" fmla="*/ 18 w 18"/>
                <a:gd name="T25" fmla="*/ 17 h 28"/>
                <a:gd name="T26" fmla="*/ 18 w 18"/>
                <a:gd name="T27" fmla="*/ 14 h 28"/>
                <a:gd name="T28" fmla="*/ 14 w 18"/>
                <a:gd name="T29" fmla="*/ 10 h 28"/>
                <a:gd name="T30" fmla="*/ 14 w 18"/>
                <a:gd name="T31" fmla="*/ 3 h 28"/>
                <a:gd name="T32" fmla="*/ 11 w 1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25" name="Freeform 321"/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>
                <a:gd name="T0" fmla="*/ 45 w 67"/>
                <a:gd name="T1" fmla="*/ 0 h 49"/>
                <a:gd name="T2" fmla="*/ 31 w 67"/>
                <a:gd name="T3" fmla="*/ 7 h 49"/>
                <a:gd name="T4" fmla="*/ 21 w 67"/>
                <a:gd name="T5" fmla="*/ 7 h 49"/>
                <a:gd name="T6" fmla="*/ 7 w 67"/>
                <a:gd name="T7" fmla="*/ 14 h 49"/>
                <a:gd name="T8" fmla="*/ 7 w 67"/>
                <a:gd name="T9" fmla="*/ 17 h 49"/>
                <a:gd name="T10" fmla="*/ 3 w 67"/>
                <a:gd name="T11" fmla="*/ 21 h 49"/>
                <a:gd name="T12" fmla="*/ 3 w 67"/>
                <a:gd name="T13" fmla="*/ 24 h 49"/>
                <a:gd name="T14" fmla="*/ 0 w 67"/>
                <a:gd name="T15" fmla="*/ 31 h 49"/>
                <a:gd name="T16" fmla="*/ 0 w 67"/>
                <a:gd name="T17" fmla="*/ 35 h 49"/>
                <a:gd name="T18" fmla="*/ 3 w 67"/>
                <a:gd name="T19" fmla="*/ 35 h 49"/>
                <a:gd name="T20" fmla="*/ 10 w 67"/>
                <a:gd name="T21" fmla="*/ 35 h 49"/>
                <a:gd name="T22" fmla="*/ 17 w 67"/>
                <a:gd name="T23" fmla="*/ 31 h 49"/>
                <a:gd name="T24" fmla="*/ 21 w 67"/>
                <a:gd name="T25" fmla="*/ 31 h 49"/>
                <a:gd name="T26" fmla="*/ 21 w 67"/>
                <a:gd name="T27" fmla="*/ 31 h 49"/>
                <a:gd name="T28" fmla="*/ 21 w 67"/>
                <a:gd name="T29" fmla="*/ 31 h 49"/>
                <a:gd name="T30" fmla="*/ 24 w 67"/>
                <a:gd name="T31" fmla="*/ 39 h 49"/>
                <a:gd name="T32" fmla="*/ 24 w 67"/>
                <a:gd name="T33" fmla="*/ 42 h 49"/>
                <a:gd name="T34" fmla="*/ 28 w 67"/>
                <a:gd name="T35" fmla="*/ 46 h 49"/>
                <a:gd name="T36" fmla="*/ 31 w 67"/>
                <a:gd name="T37" fmla="*/ 46 h 49"/>
                <a:gd name="T38" fmla="*/ 38 w 67"/>
                <a:gd name="T39" fmla="*/ 46 h 49"/>
                <a:gd name="T40" fmla="*/ 42 w 67"/>
                <a:gd name="T41" fmla="*/ 49 h 49"/>
                <a:gd name="T42" fmla="*/ 45 w 67"/>
                <a:gd name="T43" fmla="*/ 46 h 49"/>
                <a:gd name="T44" fmla="*/ 49 w 67"/>
                <a:gd name="T45" fmla="*/ 42 h 49"/>
                <a:gd name="T46" fmla="*/ 49 w 67"/>
                <a:gd name="T47" fmla="*/ 35 h 49"/>
                <a:gd name="T48" fmla="*/ 45 w 67"/>
                <a:gd name="T49" fmla="*/ 31 h 49"/>
                <a:gd name="T50" fmla="*/ 45 w 67"/>
                <a:gd name="T51" fmla="*/ 28 h 49"/>
                <a:gd name="T52" fmla="*/ 49 w 67"/>
                <a:gd name="T53" fmla="*/ 28 h 49"/>
                <a:gd name="T54" fmla="*/ 49 w 67"/>
                <a:gd name="T55" fmla="*/ 28 h 49"/>
                <a:gd name="T56" fmla="*/ 53 w 67"/>
                <a:gd name="T57" fmla="*/ 31 h 49"/>
                <a:gd name="T58" fmla="*/ 56 w 67"/>
                <a:gd name="T59" fmla="*/ 35 h 49"/>
                <a:gd name="T60" fmla="*/ 56 w 67"/>
                <a:gd name="T61" fmla="*/ 35 h 49"/>
                <a:gd name="T62" fmla="*/ 60 w 67"/>
                <a:gd name="T63" fmla="*/ 31 h 49"/>
                <a:gd name="T64" fmla="*/ 63 w 67"/>
                <a:gd name="T65" fmla="*/ 28 h 49"/>
                <a:gd name="T66" fmla="*/ 67 w 67"/>
                <a:gd name="T67" fmla="*/ 21 h 49"/>
                <a:gd name="T68" fmla="*/ 67 w 67"/>
                <a:gd name="T69" fmla="*/ 14 h 49"/>
                <a:gd name="T70" fmla="*/ 63 w 67"/>
                <a:gd name="T71" fmla="*/ 10 h 49"/>
                <a:gd name="T72" fmla="*/ 60 w 67"/>
                <a:gd name="T73" fmla="*/ 3 h 49"/>
                <a:gd name="T74" fmla="*/ 53 w 67"/>
                <a:gd name="T75" fmla="*/ 0 h 49"/>
                <a:gd name="T76" fmla="*/ 49 w 67"/>
                <a:gd name="T77" fmla="*/ 0 h 49"/>
                <a:gd name="T78" fmla="*/ 45 w 67"/>
                <a:gd name="T7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26" name="Freeform 322"/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>
                <a:gd name="T0" fmla="*/ 14 w 133"/>
                <a:gd name="T1" fmla="*/ 134 h 158"/>
                <a:gd name="T2" fmla="*/ 24 w 133"/>
                <a:gd name="T3" fmla="*/ 141 h 158"/>
                <a:gd name="T4" fmla="*/ 42 w 133"/>
                <a:gd name="T5" fmla="*/ 144 h 158"/>
                <a:gd name="T6" fmla="*/ 52 w 133"/>
                <a:gd name="T7" fmla="*/ 148 h 158"/>
                <a:gd name="T8" fmla="*/ 66 w 133"/>
                <a:gd name="T9" fmla="*/ 158 h 158"/>
                <a:gd name="T10" fmla="*/ 77 w 133"/>
                <a:gd name="T11" fmla="*/ 155 h 158"/>
                <a:gd name="T12" fmla="*/ 84 w 133"/>
                <a:gd name="T13" fmla="*/ 141 h 158"/>
                <a:gd name="T14" fmla="*/ 88 w 133"/>
                <a:gd name="T15" fmla="*/ 127 h 158"/>
                <a:gd name="T16" fmla="*/ 98 w 133"/>
                <a:gd name="T17" fmla="*/ 120 h 158"/>
                <a:gd name="T18" fmla="*/ 105 w 133"/>
                <a:gd name="T19" fmla="*/ 102 h 158"/>
                <a:gd name="T20" fmla="*/ 119 w 133"/>
                <a:gd name="T21" fmla="*/ 95 h 158"/>
                <a:gd name="T22" fmla="*/ 123 w 133"/>
                <a:gd name="T23" fmla="*/ 88 h 158"/>
                <a:gd name="T24" fmla="*/ 112 w 133"/>
                <a:gd name="T25" fmla="*/ 81 h 158"/>
                <a:gd name="T26" fmla="*/ 105 w 133"/>
                <a:gd name="T27" fmla="*/ 77 h 158"/>
                <a:gd name="T28" fmla="*/ 116 w 133"/>
                <a:gd name="T29" fmla="*/ 56 h 158"/>
                <a:gd name="T30" fmla="*/ 126 w 133"/>
                <a:gd name="T31" fmla="*/ 46 h 158"/>
                <a:gd name="T32" fmla="*/ 112 w 133"/>
                <a:gd name="T33" fmla="*/ 39 h 158"/>
                <a:gd name="T34" fmla="*/ 133 w 133"/>
                <a:gd name="T35" fmla="*/ 28 h 158"/>
                <a:gd name="T36" fmla="*/ 126 w 133"/>
                <a:gd name="T37" fmla="*/ 18 h 158"/>
                <a:gd name="T38" fmla="*/ 116 w 133"/>
                <a:gd name="T39" fmla="*/ 7 h 158"/>
                <a:gd name="T40" fmla="*/ 112 w 133"/>
                <a:gd name="T41" fmla="*/ 0 h 158"/>
                <a:gd name="T42" fmla="*/ 98 w 133"/>
                <a:gd name="T43" fmla="*/ 3 h 158"/>
                <a:gd name="T44" fmla="*/ 88 w 133"/>
                <a:gd name="T45" fmla="*/ 11 h 158"/>
                <a:gd name="T46" fmla="*/ 70 w 133"/>
                <a:gd name="T47" fmla="*/ 39 h 158"/>
                <a:gd name="T48" fmla="*/ 59 w 133"/>
                <a:gd name="T49" fmla="*/ 46 h 158"/>
                <a:gd name="T50" fmla="*/ 45 w 133"/>
                <a:gd name="T51" fmla="*/ 56 h 158"/>
                <a:gd name="T52" fmla="*/ 38 w 133"/>
                <a:gd name="T53" fmla="*/ 67 h 158"/>
                <a:gd name="T54" fmla="*/ 7 w 133"/>
                <a:gd name="T55" fmla="*/ 88 h 158"/>
                <a:gd name="T56" fmla="*/ 0 w 133"/>
                <a:gd name="T57" fmla="*/ 99 h 158"/>
                <a:gd name="T58" fmla="*/ 3 w 133"/>
                <a:gd name="T59" fmla="*/ 120 h 158"/>
                <a:gd name="T60" fmla="*/ 0 w 133"/>
                <a:gd name="T61" fmla="*/ 127 h 158"/>
                <a:gd name="T62" fmla="*/ 38 w 133"/>
                <a:gd name="T63" fmla="*/ 99 h 158"/>
                <a:gd name="T64" fmla="*/ 38 w 133"/>
                <a:gd name="T65" fmla="*/ 99 h 158"/>
                <a:gd name="T66" fmla="*/ 63 w 133"/>
                <a:gd name="T67" fmla="*/ 81 h 158"/>
                <a:gd name="T68" fmla="*/ 95 w 133"/>
                <a:gd name="T69" fmla="*/ 49 h 158"/>
                <a:gd name="T70" fmla="*/ 74 w 133"/>
                <a:gd name="T71" fmla="*/ 74 h 158"/>
                <a:gd name="T72" fmla="*/ 74 w 133"/>
                <a:gd name="T73" fmla="*/ 74 h 158"/>
                <a:gd name="T74" fmla="*/ 59 w 133"/>
                <a:gd name="T75" fmla="*/ 81 h 158"/>
                <a:gd name="T76" fmla="*/ 52 w 133"/>
                <a:gd name="T77" fmla="*/ 85 h 158"/>
                <a:gd name="T78" fmla="*/ 45 w 133"/>
                <a:gd name="T79" fmla="*/ 92 h 158"/>
                <a:gd name="T80" fmla="*/ 49 w 133"/>
                <a:gd name="T81" fmla="*/ 88 h 158"/>
                <a:gd name="T82" fmla="*/ 28 w 133"/>
                <a:gd name="T83" fmla="*/ 99 h 158"/>
                <a:gd name="T84" fmla="*/ 21 w 133"/>
                <a:gd name="T85" fmla="*/ 92 h 158"/>
                <a:gd name="T86" fmla="*/ 28 w 133"/>
                <a:gd name="T87" fmla="*/ 99 h 158"/>
                <a:gd name="T88" fmla="*/ 28 w 133"/>
                <a:gd name="T89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27" name="Freeform 323"/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>
                <a:gd name="T0" fmla="*/ 95 w 137"/>
                <a:gd name="T1" fmla="*/ 46 h 113"/>
                <a:gd name="T2" fmla="*/ 95 w 137"/>
                <a:gd name="T3" fmla="*/ 46 h 113"/>
                <a:gd name="T4" fmla="*/ 91 w 137"/>
                <a:gd name="T5" fmla="*/ 46 h 113"/>
                <a:gd name="T6" fmla="*/ 88 w 137"/>
                <a:gd name="T7" fmla="*/ 46 h 113"/>
                <a:gd name="T8" fmla="*/ 84 w 137"/>
                <a:gd name="T9" fmla="*/ 42 h 113"/>
                <a:gd name="T10" fmla="*/ 81 w 137"/>
                <a:gd name="T11" fmla="*/ 39 h 113"/>
                <a:gd name="T12" fmla="*/ 81 w 137"/>
                <a:gd name="T13" fmla="*/ 39 h 113"/>
                <a:gd name="T14" fmla="*/ 77 w 137"/>
                <a:gd name="T15" fmla="*/ 35 h 113"/>
                <a:gd name="T16" fmla="*/ 74 w 137"/>
                <a:gd name="T17" fmla="*/ 35 h 113"/>
                <a:gd name="T18" fmla="*/ 70 w 137"/>
                <a:gd name="T19" fmla="*/ 32 h 113"/>
                <a:gd name="T20" fmla="*/ 63 w 137"/>
                <a:gd name="T21" fmla="*/ 28 h 113"/>
                <a:gd name="T22" fmla="*/ 60 w 137"/>
                <a:gd name="T23" fmla="*/ 21 h 113"/>
                <a:gd name="T24" fmla="*/ 53 w 137"/>
                <a:gd name="T25" fmla="*/ 17 h 113"/>
                <a:gd name="T26" fmla="*/ 46 w 137"/>
                <a:gd name="T27" fmla="*/ 14 h 113"/>
                <a:gd name="T28" fmla="*/ 42 w 137"/>
                <a:gd name="T29" fmla="*/ 10 h 113"/>
                <a:gd name="T30" fmla="*/ 42 w 137"/>
                <a:gd name="T31" fmla="*/ 10 h 113"/>
                <a:gd name="T32" fmla="*/ 39 w 137"/>
                <a:gd name="T33" fmla="*/ 10 h 113"/>
                <a:gd name="T34" fmla="*/ 32 w 137"/>
                <a:gd name="T35" fmla="*/ 7 h 113"/>
                <a:gd name="T36" fmla="*/ 21 w 137"/>
                <a:gd name="T37" fmla="*/ 3 h 113"/>
                <a:gd name="T38" fmla="*/ 10 w 137"/>
                <a:gd name="T39" fmla="*/ 3 h 113"/>
                <a:gd name="T40" fmla="*/ 3 w 137"/>
                <a:gd name="T41" fmla="*/ 0 h 113"/>
                <a:gd name="T42" fmla="*/ 0 w 137"/>
                <a:gd name="T43" fmla="*/ 81 h 113"/>
                <a:gd name="T44" fmla="*/ 14 w 137"/>
                <a:gd name="T45" fmla="*/ 88 h 113"/>
                <a:gd name="T46" fmla="*/ 28 w 137"/>
                <a:gd name="T47" fmla="*/ 84 h 113"/>
                <a:gd name="T48" fmla="*/ 28 w 137"/>
                <a:gd name="T49" fmla="*/ 81 h 113"/>
                <a:gd name="T50" fmla="*/ 32 w 137"/>
                <a:gd name="T51" fmla="*/ 77 h 113"/>
                <a:gd name="T52" fmla="*/ 35 w 137"/>
                <a:gd name="T53" fmla="*/ 74 h 113"/>
                <a:gd name="T54" fmla="*/ 39 w 137"/>
                <a:gd name="T55" fmla="*/ 70 h 113"/>
                <a:gd name="T56" fmla="*/ 46 w 137"/>
                <a:gd name="T57" fmla="*/ 70 h 113"/>
                <a:gd name="T58" fmla="*/ 56 w 137"/>
                <a:gd name="T59" fmla="*/ 70 h 113"/>
                <a:gd name="T60" fmla="*/ 81 w 137"/>
                <a:gd name="T61" fmla="*/ 84 h 113"/>
                <a:gd name="T62" fmla="*/ 91 w 137"/>
                <a:gd name="T63" fmla="*/ 98 h 113"/>
                <a:gd name="T64" fmla="*/ 109 w 137"/>
                <a:gd name="T65" fmla="*/ 106 h 113"/>
                <a:gd name="T66" fmla="*/ 134 w 137"/>
                <a:gd name="T67" fmla="*/ 113 h 113"/>
                <a:gd name="T68" fmla="*/ 134 w 137"/>
                <a:gd name="T69" fmla="*/ 113 h 113"/>
                <a:gd name="T70" fmla="*/ 137 w 137"/>
                <a:gd name="T71" fmla="*/ 109 h 113"/>
                <a:gd name="T72" fmla="*/ 137 w 137"/>
                <a:gd name="T73" fmla="*/ 106 h 113"/>
                <a:gd name="T74" fmla="*/ 134 w 137"/>
                <a:gd name="T75" fmla="*/ 102 h 113"/>
                <a:gd name="T76" fmla="*/ 130 w 137"/>
                <a:gd name="T77" fmla="*/ 98 h 113"/>
                <a:gd name="T78" fmla="*/ 123 w 137"/>
                <a:gd name="T79" fmla="*/ 91 h 113"/>
                <a:gd name="T80" fmla="*/ 116 w 137"/>
                <a:gd name="T81" fmla="*/ 88 h 113"/>
                <a:gd name="T82" fmla="*/ 113 w 137"/>
                <a:gd name="T83" fmla="*/ 81 h 113"/>
                <a:gd name="T84" fmla="*/ 106 w 137"/>
                <a:gd name="T85" fmla="*/ 77 h 113"/>
                <a:gd name="T86" fmla="*/ 102 w 137"/>
                <a:gd name="T87" fmla="*/ 74 h 113"/>
                <a:gd name="T88" fmla="*/ 102 w 137"/>
                <a:gd name="T89" fmla="*/ 74 h 113"/>
                <a:gd name="T90" fmla="*/ 84 w 137"/>
                <a:gd name="T91" fmla="*/ 63 h 113"/>
                <a:gd name="T92" fmla="*/ 102 w 137"/>
                <a:gd name="T93" fmla="*/ 56 h 113"/>
                <a:gd name="T94" fmla="*/ 95 w 137"/>
                <a:gd name="T95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28" name="Freeform 324"/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>
                <a:gd name="T0" fmla="*/ 0 w 130"/>
                <a:gd name="T1" fmla="*/ 14 h 113"/>
                <a:gd name="T2" fmla="*/ 7 w 130"/>
                <a:gd name="T3" fmla="*/ 21 h 113"/>
                <a:gd name="T4" fmla="*/ 11 w 130"/>
                <a:gd name="T5" fmla="*/ 28 h 113"/>
                <a:gd name="T6" fmla="*/ 14 w 130"/>
                <a:gd name="T7" fmla="*/ 35 h 113"/>
                <a:gd name="T8" fmla="*/ 14 w 130"/>
                <a:gd name="T9" fmla="*/ 42 h 113"/>
                <a:gd name="T10" fmla="*/ 18 w 130"/>
                <a:gd name="T11" fmla="*/ 46 h 113"/>
                <a:gd name="T12" fmla="*/ 18 w 130"/>
                <a:gd name="T13" fmla="*/ 49 h 113"/>
                <a:gd name="T14" fmla="*/ 21 w 130"/>
                <a:gd name="T15" fmla="*/ 53 h 113"/>
                <a:gd name="T16" fmla="*/ 25 w 130"/>
                <a:gd name="T17" fmla="*/ 53 h 113"/>
                <a:gd name="T18" fmla="*/ 32 w 130"/>
                <a:gd name="T19" fmla="*/ 53 h 113"/>
                <a:gd name="T20" fmla="*/ 39 w 130"/>
                <a:gd name="T21" fmla="*/ 53 h 113"/>
                <a:gd name="T22" fmla="*/ 46 w 130"/>
                <a:gd name="T23" fmla="*/ 56 h 113"/>
                <a:gd name="T24" fmla="*/ 49 w 130"/>
                <a:gd name="T25" fmla="*/ 56 h 113"/>
                <a:gd name="T26" fmla="*/ 56 w 130"/>
                <a:gd name="T27" fmla="*/ 60 h 113"/>
                <a:gd name="T28" fmla="*/ 67 w 130"/>
                <a:gd name="T29" fmla="*/ 60 h 113"/>
                <a:gd name="T30" fmla="*/ 74 w 130"/>
                <a:gd name="T31" fmla="*/ 60 h 113"/>
                <a:gd name="T32" fmla="*/ 78 w 130"/>
                <a:gd name="T33" fmla="*/ 64 h 113"/>
                <a:gd name="T34" fmla="*/ 92 w 130"/>
                <a:gd name="T35" fmla="*/ 78 h 113"/>
                <a:gd name="T36" fmla="*/ 102 w 130"/>
                <a:gd name="T37" fmla="*/ 95 h 113"/>
                <a:gd name="T38" fmla="*/ 120 w 130"/>
                <a:gd name="T39" fmla="*/ 113 h 113"/>
                <a:gd name="T40" fmla="*/ 123 w 130"/>
                <a:gd name="T41" fmla="*/ 113 h 113"/>
                <a:gd name="T42" fmla="*/ 130 w 130"/>
                <a:gd name="T43" fmla="*/ 32 h 113"/>
                <a:gd name="T44" fmla="*/ 123 w 130"/>
                <a:gd name="T45" fmla="*/ 28 h 113"/>
                <a:gd name="T46" fmla="*/ 116 w 130"/>
                <a:gd name="T47" fmla="*/ 25 h 113"/>
                <a:gd name="T48" fmla="*/ 106 w 130"/>
                <a:gd name="T49" fmla="*/ 18 h 113"/>
                <a:gd name="T50" fmla="*/ 99 w 130"/>
                <a:gd name="T51" fmla="*/ 18 h 113"/>
                <a:gd name="T52" fmla="*/ 92 w 130"/>
                <a:gd name="T53" fmla="*/ 14 h 113"/>
                <a:gd name="T54" fmla="*/ 81 w 130"/>
                <a:gd name="T55" fmla="*/ 18 h 113"/>
                <a:gd name="T56" fmla="*/ 78 w 130"/>
                <a:gd name="T57" fmla="*/ 21 h 113"/>
                <a:gd name="T58" fmla="*/ 78 w 130"/>
                <a:gd name="T59" fmla="*/ 25 h 113"/>
                <a:gd name="T60" fmla="*/ 74 w 130"/>
                <a:gd name="T61" fmla="*/ 28 h 113"/>
                <a:gd name="T62" fmla="*/ 74 w 130"/>
                <a:gd name="T63" fmla="*/ 35 h 113"/>
                <a:gd name="T64" fmla="*/ 70 w 130"/>
                <a:gd name="T65" fmla="*/ 42 h 113"/>
                <a:gd name="T66" fmla="*/ 67 w 130"/>
                <a:gd name="T67" fmla="*/ 46 h 113"/>
                <a:gd name="T68" fmla="*/ 60 w 130"/>
                <a:gd name="T69" fmla="*/ 46 h 113"/>
                <a:gd name="T70" fmla="*/ 53 w 130"/>
                <a:gd name="T71" fmla="*/ 46 h 113"/>
                <a:gd name="T72" fmla="*/ 46 w 130"/>
                <a:gd name="T73" fmla="*/ 42 h 113"/>
                <a:gd name="T74" fmla="*/ 42 w 130"/>
                <a:gd name="T75" fmla="*/ 35 h 113"/>
                <a:gd name="T76" fmla="*/ 39 w 130"/>
                <a:gd name="T77" fmla="*/ 28 h 113"/>
                <a:gd name="T78" fmla="*/ 35 w 130"/>
                <a:gd name="T79" fmla="*/ 21 h 113"/>
                <a:gd name="T80" fmla="*/ 35 w 130"/>
                <a:gd name="T81" fmla="*/ 18 h 113"/>
                <a:gd name="T82" fmla="*/ 32 w 130"/>
                <a:gd name="T83" fmla="*/ 14 h 113"/>
                <a:gd name="T84" fmla="*/ 32 w 130"/>
                <a:gd name="T85" fmla="*/ 14 h 113"/>
                <a:gd name="T86" fmla="*/ 28 w 130"/>
                <a:gd name="T87" fmla="*/ 11 h 113"/>
                <a:gd name="T88" fmla="*/ 25 w 130"/>
                <a:gd name="T89" fmla="*/ 7 h 113"/>
                <a:gd name="T90" fmla="*/ 21 w 130"/>
                <a:gd name="T91" fmla="*/ 4 h 113"/>
                <a:gd name="T92" fmla="*/ 14 w 130"/>
                <a:gd name="T93" fmla="*/ 0 h 113"/>
                <a:gd name="T94" fmla="*/ 7 w 130"/>
                <a:gd name="T95" fmla="*/ 0 h 113"/>
                <a:gd name="T96" fmla="*/ 4 w 130"/>
                <a:gd name="T97" fmla="*/ 7 h 113"/>
                <a:gd name="T98" fmla="*/ 4 w 130"/>
                <a:gd name="T99" fmla="*/ 7 h 113"/>
                <a:gd name="T100" fmla="*/ 0 w 130"/>
                <a:gd name="T101" fmla="*/ 11 h 113"/>
                <a:gd name="T102" fmla="*/ 0 w 130"/>
                <a:gd name="T103" fmla="*/ 11 h 113"/>
                <a:gd name="T104" fmla="*/ 0 w 130"/>
                <a:gd name="T105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29" name="Freeform 325"/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>
                <a:gd name="T0" fmla="*/ 458 w 536"/>
                <a:gd name="T1" fmla="*/ 117 h 430"/>
                <a:gd name="T2" fmla="*/ 437 w 536"/>
                <a:gd name="T3" fmla="*/ 95 h 430"/>
                <a:gd name="T4" fmla="*/ 430 w 536"/>
                <a:gd name="T5" fmla="*/ 71 h 430"/>
                <a:gd name="T6" fmla="*/ 416 w 536"/>
                <a:gd name="T7" fmla="*/ 46 h 430"/>
                <a:gd name="T8" fmla="*/ 399 w 536"/>
                <a:gd name="T9" fmla="*/ 43 h 430"/>
                <a:gd name="T10" fmla="*/ 399 w 536"/>
                <a:gd name="T11" fmla="*/ 25 h 430"/>
                <a:gd name="T12" fmla="*/ 391 w 536"/>
                <a:gd name="T13" fmla="*/ 4 h 430"/>
                <a:gd name="T14" fmla="*/ 377 w 536"/>
                <a:gd name="T15" fmla="*/ 7 h 430"/>
                <a:gd name="T16" fmla="*/ 374 w 536"/>
                <a:gd name="T17" fmla="*/ 53 h 430"/>
                <a:gd name="T18" fmla="*/ 356 w 536"/>
                <a:gd name="T19" fmla="*/ 88 h 430"/>
                <a:gd name="T20" fmla="*/ 342 w 536"/>
                <a:gd name="T21" fmla="*/ 81 h 430"/>
                <a:gd name="T22" fmla="*/ 303 w 536"/>
                <a:gd name="T23" fmla="*/ 57 h 430"/>
                <a:gd name="T24" fmla="*/ 310 w 536"/>
                <a:gd name="T25" fmla="*/ 36 h 430"/>
                <a:gd name="T26" fmla="*/ 318 w 536"/>
                <a:gd name="T27" fmla="*/ 22 h 430"/>
                <a:gd name="T28" fmla="*/ 296 w 536"/>
                <a:gd name="T29" fmla="*/ 14 h 430"/>
                <a:gd name="T30" fmla="*/ 272 w 536"/>
                <a:gd name="T31" fmla="*/ 4 h 430"/>
                <a:gd name="T32" fmla="*/ 265 w 536"/>
                <a:gd name="T33" fmla="*/ 11 h 430"/>
                <a:gd name="T34" fmla="*/ 258 w 536"/>
                <a:gd name="T35" fmla="*/ 7 h 430"/>
                <a:gd name="T36" fmla="*/ 247 w 536"/>
                <a:gd name="T37" fmla="*/ 0 h 430"/>
                <a:gd name="T38" fmla="*/ 233 w 536"/>
                <a:gd name="T39" fmla="*/ 11 h 430"/>
                <a:gd name="T40" fmla="*/ 240 w 536"/>
                <a:gd name="T41" fmla="*/ 18 h 430"/>
                <a:gd name="T42" fmla="*/ 212 w 536"/>
                <a:gd name="T43" fmla="*/ 29 h 430"/>
                <a:gd name="T44" fmla="*/ 205 w 536"/>
                <a:gd name="T45" fmla="*/ 46 h 430"/>
                <a:gd name="T46" fmla="*/ 212 w 536"/>
                <a:gd name="T47" fmla="*/ 60 h 430"/>
                <a:gd name="T48" fmla="*/ 198 w 536"/>
                <a:gd name="T49" fmla="*/ 60 h 430"/>
                <a:gd name="T50" fmla="*/ 177 w 536"/>
                <a:gd name="T51" fmla="*/ 50 h 430"/>
                <a:gd name="T52" fmla="*/ 145 w 536"/>
                <a:gd name="T53" fmla="*/ 67 h 430"/>
                <a:gd name="T54" fmla="*/ 134 w 536"/>
                <a:gd name="T55" fmla="*/ 85 h 430"/>
                <a:gd name="T56" fmla="*/ 120 w 536"/>
                <a:gd name="T57" fmla="*/ 95 h 430"/>
                <a:gd name="T58" fmla="*/ 110 w 536"/>
                <a:gd name="T59" fmla="*/ 120 h 430"/>
                <a:gd name="T60" fmla="*/ 64 w 536"/>
                <a:gd name="T61" fmla="*/ 141 h 430"/>
                <a:gd name="T62" fmla="*/ 15 w 536"/>
                <a:gd name="T63" fmla="*/ 159 h 430"/>
                <a:gd name="T64" fmla="*/ 0 w 536"/>
                <a:gd name="T65" fmla="*/ 187 h 430"/>
                <a:gd name="T66" fmla="*/ 7 w 536"/>
                <a:gd name="T67" fmla="*/ 215 h 430"/>
                <a:gd name="T68" fmla="*/ 18 w 536"/>
                <a:gd name="T69" fmla="*/ 282 h 430"/>
                <a:gd name="T70" fmla="*/ 29 w 536"/>
                <a:gd name="T71" fmla="*/ 314 h 430"/>
                <a:gd name="T72" fmla="*/ 18 w 536"/>
                <a:gd name="T73" fmla="*/ 356 h 430"/>
                <a:gd name="T74" fmla="*/ 29 w 536"/>
                <a:gd name="T75" fmla="*/ 360 h 430"/>
                <a:gd name="T76" fmla="*/ 36 w 536"/>
                <a:gd name="T77" fmla="*/ 370 h 430"/>
                <a:gd name="T78" fmla="*/ 67 w 536"/>
                <a:gd name="T79" fmla="*/ 370 h 430"/>
                <a:gd name="T80" fmla="*/ 81 w 536"/>
                <a:gd name="T81" fmla="*/ 356 h 430"/>
                <a:gd name="T82" fmla="*/ 131 w 536"/>
                <a:gd name="T83" fmla="*/ 360 h 430"/>
                <a:gd name="T84" fmla="*/ 148 w 536"/>
                <a:gd name="T85" fmla="*/ 342 h 430"/>
                <a:gd name="T86" fmla="*/ 222 w 536"/>
                <a:gd name="T87" fmla="*/ 310 h 430"/>
                <a:gd name="T88" fmla="*/ 286 w 536"/>
                <a:gd name="T89" fmla="*/ 332 h 430"/>
                <a:gd name="T90" fmla="*/ 349 w 536"/>
                <a:gd name="T91" fmla="*/ 381 h 430"/>
                <a:gd name="T92" fmla="*/ 363 w 536"/>
                <a:gd name="T93" fmla="*/ 413 h 430"/>
                <a:gd name="T94" fmla="*/ 399 w 536"/>
                <a:gd name="T95" fmla="*/ 420 h 430"/>
                <a:gd name="T96" fmla="*/ 420 w 536"/>
                <a:gd name="T97" fmla="*/ 416 h 430"/>
                <a:gd name="T98" fmla="*/ 441 w 536"/>
                <a:gd name="T99" fmla="*/ 430 h 430"/>
                <a:gd name="T100" fmla="*/ 480 w 536"/>
                <a:gd name="T101" fmla="*/ 409 h 430"/>
                <a:gd name="T102" fmla="*/ 487 w 536"/>
                <a:gd name="T103" fmla="*/ 377 h 430"/>
                <a:gd name="T104" fmla="*/ 494 w 536"/>
                <a:gd name="T105" fmla="*/ 353 h 430"/>
                <a:gd name="T106" fmla="*/ 508 w 536"/>
                <a:gd name="T107" fmla="*/ 328 h 430"/>
                <a:gd name="T108" fmla="*/ 536 w 536"/>
                <a:gd name="T109" fmla="*/ 289 h 430"/>
                <a:gd name="T110" fmla="*/ 532 w 536"/>
                <a:gd name="T111" fmla="*/ 222 h 430"/>
                <a:gd name="T112" fmla="*/ 515 w 536"/>
                <a:gd name="T113" fmla="*/ 18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30" name="Freeform 326"/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>
                <a:gd name="T0" fmla="*/ 0 w 21"/>
                <a:gd name="T1" fmla="*/ 3 h 10"/>
                <a:gd name="T2" fmla="*/ 0 w 21"/>
                <a:gd name="T3" fmla="*/ 7 h 10"/>
                <a:gd name="T4" fmla="*/ 4 w 21"/>
                <a:gd name="T5" fmla="*/ 10 h 10"/>
                <a:gd name="T6" fmla="*/ 11 w 21"/>
                <a:gd name="T7" fmla="*/ 10 h 10"/>
                <a:gd name="T8" fmla="*/ 14 w 21"/>
                <a:gd name="T9" fmla="*/ 10 h 10"/>
                <a:gd name="T10" fmla="*/ 18 w 21"/>
                <a:gd name="T11" fmla="*/ 7 h 10"/>
                <a:gd name="T12" fmla="*/ 21 w 21"/>
                <a:gd name="T13" fmla="*/ 3 h 10"/>
                <a:gd name="T14" fmla="*/ 18 w 21"/>
                <a:gd name="T15" fmla="*/ 3 h 10"/>
                <a:gd name="T16" fmla="*/ 14 w 21"/>
                <a:gd name="T17" fmla="*/ 0 h 10"/>
                <a:gd name="T18" fmla="*/ 11 w 21"/>
                <a:gd name="T19" fmla="*/ 0 h 10"/>
                <a:gd name="T20" fmla="*/ 4 w 21"/>
                <a:gd name="T21" fmla="*/ 0 h 10"/>
                <a:gd name="T22" fmla="*/ 0 w 21"/>
                <a:gd name="T23" fmla="*/ 3 h 10"/>
                <a:gd name="T24" fmla="*/ 0 w 21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31" name="Freeform 327"/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>
                <a:gd name="T0" fmla="*/ 0 w 21"/>
                <a:gd name="T1" fmla="*/ 4 h 7"/>
                <a:gd name="T2" fmla="*/ 4 w 21"/>
                <a:gd name="T3" fmla="*/ 7 h 7"/>
                <a:gd name="T4" fmla="*/ 7 w 21"/>
                <a:gd name="T5" fmla="*/ 7 h 7"/>
                <a:gd name="T6" fmla="*/ 11 w 21"/>
                <a:gd name="T7" fmla="*/ 7 h 7"/>
                <a:gd name="T8" fmla="*/ 14 w 21"/>
                <a:gd name="T9" fmla="*/ 7 h 7"/>
                <a:gd name="T10" fmla="*/ 18 w 21"/>
                <a:gd name="T11" fmla="*/ 7 h 7"/>
                <a:gd name="T12" fmla="*/ 21 w 21"/>
                <a:gd name="T13" fmla="*/ 4 h 7"/>
                <a:gd name="T14" fmla="*/ 18 w 21"/>
                <a:gd name="T15" fmla="*/ 0 h 7"/>
                <a:gd name="T16" fmla="*/ 11 w 21"/>
                <a:gd name="T17" fmla="*/ 0 h 7"/>
                <a:gd name="T18" fmla="*/ 7 w 21"/>
                <a:gd name="T19" fmla="*/ 0 h 7"/>
                <a:gd name="T20" fmla="*/ 4 w 21"/>
                <a:gd name="T21" fmla="*/ 0 h 7"/>
                <a:gd name="T22" fmla="*/ 0 w 2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32" name="Freeform 328"/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>
                <a:gd name="T0" fmla="*/ 0 w 15"/>
                <a:gd name="T1" fmla="*/ 14 h 25"/>
                <a:gd name="T2" fmla="*/ 0 w 15"/>
                <a:gd name="T3" fmla="*/ 18 h 25"/>
                <a:gd name="T4" fmla="*/ 4 w 15"/>
                <a:gd name="T5" fmla="*/ 21 h 25"/>
                <a:gd name="T6" fmla="*/ 7 w 15"/>
                <a:gd name="T7" fmla="*/ 25 h 25"/>
                <a:gd name="T8" fmla="*/ 11 w 15"/>
                <a:gd name="T9" fmla="*/ 21 h 25"/>
                <a:gd name="T10" fmla="*/ 15 w 15"/>
                <a:gd name="T11" fmla="*/ 18 h 25"/>
                <a:gd name="T12" fmla="*/ 15 w 15"/>
                <a:gd name="T13" fmla="*/ 14 h 25"/>
                <a:gd name="T14" fmla="*/ 15 w 15"/>
                <a:gd name="T15" fmla="*/ 7 h 25"/>
                <a:gd name="T16" fmla="*/ 11 w 15"/>
                <a:gd name="T17" fmla="*/ 3 h 25"/>
                <a:gd name="T18" fmla="*/ 7 w 15"/>
                <a:gd name="T19" fmla="*/ 0 h 25"/>
                <a:gd name="T20" fmla="*/ 4 w 15"/>
                <a:gd name="T21" fmla="*/ 3 h 25"/>
                <a:gd name="T22" fmla="*/ 0 w 15"/>
                <a:gd name="T23" fmla="*/ 7 h 25"/>
                <a:gd name="T24" fmla="*/ 0 w 15"/>
                <a:gd name="T2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33" name="Freeform 329"/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>
                <a:gd name="T0" fmla="*/ 43 w 43"/>
                <a:gd name="T1" fmla="*/ 7 h 18"/>
                <a:gd name="T2" fmla="*/ 39 w 43"/>
                <a:gd name="T3" fmla="*/ 4 h 18"/>
                <a:gd name="T4" fmla="*/ 32 w 43"/>
                <a:gd name="T5" fmla="*/ 0 h 18"/>
                <a:gd name="T6" fmla="*/ 22 w 43"/>
                <a:gd name="T7" fmla="*/ 0 h 18"/>
                <a:gd name="T8" fmla="*/ 11 w 43"/>
                <a:gd name="T9" fmla="*/ 0 h 18"/>
                <a:gd name="T10" fmla="*/ 4 w 43"/>
                <a:gd name="T11" fmla="*/ 4 h 18"/>
                <a:gd name="T12" fmla="*/ 0 w 43"/>
                <a:gd name="T13" fmla="*/ 7 h 18"/>
                <a:gd name="T14" fmla="*/ 4 w 43"/>
                <a:gd name="T15" fmla="*/ 14 h 18"/>
                <a:gd name="T16" fmla="*/ 11 w 43"/>
                <a:gd name="T17" fmla="*/ 18 h 18"/>
                <a:gd name="T18" fmla="*/ 22 w 43"/>
                <a:gd name="T19" fmla="*/ 18 h 18"/>
                <a:gd name="T20" fmla="*/ 32 w 43"/>
                <a:gd name="T21" fmla="*/ 18 h 18"/>
                <a:gd name="T22" fmla="*/ 39 w 43"/>
                <a:gd name="T23" fmla="*/ 14 h 18"/>
                <a:gd name="T24" fmla="*/ 43 w 43"/>
                <a:gd name="T2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34" name="Freeform 330"/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>
                <a:gd name="T0" fmla="*/ 141 w 144"/>
                <a:gd name="T1" fmla="*/ 126 h 155"/>
                <a:gd name="T2" fmla="*/ 144 w 144"/>
                <a:gd name="T3" fmla="*/ 119 h 155"/>
                <a:gd name="T4" fmla="*/ 141 w 144"/>
                <a:gd name="T5" fmla="*/ 116 h 155"/>
                <a:gd name="T6" fmla="*/ 134 w 144"/>
                <a:gd name="T7" fmla="*/ 105 h 155"/>
                <a:gd name="T8" fmla="*/ 120 w 144"/>
                <a:gd name="T9" fmla="*/ 102 h 155"/>
                <a:gd name="T10" fmla="*/ 113 w 144"/>
                <a:gd name="T11" fmla="*/ 84 h 155"/>
                <a:gd name="T12" fmla="*/ 109 w 144"/>
                <a:gd name="T13" fmla="*/ 77 h 155"/>
                <a:gd name="T14" fmla="*/ 116 w 144"/>
                <a:gd name="T15" fmla="*/ 77 h 155"/>
                <a:gd name="T16" fmla="*/ 113 w 144"/>
                <a:gd name="T17" fmla="*/ 74 h 155"/>
                <a:gd name="T18" fmla="*/ 98 w 144"/>
                <a:gd name="T19" fmla="*/ 63 h 155"/>
                <a:gd name="T20" fmla="*/ 84 w 144"/>
                <a:gd name="T21" fmla="*/ 49 h 155"/>
                <a:gd name="T22" fmla="*/ 74 w 144"/>
                <a:gd name="T23" fmla="*/ 42 h 155"/>
                <a:gd name="T24" fmla="*/ 70 w 144"/>
                <a:gd name="T25" fmla="*/ 42 h 155"/>
                <a:gd name="T26" fmla="*/ 46 w 144"/>
                <a:gd name="T27" fmla="*/ 21 h 155"/>
                <a:gd name="T28" fmla="*/ 42 w 144"/>
                <a:gd name="T29" fmla="*/ 17 h 155"/>
                <a:gd name="T30" fmla="*/ 39 w 144"/>
                <a:gd name="T31" fmla="*/ 7 h 155"/>
                <a:gd name="T32" fmla="*/ 28 w 144"/>
                <a:gd name="T33" fmla="*/ 0 h 155"/>
                <a:gd name="T34" fmla="*/ 17 w 144"/>
                <a:gd name="T35" fmla="*/ 0 h 155"/>
                <a:gd name="T36" fmla="*/ 7 w 144"/>
                <a:gd name="T37" fmla="*/ 0 h 155"/>
                <a:gd name="T38" fmla="*/ 0 w 144"/>
                <a:gd name="T39" fmla="*/ 0 h 155"/>
                <a:gd name="T40" fmla="*/ 3 w 144"/>
                <a:gd name="T41" fmla="*/ 7 h 155"/>
                <a:gd name="T42" fmla="*/ 10 w 144"/>
                <a:gd name="T43" fmla="*/ 14 h 155"/>
                <a:gd name="T44" fmla="*/ 17 w 144"/>
                <a:gd name="T45" fmla="*/ 17 h 155"/>
                <a:gd name="T46" fmla="*/ 39 w 144"/>
                <a:gd name="T47" fmla="*/ 45 h 155"/>
                <a:gd name="T48" fmla="*/ 46 w 144"/>
                <a:gd name="T49" fmla="*/ 56 h 155"/>
                <a:gd name="T50" fmla="*/ 46 w 144"/>
                <a:gd name="T51" fmla="*/ 63 h 155"/>
                <a:gd name="T52" fmla="*/ 60 w 144"/>
                <a:gd name="T53" fmla="*/ 81 h 155"/>
                <a:gd name="T54" fmla="*/ 81 w 144"/>
                <a:gd name="T55" fmla="*/ 112 h 155"/>
                <a:gd name="T56" fmla="*/ 105 w 144"/>
                <a:gd name="T57" fmla="*/ 141 h 155"/>
                <a:gd name="T58" fmla="*/ 130 w 144"/>
                <a:gd name="T59" fmla="*/ 155 h 155"/>
                <a:gd name="T60" fmla="*/ 134 w 144"/>
                <a:gd name="T61" fmla="*/ 155 h 155"/>
                <a:gd name="T62" fmla="*/ 141 w 144"/>
                <a:gd name="T63" fmla="*/ 151 h 155"/>
                <a:gd name="T64" fmla="*/ 144 w 144"/>
                <a:gd name="T65" fmla="*/ 141 h 155"/>
                <a:gd name="T66" fmla="*/ 144 w 144"/>
                <a:gd name="T67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35" name="Freeform 331"/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>
                <a:gd name="T0" fmla="*/ 116 w 119"/>
                <a:gd name="T1" fmla="*/ 21 h 35"/>
                <a:gd name="T2" fmla="*/ 116 w 119"/>
                <a:gd name="T3" fmla="*/ 21 h 35"/>
                <a:gd name="T4" fmla="*/ 109 w 119"/>
                <a:gd name="T5" fmla="*/ 18 h 35"/>
                <a:gd name="T6" fmla="*/ 105 w 119"/>
                <a:gd name="T7" fmla="*/ 14 h 35"/>
                <a:gd name="T8" fmla="*/ 95 w 119"/>
                <a:gd name="T9" fmla="*/ 14 h 35"/>
                <a:gd name="T10" fmla="*/ 88 w 119"/>
                <a:gd name="T11" fmla="*/ 11 h 35"/>
                <a:gd name="T12" fmla="*/ 81 w 119"/>
                <a:gd name="T13" fmla="*/ 7 h 35"/>
                <a:gd name="T14" fmla="*/ 74 w 119"/>
                <a:gd name="T15" fmla="*/ 7 h 35"/>
                <a:gd name="T16" fmla="*/ 67 w 119"/>
                <a:gd name="T17" fmla="*/ 7 h 35"/>
                <a:gd name="T18" fmla="*/ 60 w 119"/>
                <a:gd name="T19" fmla="*/ 7 h 35"/>
                <a:gd name="T20" fmla="*/ 60 w 119"/>
                <a:gd name="T21" fmla="*/ 7 h 35"/>
                <a:gd name="T22" fmla="*/ 24 w 119"/>
                <a:gd name="T23" fmla="*/ 0 h 35"/>
                <a:gd name="T24" fmla="*/ 17 w 119"/>
                <a:gd name="T25" fmla="*/ 0 h 35"/>
                <a:gd name="T26" fmla="*/ 10 w 119"/>
                <a:gd name="T27" fmla="*/ 0 h 35"/>
                <a:gd name="T28" fmla="*/ 7 w 119"/>
                <a:gd name="T29" fmla="*/ 0 h 35"/>
                <a:gd name="T30" fmla="*/ 3 w 119"/>
                <a:gd name="T31" fmla="*/ 4 h 35"/>
                <a:gd name="T32" fmla="*/ 0 w 119"/>
                <a:gd name="T33" fmla="*/ 4 h 35"/>
                <a:gd name="T34" fmla="*/ 0 w 119"/>
                <a:gd name="T35" fmla="*/ 11 h 35"/>
                <a:gd name="T36" fmla="*/ 21 w 119"/>
                <a:gd name="T37" fmla="*/ 25 h 35"/>
                <a:gd name="T38" fmla="*/ 53 w 119"/>
                <a:gd name="T39" fmla="*/ 25 h 35"/>
                <a:gd name="T40" fmla="*/ 74 w 119"/>
                <a:gd name="T41" fmla="*/ 32 h 35"/>
                <a:gd name="T42" fmla="*/ 77 w 119"/>
                <a:gd name="T43" fmla="*/ 32 h 35"/>
                <a:gd name="T44" fmla="*/ 84 w 119"/>
                <a:gd name="T45" fmla="*/ 32 h 35"/>
                <a:gd name="T46" fmla="*/ 91 w 119"/>
                <a:gd name="T47" fmla="*/ 32 h 35"/>
                <a:gd name="T48" fmla="*/ 98 w 119"/>
                <a:gd name="T49" fmla="*/ 35 h 35"/>
                <a:gd name="T50" fmla="*/ 109 w 119"/>
                <a:gd name="T51" fmla="*/ 35 h 35"/>
                <a:gd name="T52" fmla="*/ 116 w 119"/>
                <a:gd name="T53" fmla="*/ 35 h 35"/>
                <a:gd name="T54" fmla="*/ 119 w 119"/>
                <a:gd name="T55" fmla="*/ 35 h 35"/>
                <a:gd name="T56" fmla="*/ 119 w 119"/>
                <a:gd name="T57" fmla="*/ 32 h 35"/>
                <a:gd name="T58" fmla="*/ 119 w 119"/>
                <a:gd name="T59" fmla="*/ 28 h 35"/>
                <a:gd name="T60" fmla="*/ 119 w 119"/>
                <a:gd name="T61" fmla="*/ 25 h 35"/>
                <a:gd name="T62" fmla="*/ 119 w 119"/>
                <a:gd name="T63" fmla="*/ 21 h 35"/>
                <a:gd name="T64" fmla="*/ 116 w 119"/>
                <a:gd name="T6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36" name="Freeform 332"/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>
                <a:gd name="T0" fmla="*/ 28 w 64"/>
                <a:gd name="T1" fmla="*/ 3 h 28"/>
                <a:gd name="T2" fmla="*/ 25 w 64"/>
                <a:gd name="T3" fmla="*/ 3 h 28"/>
                <a:gd name="T4" fmla="*/ 18 w 64"/>
                <a:gd name="T5" fmla="*/ 7 h 28"/>
                <a:gd name="T6" fmla="*/ 11 w 64"/>
                <a:gd name="T7" fmla="*/ 10 h 28"/>
                <a:gd name="T8" fmla="*/ 7 w 64"/>
                <a:gd name="T9" fmla="*/ 14 h 28"/>
                <a:gd name="T10" fmla="*/ 4 w 64"/>
                <a:gd name="T11" fmla="*/ 17 h 28"/>
                <a:gd name="T12" fmla="*/ 0 w 64"/>
                <a:gd name="T13" fmla="*/ 17 h 28"/>
                <a:gd name="T14" fmla="*/ 0 w 64"/>
                <a:gd name="T15" fmla="*/ 28 h 28"/>
                <a:gd name="T16" fmla="*/ 18 w 64"/>
                <a:gd name="T17" fmla="*/ 24 h 28"/>
                <a:gd name="T18" fmla="*/ 46 w 64"/>
                <a:gd name="T19" fmla="*/ 14 h 28"/>
                <a:gd name="T20" fmla="*/ 46 w 64"/>
                <a:gd name="T21" fmla="*/ 14 h 28"/>
                <a:gd name="T22" fmla="*/ 50 w 64"/>
                <a:gd name="T23" fmla="*/ 10 h 28"/>
                <a:gd name="T24" fmla="*/ 57 w 64"/>
                <a:gd name="T25" fmla="*/ 7 h 28"/>
                <a:gd name="T26" fmla="*/ 60 w 64"/>
                <a:gd name="T27" fmla="*/ 7 h 28"/>
                <a:gd name="T28" fmla="*/ 64 w 64"/>
                <a:gd name="T29" fmla="*/ 3 h 28"/>
                <a:gd name="T30" fmla="*/ 64 w 64"/>
                <a:gd name="T31" fmla="*/ 0 h 28"/>
                <a:gd name="T32" fmla="*/ 60 w 64"/>
                <a:gd name="T33" fmla="*/ 0 h 28"/>
                <a:gd name="T34" fmla="*/ 57 w 64"/>
                <a:gd name="T35" fmla="*/ 0 h 28"/>
                <a:gd name="T36" fmla="*/ 53 w 64"/>
                <a:gd name="T37" fmla="*/ 0 h 28"/>
                <a:gd name="T38" fmla="*/ 53 w 64"/>
                <a:gd name="T39" fmla="*/ 0 h 28"/>
                <a:gd name="T40" fmla="*/ 53 w 64"/>
                <a:gd name="T41" fmla="*/ 0 h 28"/>
                <a:gd name="T42" fmla="*/ 46 w 64"/>
                <a:gd name="T43" fmla="*/ 3 h 28"/>
                <a:gd name="T44" fmla="*/ 39 w 64"/>
                <a:gd name="T45" fmla="*/ 3 h 28"/>
                <a:gd name="T46" fmla="*/ 36 w 64"/>
                <a:gd name="T47" fmla="*/ 3 h 28"/>
                <a:gd name="T48" fmla="*/ 28 w 64"/>
                <a:gd name="T4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37" name="Freeform 333"/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>
                <a:gd name="T0" fmla="*/ 21 w 21"/>
                <a:gd name="T1" fmla="*/ 7 h 11"/>
                <a:gd name="T2" fmla="*/ 14 w 21"/>
                <a:gd name="T3" fmla="*/ 4 h 11"/>
                <a:gd name="T4" fmla="*/ 11 w 21"/>
                <a:gd name="T5" fmla="*/ 0 h 11"/>
                <a:gd name="T6" fmla="*/ 4 w 21"/>
                <a:gd name="T7" fmla="*/ 0 h 11"/>
                <a:gd name="T8" fmla="*/ 0 w 21"/>
                <a:gd name="T9" fmla="*/ 4 h 11"/>
                <a:gd name="T10" fmla="*/ 11 w 21"/>
                <a:gd name="T11" fmla="*/ 11 h 11"/>
                <a:gd name="T12" fmla="*/ 21 w 21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38" name="Freeform 334"/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>
                <a:gd name="T0" fmla="*/ 17 w 81"/>
                <a:gd name="T1" fmla="*/ 28 h 39"/>
                <a:gd name="T2" fmla="*/ 21 w 81"/>
                <a:gd name="T3" fmla="*/ 32 h 39"/>
                <a:gd name="T4" fmla="*/ 24 w 81"/>
                <a:gd name="T5" fmla="*/ 32 h 39"/>
                <a:gd name="T6" fmla="*/ 28 w 81"/>
                <a:gd name="T7" fmla="*/ 35 h 39"/>
                <a:gd name="T8" fmla="*/ 31 w 81"/>
                <a:gd name="T9" fmla="*/ 39 h 39"/>
                <a:gd name="T10" fmla="*/ 38 w 81"/>
                <a:gd name="T11" fmla="*/ 39 h 39"/>
                <a:gd name="T12" fmla="*/ 42 w 81"/>
                <a:gd name="T13" fmla="*/ 35 h 39"/>
                <a:gd name="T14" fmla="*/ 42 w 81"/>
                <a:gd name="T15" fmla="*/ 35 h 39"/>
                <a:gd name="T16" fmla="*/ 42 w 81"/>
                <a:gd name="T17" fmla="*/ 35 h 39"/>
                <a:gd name="T18" fmla="*/ 42 w 81"/>
                <a:gd name="T19" fmla="*/ 35 h 39"/>
                <a:gd name="T20" fmla="*/ 46 w 81"/>
                <a:gd name="T21" fmla="*/ 35 h 39"/>
                <a:gd name="T22" fmla="*/ 49 w 81"/>
                <a:gd name="T23" fmla="*/ 35 h 39"/>
                <a:gd name="T24" fmla="*/ 53 w 81"/>
                <a:gd name="T25" fmla="*/ 32 h 39"/>
                <a:gd name="T26" fmla="*/ 56 w 81"/>
                <a:gd name="T27" fmla="*/ 28 h 39"/>
                <a:gd name="T28" fmla="*/ 60 w 81"/>
                <a:gd name="T29" fmla="*/ 28 h 39"/>
                <a:gd name="T30" fmla="*/ 60 w 81"/>
                <a:gd name="T31" fmla="*/ 28 h 39"/>
                <a:gd name="T32" fmla="*/ 63 w 81"/>
                <a:gd name="T33" fmla="*/ 32 h 39"/>
                <a:gd name="T34" fmla="*/ 74 w 81"/>
                <a:gd name="T35" fmla="*/ 28 h 39"/>
                <a:gd name="T36" fmla="*/ 81 w 81"/>
                <a:gd name="T37" fmla="*/ 25 h 39"/>
                <a:gd name="T38" fmla="*/ 77 w 81"/>
                <a:gd name="T39" fmla="*/ 18 h 39"/>
                <a:gd name="T40" fmla="*/ 74 w 81"/>
                <a:gd name="T41" fmla="*/ 14 h 39"/>
                <a:gd name="T42" fmla="*/ 63 w 81"/>
                <a:gd name="T43" fmla="*/ 14 h 39"/>
                <a:gd name="T44" fmla="*/ 70 w 81"/>
                <a:gd name="T45" fmla="*/ 10 h 39"/>
                <a:gd name="T46" fmla="*/ 60 w 81"/>
                <a:gd name="T47" fmla="*/ 10 h 39"/>
                <a:gd name="T48" fmla="*/ 53 w 81"/>
                <a:gd name="T49" fmla="*/ 7 h 39"/>
                <a:gd name="T50" fmla="*/ 46 w 81"/>
                <a:gd name="T51" fmla="*/ 3 h 39"/>
                <a:gd name="T52" fmla="*/ 42 w 81"/>
                <a:gd name="T53" fmla="*/ 3 h 39"/>
                <a:gd name="T54" fmla="*/ 42 w 81"/>
                <a:gd name="T55" fmla="*/ 3 h 39"/>
                <a:gd name="T56" fmla="*/ 28 w 81"/>
                <a:gd name="T57" fmla="*/ 0 h 39"/>
                <a:gd name="T58" fmla="*/ 17 w 81"/>
                <a:gd name="T59" fmla="*/ 0 h 39"/>
                <a:gd name="T60" fmla="*/ 10 w 81"/>
                <a:gd name="T61" fmla="*/ 0 h 39"/>
                <a:gd name="T62" fmla="*/ 7 w 81"/>
                <a:gd name="T63" fmla="*/ 7 h 39"/>
                <a:gd name="T64" fmla="*/ 10 w 81"/>
                <a:gd name="T65" fmla="*/ 7 h 39"/>
                <a:gd name="T66" fmla="*/ 14 w 81"/>
                <a:gd name="T67" fmla="*/ 7 h 39"/>
                <a:gd name="T68" fmla="*/ 17 w 81"/>
                <a:gd name="T69" fmla="*/ 7 h 39"/>
                <a:gd name="T70" fmla="*/ 21 w 81"/>
                <a:gd name="T71" fmla="*/ 7 h 39"/>
                <a:gd name="T72" fmla="*/ 24 w 81"/>
                <a:gd name="T73" fmla="*/ 10 h 39"/>
                <a:gd name="T74" fmla="*/ 24 w 81"/>
                <a:gd name="T75" fmla="*/ 14 h 39"/>
                <a:gd name="T76" fmla="*/ 24 w 81"/>
                <a:gd name="T77" fmla="*/ 14 h 39"/>
                <a:gd name="T78" fmla="*/ 24 w 81"/>
                <a:gd name="T79" fmla="*/ 18 h 39"/>
                <a:gd name="T80" fmla="*/ 24 w 81"/>
                <a:gd name="T81" fmla="*/ 18 h 39"/>
                <a:gd name="T82" fmla="*/ 24 w 81"/>
                <a:gd name="T83" fmla="*/ 21 h 39"/>
                <a:gd name="T84" fmla="*/ 17 w 81"/>
                <a:gd name="T85" fmla="*/ 21 h 39"/>
                <a:gd name="T86" fmla="*/ 7 w 81"/>
                <a:gd name="T87" fmla="*/ 18 h 39"/>
                <a:gd name="T88" fmla="*/ 0 w 81"/>
                <a:gd name="T89" fmla="*/ 18 h 39"/>
                <a:gd name="T90" fmla="*/ 0 w 81"/>
                <a:gd name="T91" fmla="*/ 21 h 39"/>
                <a:gd name="T92" fmla="*/ 3 w 81"/>
                <a:gd name="T93" fmla="*/ 25 h 39"/>
                <a:gd name="T94" fmla="*/ 7 w 81"/>
                <a:gd name="T95" fmla="*/ 25 h 39"/>
                <a:gd name="T96" fmla="*/ 10 w 81"/>
                <a:gd name="T97" fmla="*/ 25 h 39"/>
                <a:gd name="T98" fmla="*/ 14 w 81"/>
                <a:gd name="T99" fmla="*/ 28 h 39"/>
                <a:gd name="T100" fmla="*/ 17 w 81"/>
                <a:gd name="T101" fmla="*/ 28 h 39"/>
                <a:gd name="T102" fmla="*/ 38 w 81"/>
                <a:gd name="T103" fmla="*/ 18 h 39"/>
                <a:gd name="T104" fmla="*/ 42 w 81"/>
                <a:gd name="T105" fmla="*/ 18 h 39"/>
                <a:gd name="T106" fmla="*/ 42 w 81"/>
                <a:gd name="T107" fmla="*/ 14 h 39"/>
                <a:gd name="T108" fmla="*/ 46 w 81"/>
                <a:gd name="T109" fmla="*/ 10 h 39"/>
                <a:gd name="T110" fmla="*/ 46 w 81"/>
                <a:gd name="T111" fmla="*/ 14 h 39"/>
                <a:gd name="T112" fmla="*/ 42 w 81"/>
                <a:gd name="T113" fmla="*/ 18 h 39"/>
                <a:gd name="T114" fmla="*/ 38 w 81"/>
                <a:gd name="T115" fmla="*/ 18 h 39"/>
                <a:gd name="T116" fmla="*/ 38 w 81"/>
                <a:gd name="T117" fmla="*/ 21 h 39"/>
                <a:gd name="T118" fmla="*/ 38 w 81"/>
                <a:gd name="T119" fmla="*/ 21 h 39"/>
                <a:gd name="T120" fmla="*/ 38 w 81"/>
                <a:gd name="T121" fmla="*/ 21 h 39"/>
                <a:gd name="T122" fmla="*/ 38 w 81"/>
                <a:gd name="T123" fmla="*/ 21 h 39"/>
                <a:gd name="T124" fmla="*/ 38 w 81"/>
                <a:gd name="T12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39" name="Freeform 335"/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>
                <a:gd name="T0" fmla="*/ 98 w 151"/>
                <a:gd name="T1" fmla="*/ 52 h 56"/>
                <a:gd name="T2" fmla="*/ 98 w 151"/>
                <a:gd name="T3" fmla="*/ 56 h 56"/>
                <a:gd name="T4" fmla="*/ 102 w 151"/>
                <a:gd name="T5" fmla="*/ 56 h 56"/>
                <a:gd name="T6" fmla="*/ 105 w 151"/>
                <a:gd name="T7" fmla="*/ 56 h 56"/>
                <a:gd name="T8" fmla="*/ 112 w 151"/>
                <a:gd name="T9" fmla="*/ 56 h 56"/>
                <a:gd name="T10" fmla="*/ 120 w 151"/>
                <a:gd name="T11" fmla="*/ 56 h 56"/>
                <a:gd name="T12" fmla="*/ 127 w 151"/>
                <a:gd name="T13" fmla="*/ 56 h 56"/>
                <a:gd name="T14" fmla="*/ 134 w 151"/>
                <a:gd name="T15" fmla="*/ 56 h 56"/>
                <a:gd name="T16" fmla="*/ 148 w 151"/>
                <a:gd name="T17" fmla="*/ 56 h 56"/>
                <a:gd name="T18" fmla="*/ 148 w 151"/>
                <a:gd name="T19" fmla="*/ 52 h 56"/>
                <a:gd name="T20" fmla="*/ 151 w 151"/>
                <a:gd name="T21" fmla="*/ 52 h 56"/>
                <a:gd name="T22" fmla="*/ 151 w 151"/>
                <a:gd name="T23" fmla="*/ 49 h 56"/>
                <a:gd name="T24" fmla="*/ 148 w 151"/>
                <a:gd name="T25" fmla="*/ 45 h 56"/>
                <a:gd name="T26" fmla="*/ 130 w 151"/>
                <a:gd name="T27" fmla="*/ 35 h 56"/>
                <a:gd name="T28" fmla="*/ 127 w 151"/>
                <a:gd name="T29" fmla="*/ 31 h 56"/>
                <a:gd name="T30" fmla="*/ 95 w 151"/>
                <a:gd name="T31" fmla="*/ 21 h 56"/>
                <a:gd name="T32" fmla="*/ 81 w 151"/>
                <a:gd name="T33" fmla="*/ 21 h 56"/>
                <a:gd name="T34" fmla="*/ 81 w 151"/>
                <a:gd name="T35" fmla="*/ 21 h 56"/>
                <a:gd name="T36" fmla="*/ 77 w 151"/>
                <a:gd name="T37" fmla="*/ 17 h 56"/>
                <a:gd name="T38" fmla="*/ 70 w 151"/>
                <a:gd name="T39" fmla="*/ 14 h 56"/>
                <a:gd name="T40" fmla="*/ 63 w 151"/>
                <a:gd name="T41" fmla="*/ 7 h 56"/>
                <a:gd name="T42" fmla="*/ 35 w 151"/>
                <a:gd name="T43" fmla="*/ 0 h 56"/>
                <a:gd name="T44" fmla="*/ 21 w 151"/>
                <a:gd name="T45" fmla="*/ 3 h 56"/>
                <a:gd name="T46" fmla="*/ 21 w 151"/>
                <a:gd name="T47" fmla="*/ 3 h 56"/>
                <a:gd name="T48" fmla="*/ 14 w 151"/>
                <a:gd name="T49" fmla="*/ 3 h 56"/>
                <a:gd name="T50" fmla="*/ 7 w 151"/>
                <a:gd name="T51" fmla="*/ 7 h 56"/>
                <a:gd name="T52" fmla="*/ 3 w 151"/>
                <a:gd name="T53" fmla="*/ 14 h 56"/>
                <a:gd name="T54" fmla="*/ 0 w 151"/>
                <a:gd name="T55" fmla="*/ 17 h 56"/>
                <a:gd name="T56" fmla="*/ 3 w 151"/>
                <a:gd name="T57" fmla="*/ 21 h 56"/>
                <a:gd name="T58" fmla="*/ 7 w 151"/>
                <a:gd name="T59" fmla="*/ 21 h 56"/>
                <a:gd name="T60" fmla="*/ 10 w 151"/>
                <a:gd name="T61" fmla="*/ 21 h 56"/>
                <a:gd name="T62" fmla="*/ 14 w 151"/>
                <a:gd name="T63" fmla="*/ 21 h 56"/>
                <a:gd name="T64" fmla="*/ 21 w 151"/>
                <a:gd name="T65" fmla="*/ 21 h 56"/>
                <a:gd name="T66" fmla="*/ 24 w 151"/>
                <a:gd name="T67" fmla="*/ 17 h 56"/>
                <a:gd name="T68" fmla="*/ 31 w 151"/>
                <a:gd name="T69" fmla="*/ 17 h 56"/>
                <a:gd name="T70" fmla="*/ 35 w 151"/>
                <a:gd name="T71" fmla="*/ 17 h 56"/>
                <a:gd name="T72" fmla="*/ 39 w 151"/>
                <a:gd name="T73" fmla="*/ 17 h 56"/>
                <a:gd name="T74" fmla="*/ 42 w 151"/>
                <a:gd name="T75" fmla="*/ 21 h 56"/>
                <a:gd name="T76" fmla="*/ 49 w 151"/>
                <a:gd name="T77" fmla="*/ 21 h 56"/>
                <a:gd name="T78" fmla="*/ 56 w 151"/>
                <a:gd name="T79" fmla="*/ 24 h 56"/>
                <a:gd name="T80" fmla="*/ 60 w 151"/>
                <a:gd name="T81" fmla="*/ 24 h 56"/>
                <a:gd name="T82" fmla="*/ 74 w 151"/>
                <a:gd name="T83" fmla="*/ 31 h 56"/>
                <a:gd name="T84" fmla="*/ 74 w 151"/>
                <a:gd name="T85" fmla="*/ 35 h 56"/>
                <a:gd name="T86" fmla="*/ 77 w 151"/>
                <a:gd name="T87" fmla="*/ 38 h 56"/>
                <a:gd name="T88" fmla="*/ 84 w 151"/>
                <a:gd name="T89" fmla="*/ 38 h 56"/>
                <a:gd name="T90" fmla="*/ 95 w 151"/>
                <a:gd name="T91" fmla="*/ 42 h 56"/>
                <a:gd name="T92" fmla="*/ 105 w 151"/>
                <a:gd name="T93" fmla="*/ 42 h 56"/>
                <a:gd name="T94" fmla="*/ 105 w 151"/>
                <a:gd name="T95" fmla="*/ 45 h 56"/>
                <a:gd name="T96" fmla="*/ 98 w 151"/>
                <a:gd name="T9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40" name="Freeform 336"/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>
                <a:gd name="T0" fmla="*/ 11 w 32"/>
                <a:gd name="T1" fmla="*/ 0 h 14"/>
                <a:gd name="T2" fmla="*/ 4 w 32"/>
                <a:gd name="T3" fmla="*/ 4 h 14"/>
                <a:gd name="T4" fmla="*/ 0 w 32"/>
                <a:gd name="T5" fmla="*/ 7 h 14"/>
                <a:gd name="T6" fmla="*/ 0 w 32"/>
                <a:gd name="T7" fmla="*/ 11 h 14"/>
                <a:gd name="T8" fmla="*/ 7 w 32"/>
                <a:gd name="T9" fmla="*/ 14 h 14"/>
                <a:gd name="T10" fmla="*/ 14 w 32"/>
                <a:gd name="T11" fmla="*/ 11 h 14"/>
                <a:gd name="T12" fmla="*/ 25 w 32"/>
                <a:gd name="T13" fmla="*/ 14 h 14"/>
                <a:gd name="T14" fmla="*/ 25 w 32"/>
                <a:gd name="T15" fmla="*/ 11 h 14"/>
                <a:gd name="T16" fmla="*/ 32 w 32"/>
                <a:gd name="T17" fmla="*/ 4 h 14"/>
                <a:gd name="T18" fmla="*/ 21 w 32"/>
                <a:gd name="T19" fmla="*/ 0 h 14"/>
                <a:gd name="T20" fmla="*/ 11 w 3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41" name="Freeform 337"/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>
                <a:gd name="T0" fmla="*/ 0 w 10"/>
                <a:gd name="T1" fmla="*/ 14 h 18"/>
                <a:gd name="T2" fmla="*/ 0 w 10"/>
                <a:gd name="T3" fmla="*/ 14 h 18"/>
                <a:gd name="T4" fmla="*/ 3 w 10"/>
                <a:gd name="T5" fmla="*/ 14 h 18"/>
                <a:gd name="T6" fmla="*/ 3 w 10"/>
                <a:gd name="T7" fmla="*/ 18 h 18"/>
                <a:gd name="T8" fmla="*/ 7 w 10"/>
                <a:gd name="T9" fmla="*/ 18 h 18"/>
                <a:gd name="T10" fmla="*/ 7 w 10"/>
                <a:gd name="T11" fmla="*/ 18 h 18"/>
                <a:gd name="T12" fmla="*/ 10 w 10"/>
                <a:gd name="T13" fmla="*/ 14 h 18"/>
                <a:gd name="T14" fmla="*/ 10 w 10"/>
                <a:gd name="T15" fmla="*/ 7 h 18"/>
                <a:gd name="T16" fmla="*/ 7 w 10"/>
                <a:gd name="T17" fmla="*/ 0 h 18"/>
                <a:gd name="T18" fmla="*/ 7 w 10"/>
                <a:gd name="T19" fmla="*/ 0 h 18"/>
                <a:gd name="T20" fmla="*/ 3 w 10"/>
                <a:gd name="T21" fmla="*/ 0 h 18"/>
                <a:gd name="T22" fmla="*/ 3 w 10"/>
                <a:gd name="T23" fmla="*/ 0 h 18"/>
                <a:gd name="T24" fmla="*/ 0 w 10"/>
                <a:gd name="T25" fmla="*/ 0 h 18"/>
                <a:gd name="T26" fmla="*/ 0 w 10"/>
                <a:gd name="T27" fmla="*/ 4 h 18"/>
                <a:gd name="T28" fmla="*/ 0 w 10"/>
                <a:gd name="T29" fmla="*/ 7 h 18"/>
                <a:gd name="T30" fmla="*/ 0 w 1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42" name="Freeform 338"/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>
                <a:gd name="T0" fmla="*/ 11 w 18"/>
                <a:gd name="T1" fmla="*/ 0 h 25"/>
                <a:gd name="T2" fmla="*/ 7 w 18"/>
                <a:gd name="T3" fmla="*/ 0 h 25"/>
                <a:gd name="T4" fmla="*/ 7 w 18"/>
                <a:gd name="T5" fmla="*/ 0 h 25"/>
                <a:gd name="T6" fmla="*/ 4 w 18"/>
                <a:gd name="T7" fmla="*/ 0 h 25"/>
                <a:gd name="T8" fmla="*/ 4 w 18"/>
                <a:gd name="T9" fmla="*/ 3 h 25"/>
                <a:gd name="T10" fmla="*/ 0 w 18"/>
                <a:gd name="T11" fmla="*/ 7 h 25"/>
                <a:gd name="T12" fmla="*/ 0 w 18"/>
                <a:gd name="T13" fmla="*/ 14 h 25"/>
                <a:gd name="T14" fmla="*/ 0 w 18"/>
                <a:gd name="T15" fmla="*/ 14 h 25"/>
                <a:gd name="T16" fmla="*/ 0 w 18"/>
                <a:gd name="T17" fmla="*/ 17 h 25"/>
                <a:gd name="T18" fmla="*/ 0 w 18"/>
                <a:gd name="T19" fmla="*/ 21 h 25"/>
                <a:gd name="T20" fmla="*/ 0 w 18"/>
                <a:gd name="T21" fmla="*/ 21 h 25"/>
                <a:gd name="T22" fmla="*/ 4 w 18"/>
                <a:gd name="T23" fmla="*/ 25 h 25"/>
                <a:gd name="T24" fmla="*/ 7 w 18"/>
                <a:gd name="T25" fmla="*/ 21 h 25"/>
                <a:gd name="T26" fmla="*/ 14 w 18"/>
                <a:gd name="T27" fmla="*/ 17 h 25"/>
                <a:gd name="T28" fmla="*/ 14 w 18"/>
                <a:gd name="T29" fmla="*/ 17 h 25"/>
                <a:gd name="T30" fmla="*/ 18 w 18"/>
                <a:gd name="T31" fmla="*/ 14 h 25"/>
                <a:gd name="T32" fmla="*/ 14 w 18"/>
                <a:gd name="T33" fmla="*/ 7 h 25"/>
                <a:gd name="T34" fmla="*/ 14 w 18"/>
                <a:gd name="T35" fmla="*/ 3 h 25"/>
                <a:gd name="T36" fmla="*/ 11 w 18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43" name="Freeform 339"/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>
                <a:gd name="T0" fmla="*/ 2269 w 2660"/>
                <a:gd name="T1" fmla="*/ 395 h 1723"/>
                <a:gd name="T2" fmla="*/ 2093 w 2660"/>
                <a:gd name="T3" fmla="*/ 303 h 1723"/>
                <a:gd name="T4" fmla="*/ 1889 w 2660"/>
                <a:gd name="T5" fmla="*/ 342 h 1723"/>
                <a:gd name="T6" fmla="*/ 1638 w 2660"/>
                <a:gd name="T7" fmla="*/ 194 h 1723"/>
                <a:gd name="T8" fmla="*/ 1603 w 2660"/>
                <a:gd name="T9" fmla="*/ 53 h 1723"/>
                <a:gd name="T10" fmla="*/ 1455 w 2660"/>
                <a:gd name="T11" fmla="*/ 81 h 1723"/>
                <a:gd name="T12" fmla="*/ 1300 w 2660"/>
                <a:gd name="T13" fmla="*/ 166 h 1723"/>
                <a:gd name="T14" fmla="*/ 1247 w 2660"/>
                <a:gd name="T15" fmla="*/ 395 h 1723"/>
                <a:gd name="T16" fmla="*/ 1156 w 2660"/>
                <a:gd name="T17" fmla="*/ 261 h 1723"/>
                <a:gd name="T18" fmla="*/ 1145 w 2660"/>
                <a:gd name="T19" fmla="*/ 412 h 1723"/>
                <a:gd name="T20" fmla="*/ 1202 w 2660"/>
                <a:gd name="T21" fmla="*/ 543 h 1723"/>
                <a:gd name="T22" fmla="*/ 1121 w 2660"/>
                <a:gd name="T23" fmla="*/ 451 h 1723"/>
                <a:gd name="T24" fmla="*/ 1110 w 2660"/>
                <a:gd name="T25" fmla="*/ 451 h 1723"/>
                <a:gd name="T26" fmla="*/ 1043 w 2660"/>
                <a:gd name="T27" fmla="*/ 310 h 1723"/>
                <a:gd name="T28" fmla="*/ 853 w 2660"/>
                <a:gd name="T29" fmla="*/ 423 h 1723"/>
                <a:gd name="T30" fmla="*/ 712 w 2660"/>
                <a:gd name="T31" fmla="*/ 430 h 1723"/>
                <a:gd name="T32" fmla="*/ 599 w 2660"/>
                <a:gd name="T33" fmla="*/ 571 h 1723"/>
                <a:gd name="T34" fmla="*/ 578 w 2660"/>
                <a:gd name="T35" fmla="*/ 402 h 1723"/>
                <a:gd name="T36" fmla="*/ 434 w 2660"/>
                <a:gd name="T37" fmla="*/ 342 h 1723"/>
                <a:gd name="T38" fmla="*/ 293 w 2660"/>
                <a:gd name="T39" fmla="*/ 546 h 1723"/>
                <a:gd name="T40" fmla="*/ 240 w 2660"/>
                <a:gd name="T41" fmla="*/ 754 h 1723"/>
                <a:gd name="T42" fmla="*/ 356 w 2660"/>
                <a:gd name="T43" fmla="*/ 779 h 1723"/>
                <a:gd name="T44" fmla="*/ 441 w 2660"/>
                <a:gd name="T45" fmla="*/ 532 h 1723"/>
                <a:gd name="T46" fmla="*/ 518 w 2660"/>
                <a:gd name="T47" fmla="*/ 694 h 1723"/>
                <a:gd name="T48" fmla="*/ 412 w 2660"/>
                <a:gd name="T49" fmla="*/ 779 h 1723"/>
                <a:gd name="T50" fmla="*/ 268 w 2660"/>
                <a:gd name="T51" fmla="*/ 811 h 1723"/>
                <a:gd name="T52" fmla="*/ 191 w 2660"/>
                <a:gd name="T53" fmla="*/ 885 h 1723"/>
                <a:gd name="T54" fmla="*/ 191 w 2660"/>
                <a:gd name="T55" fmla="*/ 948 h 1723"/>
                <a:gd name="T56" fmla="*/ 102 w 2660"/>
                <a:gd name="T57" fmla="*/ 1001 h 1723"/>
                <a:gd name="T58" fmla="*/ 18 w 2660"/>
                <a:gd name="T59" fmla="*/ 1184 h 1723"/>
                <a:gd name="T60" fmla="*/ 127 w 2660"/>
                <a:gd name="T61" fmla="*/ 1138 h 1723"/>
                <a:gd name="T62" fmla="*/ 346 w 2660"/>
                <a:gd name="T63" fmla="*/ 1156 h 1723"/>
                <a:gd name="T64" fmla="*/ 314 w 2660"/>
                <a:gd name="T65" fmla="*/ 1040 h 1723"/>
                <a:gd name="T66" fmla="*/ 423 w 2660"/>
                <a:gd name="T67" fmla="*/ 1198 h 1723"/>
                <a:gd name="T68" fmla="*/ 508 w 2660"/>
                <a:gd name="T69" fmla="*/ 1096 h 1723"/>
                <a:gd name="T70" fmla="*/ 571 w 2660"/>
                <a:gd name="T71" fmla="*/ 1025 h 1723"/>
                <a:gd name="T72" fmla="*/ 624 w 2660"/>
                <a:gd name="T73" fmla="*/ 1029 h 1723"/>
                <a:gd name="T74" fmla="*/ 606 w 2660"/>
                <a:gd name="T75" fmla="*/ 1107 h 1723"/>
                <a:gd name="T76" fmla="*/ 483 w 2660"/>
                <a:gd name="T77" fmla="*/ 1149 h 1723"/>
                <a:gd name="T78" fmla="*/ 603 w 2660"/>
                <a:gd name="T79" fmla="*/ 1205 h 1723"/>
                <a:gd name="T80" fmla="*/ 599 w 2660"/>
                <a:gd name="T81" fmla="*/ 1343 h 1723"/>
                <a:gd name="T82" fmla="*/ 708 w 2660"/>
                <a:gd name="T83" fmla="*/ 1561 h 1723"/>
                <a:gd name="T84" fmla="*/ 877 w 2660"/>
                <a:gd name="T85" fmla="*/ 1473 h 1723"/>
                <a:gd name="T86" fmla="*/ 832 w 2660"/>
                <a:gd name="T87" fmla="*/ 1406 h 1723"/>
                <a:gd name="T88" fmla="*/ 849 w 2660"/>
                <a:gd name="T89" fmla="*/ 1357 h 1723"/>
                <a:gd name="T90" fmla="*/ 983 w 2660"/>
                <a:gd name="T91" fmla="*/ 1385 h 1723"/>
                <a:gd name="T92" fmla="*/ 1075 w 2660"/>
                <a:gd name="T93" fmla="*/ 1441 h 1723"/>
                <a:gd name="T94" fmla="*/ 1184 w 2660"/>
                <a:gd name="T95" fmla="*/ 1554 h 1723"/>
                <a:gd name="T96" fmla="*/ 1346 w 2660"/>
                <a:gd name="T97" fmla="*/ 1431 h 1723"/>
                <a:gd name="T98" fmla="*/ 1455 w 2660"/>
                <a:gd name="T99" fmla="*/ 1660 h 1723"/>
                <a:gd name="T100" fmla="*/ 1455 w 2660"/>
                <a:gd name="T101" fmla="*/ 1540 h 1723"/>
                <a:gd name="T102" fmla="*/ 1533 w 2660"/>
                <a:gd name="T103" fmla="*/ 1455 h 1723"/>
                <a:gd name="T104" fmla="*/ 1628 w 2660"/>
                <a:gd name="T105" fmla="*/ 1420 h 1723"/>
                <a:gd name="T106" fmla="*/ 1755 w 2660"/>
                <a:gd name="T107" fmla="*/ 1188 h 1723"/>
                <a:gd name="T108" fmla="*/ 1741 w 2660"/>
                <a:gd name="T109" fmla="*/ 1159 h 1723"/>
                <a:gd name="T110" fmla="*/ 1825 w 2660"/>
                <a:gd name="T111" fmla="*/ 1159 h 1723"/>
                <a:gd name="T112" fmla="*/ 1882 w 2660"/>
                <a:gd name="T113" fmla="*/ 1064 h 1723"/>
                <a:gd name="T114" fmla="*/ 1934 w 2660"/>
                <a:gd name="T115" fmla="*/ 839 h 1723"/>
                <a:gd name="T116" fmla="*/ 2283 w 2660"/>
                <a:gd name="T117" fmla="*/ 680 h 1723"/>
                <a:gd name="T118" fmla="*/ 2297 w 2660"/>
                <a:gd name="T119" fmla="*/ 768 h 1723"/>
                <a:gd name="T120" fmla="*/ 2505 w 2660"/>
                <a:gd name="T121" fmla="*/ 645 h 1723"/>
                <a:gd name="T122" fmla="*/ 2621 w 2660"/>
                <a:gd name="T123" fmla="*/ 578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44" name="Freeform 340"/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>
                <a:gd name="T0" fmla="*/ 1585 w 1828"/>
                <a:gd name="T1" fmla="*/ 1427 h 2470"/>
                <a:gd name="T2" fmla="*/ 1384 w 1828"/>
                <a:gd name="T3" fmla="*/ 1262 h 2470"/>
                <a:gd name="T4" fmla="*/ 1314 w 1828"/>
                <a:gd name="T5" fmla="*/ 1237 h 2470"/>
                <a:gd name="T6" fmla="*/ 1176 w 1828"/>
                <a:gd name="T7" fmla="*/ 1318 h 2470"/>
                <a:gd name="T8" fmla="*/ 1134 w 1828"/>
                <a:gd name="T9" fmla="*/ 1237 h 2470"/>
                <a:gd name="T10" fmla="*/ 1088 w 1828"/>
                <a:gd name="T11" fmla="*/ 1149 h 2470"/>
                <a:gd name="T12" fmla="*/ 954 w 1828"/>
                <a:gd name="T13" fmla="*/ 1145 h 2470"/>
                <a:gd name="T14" fmla="*/ 1144 w 1828"/>
                <a:gd name="T15" fmla="*/ 1054 h 2470"/>
                <a:gd name="T16" fmla="*/ 1236 w 1828"/>
                <a:gd name="T17" fmla="*/ 902 h 2470"/>
                <a:gd name="T18" fmla="*/ 1289 w 1828"/>
                <a:gd name="T19" fmla="*/ 811 h 2470"/>
                <a:gd name="T20" fmla="*/ 1395 w 1828"/>
                <a:gd name="T21" fmla="*/ 733 h 2470"/>
                <a:gd name="T22" fmla="*/ 1373 w 1828"/>
                <a:gd name="T23" fmla="*/ 677 h 2470"/>
                <a:gd name="T24" fmla="*/ 1476 w 1828"/>
                <a:gd name="T25" fmla="*/ 617 h 2470"/>
                <a:gd name="T26" fmla="*/ 1398 w 1828"/>
                <a:gd name="T27" fmla="*/ 398 h 2470"/>
                <a:gd name="T28" fmla="*/ 1225 w 1828"/>
                <a:gd name="T29" fmla="*/ 324 h 2470"/>
                <a:gd name="T30" fmla="*/ 1197 w 1828"/>
                <a:gd name="T31" fmla="*/ 582 h 2470"/>
                <a:gd name="T32" fmla="*/ 1060 w 1828"/>
                <a:gd name="T33" fmla="*/ 515 h 2470"/>
                <a:gd name="T34" fmla="*/ 1067 w 1828"/>
                <a:gd name="T35" fmla="*/ 314 h 2470"/>
                <a:gd name="T36" fmla="*/ 1159 w 1828"/>
                <a:gd name="T37" fmla="*/ 194 h 2470"/>
                <a:gd name="T38" fmla="*/ 1113 w 1828"/>
                <a:gd name="T39" fmla="*/ 141 h 2470"/>
                <a:gd name="T40" fmla="*/ 1035 w 1828"/>
                <a:gd name="T41" fmla="*/ 43 h 2470"/>
                <a:gd name="T42" fmla="*/ 1025 w 1828"/>
                <a:gd name="T43" fmla="*/ 131 h 2470"/>
                <a:gd name="T44" fmla="*/ 884 w 1828"/>
                <a:gd name="T45" fmla="*/ 155 h 2470"/>
                <a:gd name="T46" fmla="*/ 785 w 1828"/>
                <a:gd name="T47" fmla="*/ 166 h 2470"/>
                <a:gd name="T48" fmla="*/ 690 w 1828"/>
                <a:gd name="T49" fmla="*/ 117 h 2470"/>
                <a:gd name="T50" fmla="*/ 535 w 1828"/>
                <a:gd name="T51" fmla="*/ 67 h 2470"/>
                <a:gd name="T52" fmla="*/ 327 w 1828"/>
                <a:gd name="T53" fmla="*/ 74 h 2470"/>
                <a:gd name="T54" fmla="*/ 123 w 1828"/>
                <a:gd name="T55" fmla="*/ 36 h 2470"/>
                <a:gd name="T56" fmla="*/ 0 w 1828"/>
                <a:gd name="T57" fmla="*/ 240 h 2470"/>
                <a:gd name="T58" fmla="*/ 28 w 1828"/>
                <a:gd name="T59" fmla="*/ 370 h 2470"/>
                <a:gd name="T60" fmla="*/ 140 w 1828"/>
                <a:gd name="T61" fmla="*/ 448 h 2470"/>
                <a:gd name="T62" fmla="*/ 214 w 1828"/>
                <a:gd name="T63" fmla="*/ 370 h 2470"/>
                <a:gd name="T64" fmla="*/ 285 w 1828"/>
                <a:gd name="T65" fmla="*/ 381 h 2470"/>
                <a:gd name="T66" fmla="*/ 486 w 1828"/>
                <a:gd name="T67" fmla="*/ 497 h 2470"/>
                <a:gd name="T68" fmla="*/ 598 w 1828"/>
                <a:gd name="T69" fmla="*/ 684 h 2470"/>
                <a:gd name="T70" fmla="*/ 715 w 1828"/>
                <a:gd name="T71" fmla="*/ 1040 h 2470"/>
                <a:gd name="T72" fmla="*/ 778 w 1828"/>
                <a:gd name="T73" fmla="*/ 1050 h 2470"/>
                <a:gd name="T74" fmla="*/ 1032 w 1828"/>
                <a:gd name="T75" fmla="*/ 1247 h 2470"/>
                <a:gd name="T76" fmla="*/ 1095 w 1828"/>
                <a:gd name="T77" fmla="*/ 1286 h 2470"/>
                <a:gd name="T78" fmla="*/ 1106 w 1828"/>
                <a:gd name="T79" fmla="*/ 1307 h 2470"/>
                <a:gd name="T80" fmla="*/ 1194 w 1828"/>
                <a:gd name="T81" fmla="*/ 1325 h 2470"/>
                <a:gd name="T82" fmla="*/ 1152 w 1828"/>
                <a:gd name="T83" fmla="*/ 1494 h 2470"/>
                <a:gd name="T84" fmla="*/ 1303 w 1828"/>
                <a:gd name="T85" fmla="*/ 1709 h 2470"/>
                <a:gd name="T86" fmla="*/ 1282 w 1828"/>
                <a:gd name="T87" fmla="*/ 2075 h 2470"/>
                <a:gd name="T88" fmla="*/ 1377 w 1828"/>
                <a:gd name="T89" fmla="*/ 2463 h 2470"/>
                <a:gd name="T90" fmla="*/ 1349 w 1828"/>
                <a:gd name="T91" fmla="*/ 2216 h 2470"/>
                <a:gd name="T92" fmla="*/ 1486 w 1828"/>
                <a:gd name="T93" fmla="*/ 1987 h 2470"/>
                <a:gd name="T94" fmla="*/ 1828 w 1828"/>
                <a:gd name="T95" fmla="*/ 1519 h 2470"/>
                <a:gd name="T96" fmla="*/ 1345 w 1828"/>
                <a:gd name="T97" fmla="*/ 694 h 2470"/>
                <a:gd name="T98" fmla="*/ 1141 w 1828"/>
                <a:gd name="T99" fmla="*/ 712 h 2470"/>
                <a:gd name="T100" fmla="*/ 1155 w 1828"/>
                <a:gd name="T101" fmla="*/ 790 h 2470"/>
                <a:gd name="T102" fmla="*/ 1197 w 1828"/>
                <a:gd name="T103" fmla="*/ 782 h 2470"/>
                <a:gd name="T104" fmla="*/ 1088 w 1828"/>
                <a:gd name="T105" fmla="*/ 800 h 2470"/>
                <a:gd name="T106" fmla="*/ 1025 w 1828"/>
                <a:gd name="T107" fmla="*/ 708 h 2470"/>
                <a:gd name="T108" fmla="*/ 1120 w 1828"/>
                <a:gd name="T109" fmla="*/ 1223 h 2470"/>
                <a:gd name="T110" fmla="*/ 1331 w 1828"/>
                <a:gd name="T111" fmla="*/ 1656 h 2470"/>
                <a:gd name="T112" fmla="*/ 1345 w 1828"/>
                <a:gd name="T113" fmla="*/ 1589 h 2470"/>
                <a:gd name="T114" fmla="*/ 1483 w 1828"/>
                <a:gd name="T115" fmla="*/ 1378 h 2470"/>
                <a:gd name="T116" fmla="*/ 1409 w 1828"/>
                <a:gd name="T117" fmla="*/ 1378 h 2470"/>
                <a:gd name="T118" fmla="*/ 1528 w 1828"/>
                <a:gd name="T119" fmla="*/ 1374 h 2470"/>
                <a:gd name="T120" fmla="*/ 1384 w 1828"/>
                <a:gd name="T121" fmla="*/ 1413 h 2470"/>
                <a:gd name="T122" fmla="*/ 1225 w 1828"/>
                <a:gd name="T123" fmla="*/ 1410 h 2470"/>
                <a:gd name="T124" fmla="*/ 1391 w 1828"/>
                <a:gd name="T125" fmla="*/ 1769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grpSp>
          <p:nvGrpSpPr>
            <p:cNvPr id="145" name="Group 341"/>
            <p:cNvGrpSpPr>
              <a:grpSpLocks/>
            </p:cNvGrpSpPr>
            <p:nvPr userDrawn="1"/>
          </p:nvGrpSpPr>
          <p:grpSpPr bwMode="auto">
            <a:xfrm>
              <a:off x="3794" y="346"/>
              <a:ext cx="1173" cy="782"/>
              <a:chOff x="698" y="-2896"/>
              <a:chExt cx="1216" cy="793"/>
            </a:xfrm>
          </p:grpSpPr>
          <p:sp>
            <p:nvSpPr>
              <p:cNvPr id="148" name="Freeform 342"/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>
                  <a:gd name="T0" fmla="*/ 0 w 25"/>
                  <a:gd name="T1" fmla="*/ 7 h 18"/>
                  <a:gd name="T2" fmla="*/ 4 w 25"/>
                  <a:gd name="T3" fmla="*/ 14 h 18"/>
                  <a:gd name="T4" fmla="*/ 11 w 25"/>
                  <a:gd name="T5" fmla="*/ 18 h 18"/>
                  <a:gd name="T6" fmla="*/ 18 w 25"/>
                  <a:gd name="T7" fmla="*/ 18 h 18"/>
                  <a:gd name="T8" fmla="*/ 25 w 25"/>
                  <a:gd name="T9" fmla="*/ 14 h 18"/>
                  <a:gd name="T10" fmla="*/ 25 w 25"/>
                  <a:gd name="T11" fmla="*/ 14 h 18"/>
                  <a:gd name="T12" fmla="*/ 25 w 25"/>
                  <a:gd name="T13" fmla="*/ 11 h 18"/>
                  <a:gd name="T14" fmla="*/ 21 w 25"/>
                  <a:gd name="T15" fmla="*/ 7 h 18"/>
                  <a:gd name="T16" fmla="*/ 18 w 25"/>
                  <a:gd name="T17" fmla="*/ 0 h 18"/>
                  <a:gd name="T18" fmla="*/ 14 w 25"/>
                  <a:gd name="T19" fmla="*/ 0 h 18"/>
                  <a:gd name="T20" fmla="*/ 11 w 25"/>
                  <a:gd name="T21" fmla="*/ 0 h 18"/>
                  <a:gd name="T22" fmla="*/ 11 w 25"/>
                  <a:gd name="T23" fmla="*/ 0 h 18"/>
                  <a:gd name="T24" fmla="*/ 11 w 25"/>
                  <a:gd name="T25" fmla="*/ 0 h 18"/>
                  <a:gd name="T26" fmla="*/ 7 w 25"/>
                  <a:gd name="T27" fmla="*/ 0 h 18"/>
                  <a:gd name="T28" fmla="*/ 4 w 25"/>
                  <a:gd name="T29" fmla="*/ 4 h 18"/>
                  <a:gd name="T30" fmla="*/ 0 w 25"/>
                  <a:gd name="T3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49" name="Freeform 343"/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>
                  <a:gd name="T0" fmla="*/ 53 w 462"/>
                  <a:gd name="T1" fmla="*/ 162 h 694"/>
                  <a:gd name="T2" fmla="*/ 71 w 462"/>
                  <a:gd name="T3" fmla="*/ 179 h 694"/>
                  <a:gd name="T4" fmla="*/ 57 w 462"/>
                  <a:gd name="T5" fmla="*/ 208 h 694"/>
                  <a:gd name="T6" fmla="*/ 29 w 462"/>
                  <a:gd name="T7" fmla="*/ 222 h 694"/>
                  <a:gd name="T8" fmla="*/ 0 w 462"/>
                  <a:gd name="T9" fmla="*/ 236 h 694"/>
                  <a:gd name="T10" fmla="*/ 25 w 462"/>
                  <a:gd name="T11" fmla="*/ 267 h 694"/>
                  <a:gd name="T12" fmla="*/ 53 w 462"/>
                  <a:gd name="T13" fmla="*/ 271 h 694"/>
                  <a:gd name="T14" fmla="*/ 39 w 462"/>
                  <a:gd name="T15" fmla="*/ 285 h 694"/>
                  <a:gd name="T16" fmla="*/ 22 w 462"/>
                  <a:gd name="T17" fmla="*/ 285 h 694"/>
                  <a:gd name="T18" fmla="*/ 25 w 462"/>
                  <a:gd name="T19" fmla="*/ 310 h 694"/>
                  <a:gd name="T20" fmla="*/ 50 w 462"/>
                  <a:gd name="T21" fmla="*/ 334 h 694"/>
                  <a:gd name="T22" fmla="*/ 106 w 462"/>
                  <a:gd name="T23" fmla="*/ 317 h 694"/>
                  <a:gd name="T24" fmla="*/ 131 w 462"/>
                  <a:gd name="T25" fmla="*/ 334 h 694"/>
                  <a:gd name="T26" fmla="*/ 148 w 462"/>
                  <a:gd name="T27" fmla="*/ 405 h 694"/>
                  <a:gd name="T28" fmla="*/ 148 w 462"/>
                  <a:gd name="T29" fmla="*/ 430 h 694"/>
                  <a:gd name="T30" fmla="*/ 145 w 462"/>
                  <a:gd name="T31" fmla="*/ 454 h 694"/>
                  <a:gd name="T32" fmla="*/ 159 w 462"/>
                  <a:gd name="T33" fmla="*/ 454 h 694"/>
                  <a:gd name="T34" fmla="*/ 177 w 462"/>
                  <a:gd name="T35" fmla="*/ 472 h 694"/>
                  <a:gd name="T36" fmla="*/ 162 w 462"/>
                  <a:gd name="T37" fmla="*/ 479 h 694"/>
                  <a:gd name="T38" fmla="*/ 180 w 462"/>
                  <a:gd name="T39" fmla="*/ 496 h 694"/>
                  <a:gd name="T40" fmla="*/ 166 w 462"/>
                  <a:gd name="T41" fmla="*/ 532 h 694"/>
                  <a:gd name="T42" fmla="*/ 159 w 462"/>
                  <a:gd name="T43" fmla="*/ 570 h 694"/>
                  <a:gd name="T44" fmla="*/ 187 w 462"/>
                  <a:gd name="T45" fmla="*/ 651 h 694"/>
                  <a:gd name="T46" fmla="*/ 219 w 462"/>
                  <a:gd name="T47" fmla="*/ 680 h 694"/>
                  <a:gd name="T48" fmla="*/ 222 w 462"/>
                  <a:gd name="T49" fmla="*/ 683 h 694"/>
                  <a:gd name="T50" fmla="*/ 247 w 462"/>
                  <a:gd name="T51" fmla="*/ 669 h 694"/>
                  <a:gd name="T52" fmla="*/ 258 w 462"/>
                  <a:gd name="T53" fmla="*/ 637 h 694"/>
                  <a:gd name="T54" fmla="*/ 275 w 462"/>
                  <a:gd name="T55" fmla="*/ 595 h 694"/>
                  <a:gd name="T56" fmla="*/ 303 w 462"/>
                  <a:gd name="T57" fmla="*/ 577 h 694"/>
                  <a:gd name="T58" fmla="*/ 342 w 462"/>
                  <a:gd name="T59" fmla="*/ 542 h 694"/>
                  <a:gd name="T60" fmla="*/ 367 w 462"/>
                  <a:gd name="T61" fmla="*/ 532 h 694"/>
                  <a:gd name="T62" fmla="*/ 388 w 462"/>
                  <a:gd name="T63" fmla="*/ 514 h 694"/>
                  <a:gd name="T64" fmla="*/ 395 w 462"/>
                  <a:gd name="T65" fmla="*/ 489 h 694"/>
                  <a:gd name="T66" fmla="*/ 356 w 462"/>
                  <a:gd name="T67" fmla="*/ 496 h 694"/>
                  <a:gd name="T68" fmla="*/ 367 w 462"/>
                  <a:gd name="T69" fmla="*/ 493 h 694"/>
                  <a:gd name="T70" fmla="*/ 377 w 462"/>
                  <a:gd name="T71" fmla="*/ 458 h 694"/>
                  <a:gd name="T72" fmla="*/ 395 w 462"/>
                  <a:gd name="T73" fmla="*/ 472 h 694"/>
                  <a:gd name="T74" fmla="*/ 402 w 462"/>
                  <a:gd name="T75" fmla="*/ 440 h 694"/>
                  <a:gd name="T76" fmla="*/ 402 w 462"/>
                  <a:gd name="T77" fmla="*/ 405 h 694"/>
                  <a:gd name="T78" fmla="*/ 434 w 462"/>
                  <a:gd name="T79" fmla="*/ 384 h 694"/>
                  <a:gd name="T80" fmla="*/ 437 w 462"/>
                  <a:gd name="T81" fmla="*/ 334 h 694"/>
                  <a:gd name="T82" fmla="*/ 402 w 462"/>
                  <a:gd name="T83" fmla="*/ 324 h 694"/>
                  <a:gd name="T84" fmla="*/ 398 w 462"/>
                  <a:gd name="T85" fmla="*/ 282 h 694"/>
                  <a:gd name="T86" fmla="*/ 398 w 462"/>
                  <a:gd name="T87" fmla="*/ 246 h 694"/>
                  <a:gd name="T88" fmla="*/ 413 w 462"/>
                  <a:gd name="T89" fmla="*/ 179 h 694"/>
                  <a:gd name="T90" fmla="*/ 430 w 462"/>
                  <a:gd name="T91" fmla="*/ 158 h 694"/>
                  <a:gd name="T92" fmla="*/ 420 w 462"/>
                  <a:gd name="T93" fmla="*/ 144 h 694"/>
                  <a:gd name="T94" fmla="*/ 458 w 462"/>
                  <a:gd name="T95" fmla="*/ 95 h 694"/>
                  <a:gd name="T96" fmla="*/ 434 w 462"/>
                  <a:gd name="T97" fmla="*/ 77 h 694"/>
                  <a:gd name="T98" fmla="*/ 427 w 462"/>
                  <a:gd name="T99" fmla="*/ 102 h 694"/>
                  <a:gd name="T100" fmla="*/ 377 w 462"/>
                  <a:gd name="T101" fmla="*/ 141 h 694"/>
                  <a:gd name="T102" fmla="*/ 416 w 462"/>
                  <a:gd name="T103" fmla="*/ 67 h 694"/>
                  <a:gd name="T104" fmla="*/ 377 w 462"/>
                  <a:gd name="T105" fmla="*/ 88 h 694"/>
                  <a:gd name="T106" fmla="*/ 377 w 462"/>
                  <a:gd name="T107" fmla="*/ 60 h 694"/>
                  <a:gd name="T108" fmla="*/ 349 w 462"/>
                  <a:gd name="T109" fmla="*/ 63 h 694"/>
                  <a:gd name="T110" fmla="*/ 388 w 462"/>
                  <a:gd name="T111" fmla="*/ 45 h 694"/>
                  <a:gd name="T112" fmla="*/ 356 w 462"/>
                  <a:gd name="T113" fmla="*/ 17 h 694"/>
                  <a:gd name="T114" fmla="*/ 303 w 462"/>
                  <a:gd name="T115" fmla="*/ 38 h 694"/>
                  <a:gd name="T116" fmla="*/ 339 w 462"/>
                  <a:gd name="T117" fmla="*/ 10 h 694"/>
                  <a:gd name="T118" fmla="*/ 229 w 462"/>
                  <a:gd name="T119" fmla="*/ 35 h 694"/>
                  <a:gd name="T120" fmla="*/ 173 w 462"/>
                  <a:gd name="T121" fmla="*/ 56 h 694"/>
                  <a:gd name="T122" fmla="*/ 103 w 462"/>
                  <a:gd name="T123" fmla="*/ 84 h 694"/>
                  <a:gd name="T124" fmla="*/ 99 w 462"/>
                  <a:gd name="T125" fmla="*/ 127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50" name="Freeform 344"/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>
                  <a:gd name="T0" fmla="*/ 17 w 21"/>
                  <a:gd name="T1" fmla="*/ 14 h 14"/>
                  <a:gd name="T2" fmla="*/ 17 w 21"/>
                  <a:gd name="T3" fmla="*/ 10 h 14"/>
                  <a:gd name="T4" fmla="*/ 21 w 21"/>
                  <a:gd name="T5" fmla="*/ 7 h 14"/>
                  <a:gd name="T6" fmla="*/ 21 w 21"/>
                  <a:gd name="T7" fmla="*/ 3 h 14"/>
                  <a:gd name="T8" fmla="*/ 21 w 21"/>
                  <a:gd name="T9" fmla="*/ 0 h 14"/>
                  <a:gd name="T10" fmla="*/ 17 w 21"/>
                  <a:gd name="T11" fmla="*/ 0 h 14"/>
                  <a:gd name="T12" fmla="*/ 14 w 21"/>
                  <a:gd name="T13" fmla="*/ 0 h 14"/>
                  <a:gd name="T14" fmla="*/ 10 w 21"/>
                  <a:gd name="T15" fmla="*/ 0 h 14"/>
                  <a:gd name="T16" fmla="*/ 7 w 21"/>
                  <a:gd name="T17" fmla="*/ 0 h 14"/>
                  <a:gd name="T18" fmla="*/ 7 w 21"/>
                  <a:gd name="T19" fmla="*/ 0 h 14"/>
                  <a:gd name="T20" fmla="*/ 3 w 21"/>
                  <a:gd name="T21" fmla="*/ 3 h 14"/>
                  <a:gd name="T22" fmla="*/ 3 w 21"/>
                  <a:gd name="T23" fmla="*/ 7 h 14"/>
                  <a:gd name="T24" fmla="*/ 0 w 21"/>
                  <a:gd name="T25" fmla="*/ 10 h 14"/>
                  <a:gd name="T26" fmla="*/ 0 w 21"/>
                  <a:gd name="T27" fmla="*/ 10 h 14"/>
                  <a:gd name="T28" fmla="*/ 7 w 21"/>
                  <a:gd name="T29" fmla="*/ 14 h 14"/>
                  <a:gd name="T30" fmla="*/ 10 w 21"/>
                  <a:gd name="T31" fmla="*/ 14 h 14"/>
                  <a:gd name="T32" fmla="*/ 17 w 21"/>
                  <a:gd name="T33" fmla="*/ 14 h 14"/>
                  <a:gd name="T34" fmla="*/ 17 w 21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51" name="Freeform 345"/>
              <p:cNvSpPr>
                <a:spLocks/>
              </p:cNvSpPr>
              <p:nvPr userDrawn="1"/>
            </p:nvSpPr>
            <p:spPr bwMode="gray">
              <a:xfrm>
                <a:off x="1861" y="-2579"/>
                <a:ext cx="10" cy="7"/>
              </a:xfrm>
              <a:custGeom>
                <a:avLst/>
                <a:gdLst>
                  <a:gd name="T0" fmla="*/ 14 w 14"/>
                  <a:gd name="T1" fmla="*/ 18 h 21"/>
                  <a:gd name="T2" fmla="*/ 14 w 14"/>
                  <a:gd name="T3" fmla="*/ 14 h 21"/>
                  <a:gd name="T4" fmla="*/ 14 w 14"/>
                  <a:gd name="T5" fmla="*/ 11 h 21"/>
                  <a:gd name="T6" fmla="*/ 14 w 14"/>
                  <a:gd name="T7" fmla="*/ 7 h 21"/>
                  <a:gd name="T8" fmla="*/ 14 w 14"/>
                  <a:gd name="T9" fmla="*/ 4 h 21"/>
                  <a:gd name="T10" fmla="*/ 11 w 14"/>
                  <a:gd name="T11" fmla="*/ 0 h 21"/>
                  <a:gd name="T12" fmla="*/ 11 w 14"/>
                  <a:gd name="T13" fmla="*/ 0 h 21"/>
                  <a:gd name="T14" fmla="*/ 7 w 14"/>
                  <a:gd name="T15" fmla="*/ 0 h 21"/>
                  <a:gd name="T16" fmla="*/ 7 w 14"/>
                  <a:gd name="T17" fmla="*/ 0 h 21"/>
                  <a:gd name="T18" fmla="*/ 4 w 14"/>
                  <a:gd name="T19" fmla="*/ 4 h 21"/>
                  <a:gd name="T20" fmla="*/ 0 w 14"/>
                  <a:gd name="T21" fmla="*/ 11 h 21"/>
                  <a:gd name="T22" fmla="*/ 0 w 14"/>
                  <a:gd name="T23" fmla="*/ 14 h 21"/>
                  <a:gd name="T24" fmla="*/ 0 w 14"/>
                  <a:gd name="T25" fmla="*/ 14 h 21"/>
                  <a:gd name="T26" fmla="*/ 4 w 14"/>
                  <a:gd name="T27" fmla="*/ 18 h 21"/>
                  <a:gd name="T28" fmla="*/ 4 w 14"/>
                  <a:gd name="T29" fmla="*/ 18 h 21"/>
                  <a:gd name="T30" fmla="*/ 7 w 14"/>
                  <a:gd name="T31" fmla="*/ 18 h 21"/>
                  <a:gd name="T32" fmla="*/ 7 w 14"/>
                  <a:gd name="T33" fmla="*/ 18 h 21"/>
                  <a:gd name="T34" fmla="*/ 11 w 14"/>
                  <a:gd name="T35" fmla="*/ 21 h 21"/>
                  <a:gd name="T36" fmla="*/ 11 w 14"/>
                  <a:gd name="T37" fmla="*/ 21 h 21"/>
                  <a:gd name="T38" fmla="*/ 11 w 14"/>
                  <a:gd name="T39" fmla="*/ 21 h 21"/>
                  <a:gd name="T40" fmla="*/ 14 w 14"/>
                  <a:gd name="T41" fmla="*/ 18 h 21"/>
                  <a:gd name="T42" fmla="*/ 14 w 14"/>
                  <a:gd name="T4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52" name="Freeform 346"/>
              <p:cNvSpPr>
                <a:spLocks/>
              </p:cNvSpPr>
              <p:nvPr userDrawn="1"/>
            </p:nvSpPr>
            <p:spPr bwMode="gray">
              <a:xfrm>
                <a:off x="1868" y="-2537"/>
                <a:ext cx="31" cy="50"/>
              </a:xfrm>
              <a:custGeom>
                <a:avLst/>
                <a:gdLst>
                  <a:gd name="T0" fmla="*/ 11 w 39"/>
                  <a:gd name="T1" fmla="*/ 46 h 50"/>
                  <a:gd name="T2" fmla="*/ 14 w 39"/>
                  <a:gd name="T3" fmla="*/ 43 h 50"/>
                  <a:gd name="T4" fmla="*/ 14 w 39"/>
                  <a:gd name="T5" fmla="*/ 39 h 50"/>
                  <a:gd name="T6" fmla="*/ 18 w 39"/>
                  <a:gd name="T7" fmla="*/ 39 h 50"/>
                  <a:gd name="T8" fmla="*/ 21 w 39"/>
                  <a:gd name="T9" fmla="*/ 39 h 50"/>
                  <a:gd name="T10" fmla="*/ 25 w 39"/>
                  <a:gd name="T11" fmla="*/ 43 h 50"/>
                  <a:gd name="T12" fmla="*/ 28 w 39"/>
                  <a:gd name="T13" fmla="*/ 46 h 50"/>
                  <a:gd name="T14" fmla="*/ 32 w 39"/>
                  <a:gd name="T15" fmla="*/ 50 h 50"/>
                  <a:gd name="T16" fmla="*/ 35 w 39"/>
                  <a:gd name="T17" fmla="*/ 50 h 50"/>
                  <a:gd name="T18" fmla="*/ 39 w 39"/>
                  <a:gd name="T19" fmla="*/ 50 h 50"/>
                  <a:gd name="T20" fmla="*/ 39 w 39"/>
                  <a:gd name="T21" fmla="*/ 46 h 50"/>
                  <a:gd name="T22" fmla="*/ 39 w 39"/>
                  <a:gd name="T23" fmla="*/ 39 h 50"/>
                  <a:gd name="T24" fmla="*/ 35 w 39"/>
                  <a:gd name="T25" fmla="*/ 36 h 50"/>
                  <a:gd name="T26" fmla="*/ 35 w 39"/>
                  <a:gd name="T27" fmla="*/ 32 h 50"/>
                  <a:gd name="T28" fmla="*/ 35 w 39"/>
                  <a:gd name="T29" fmla="*/ 29 h 50"/>
                  <a:gd name="T30" fmla="*/ 32 w 39"/>
                  <a:gd name="T31" fmla="*/ 29 h 50"/>
                  <a:gd name="T32" fmla="*/ 32 w 39"/>
                  <a:gd name="T33" fmla="*/ 25 h 50"/>
                  <a:gd name="T34" fmla="*/ 32 w 39"/>
                  <a:gd name="T35" fmla="*/ 25 h 50"/>
                  <a:gd name="T36" fmla="*/ 28 w 39"/>
                  <a:gd name="T37" fmla="*/ 25 h 50"/>
                  <a:gd name="T38" fmla="*/ 25 w 39"/>
                  <a:gd name="T39" fmla="*/ 25 h 50"/>
                  <a:gd name="T40" fmla="*/ 21 w 39"/>
                  <a:gd name="T41" fmla="*/ 25 h 50"/>
                  <a:gd name="T42" fmla="*/ 18 w 39"/>
                  <a:gd name="T43" fmla="*/ 22 h 50"/>
                  <a:gd name="T44" fmla="*/ 14 w 39"/>
                  <a:gd name="T45" fmla="*/ 18 h 50"/>
                  <a:gd name="T46" fmla="*/ 14 w 39"/>
                  <a:gd name="T47" fmla="*/ 18 h 50"/>
                  <a:gd name="T48" fmla="*/ 18 w 39"/>
                  <a:gd name="T49" fmla="*/ 14 h 50"/>
                  <a:gd name="T50" fmla="*/ 28 w 39"/>
                  <a:gd name="T51" fmla="*/ 14 h 50"/>
                  <a:gd name="T52" fmla="*/ 28 w 39"/>
                  <a:gd name="T53" fmla="*/ 4 h 50"/>
                  <a:gd name="T54" fmla="*/ 25 w 39"/>
                  <a:gd name="T55" fmla="*/ 4 h 50"/>
                  <a:gd name="T56" fmla="*/ 21 w 39"/>
                  <a:gd name="T57" fmla="*/ 4 h 50"/>
                  <a:gd name="T58" fmla="*/ 14 w 39"/>
                  <a:gd name="T59" fmla="*/ 4 h 50"/>
                  <a:gd name="T60" fmla="*/ 7 w 39"/>
                  <a:gd name="T61" fmla="*/ 0 h 50"/>
                  <a:gd name="T62" fmla="*/ 7 w 39"/>
                  <a:gd name="T63" fmla="*/ 0 h 50"/>
                  <a:gd name="T64" fmla="*/ 7 w 39"/>
                  <a:gd name="T65" fmla="*/ 0 h 50"/>
                  <a:gd name="T66" fmla="*/ 4 w 39"/>
                  <a:gd name="T67" fmla="*/ 4 h 50"/>
                  <a:gd name="T68" fmla="*/ 4 w 39"/>
                  <a:gd name="T69" fmla="*/ 11 h 50"/>
                  <a:gd name="T70" fmla="*/ 4 w 39"/>
                  <a:gd name="T71" fmla="*/ 18 h 50"/>
                  <a:gd name="T72" fmla="*/ 0 w 39"/>
                  <a:gd name="T73" fmla="*/ 25 h 50"/>
                  <a:gd name="T74" fmla="*/ 0 w 39"/>
                  <a:gd name="T75" fmla="*/ 25 h 50"/>
                  <a:gd name="T76" fmla="*/ 4 w 39"/>
                  <a:gd name="T77" fmla="*/ 29 h 50"/>
                  <a:gd name="T78" fmla="*/ 7 w 39"/>
                  <a:gd name="T79" fmla="*/ 29 h 50"/>
                  <a:gd name="T80" fmla="*/ 7 w 39"/>
                  <a:gd name="T81" fmla="*/ 29 h 50"/>
                  <a:gd name="T82" fmla="*/ 4 w 39"/>
                  <a:gd name="T83" fmla="*/ 32 h 50"/>
                  <a:gd name="T84" fmla="*/ 0 w 39"/>
                  <a:gd name="T85" fmla="*/ 36 h 50"/>
                  <a:gd name="T86" fmla="*/ 0 w 39"/>
                  <a:gd name="T87" fmla="*/ 39 h 50"/>
                  <a:gd name="T88" fmla="*/ 0 w 39"/>
                  <a:gd name="T89" fmla="*/ 43 h 50"/>
                  <a:gd name="T90" fmla="*/ 0 w 39"/>
                  <a:gd name="T91" fmla="*/ 43 h 50"/>
                  <a:gd name="T92" fmla="*/ 4 w 39"/>
                  <a:gd name="T93" fmla="*/ 46 h 50"/>
                  <a:gd name="T94" fmla="*/ 4 w 39"/>
                  <a:gd name="T95" fmla="*/ 46 h 50"/>
                  <a:gd name="T96" fmla="*/ 7 w 39"/>
                  <a:gd name="T97" fmla="*/ 46 h 50"/>
                  <a:gd name="T98" fmla="*/ 11 w 39"/>
                  <a:gd name="T9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53" name="Freeform 347"/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52"/>
              </a:xfrm>
              <a:custGeom>
                <a:avLst/>
                <a:gdLst>
                  <a:gd name="T0" fmla="*/ 236 w 292"/>
                  <a:gd name="T1" fmla="*/ 240 h 338"/>
                  <a:gd name="T2" fmla="*/ 243 w 292"/>
                  <a:gd name="T3" fmla="*/ 261 h 338"/>
                  <a:gd name="T4" fmla="*/ 260 w 292"/>
                  <a:gd name="T5" fmla="*/ 257 h 338"/>
                  <a:gd name="T6" fmla="*/ 285 w 292"/>
                  <a:gd name="T7" fmla="*/ 247 h 338"/>
                  <a:gd name="T8" fmla="*/ 285 w 292"/>
                  <a:gd name="T9" fmla="*/ 233 h 338"/>
                  <a:gd name="T10" fmla="*/ 288 w 292"/>
                  <a:gd name="T11" fmla="*/ 222 h 338"/>
                  <a:gd name="T12" fmla="*/ 278 w 292"/>
                  <a:gd name="T13" fmla="*/ 208 h 338"/>
                  <a:gd name="T14" fmla="*/ 264 w 292"/>
                  <a:gd name="T15" fmla="*/ 208 h 338"/>
                  <a:gd name="T16" fmla="*/ 229 w 292"/>
                  <a:gd name="T17" fmla="*/ 176 h 338"/>
                  <a:gd name="T18" fmla="*/ 214 w 292"/>
                  <a:gd name="T19" fmla="*/ 173 h 338"/>
                  <a:gd name="T20" fmla="*/ 229 w 292"/>
                  <a:gd name="T21" fmla="*/ 155 h 338"/>
                  <a:gd name="T22" fmla="*/ 229 w 292"/>
                  <a:gd name="T23" fmla="*/ 134 h 338"/>
                  <a:gd name="T24" fmla="*/ 218 w 292"/>
                  <a:gd name="T25" fmla="*/ 124 h 338"/>
                  <a:gd name="T26" fmla="*/ 204 w 292"/>
                  <a:gd name="T27" fmla="*/ 99 h 338"/>
                  <a:gd name="T28" fmla="*/ 190 w 292"/>
                  <a:gd name="T29" fmla="*/ 102 h 338"/>
                  <a:gd name="T30" fmla="*/ 186 w 292"/>
                  <a:gd name="T31" fmla="*/ 92 h 338"/>
                  <a:gd name="T32" fmla="*/ 176 w 292"/>
                  <a:gd name="T33" fmla="*/ 81 h 338"/>
                  <a:gd name="T34" fmla="*/ 155 w 292"/>
                  <a:gd name="T35" fmla="*/ 60 h 338"/>
                  <a:gd name="T36" fmla="*/ 116 w 292"/>
                  <a:gd name="T37" fmla="*/ 50 h 338"/>
                  <a:gd name="T38" fmla="*/ 81 w 292"/>
                  <a:gd name="T39" fmla="*/ 46 h 338"/>
                  <a:gd name="T40" fmla="*/ 88 w 292"/>
                  <a:gd name="T41" fmla="*/ 25 h 338"/>
                  <a:gd name="T42" fmla="*/ 77 w 292"/>
                  <a:gd name="T43" fmla="*/ 7 h 338"/>
                  <a:gd name="T44" fmla="*/ 56 w 292"/>
                  <a:gd name="T45" fmla="*/ 35 h 338"/>
                  <a:gd name="T46" fmla="*/ 74 w 292"/>
                  <a:gd name="T47" fmla="*/ 88 h 338"/>
                  <a:gd name="T48" fmla="*/ 67 w 292"/>
                  <a:gd name="T49" fmla="*/ 92 h 338"/>
                  <a:gd name="T50" fmla="*/ 45 w 292"/>
                  <a:gd name="T51" fmla="*/ 39 h 338"/>
                  <a:gd name="T52" fmla="*/ 52 w 292"/>
                  <a:gd name="T53" fmla="*/ 4 h 338"/>
                  <a:gd name="T54" fmla="*/ 17 w 292"/>
                  <a:gd name="T55" fmla="*/ 18 h 338"/>
                  <a:gd name="T56" fmla="*/ 0 w 292"/>
                  <a:gd name="T57" fmla="*/ 60 h 338"/>
                  <a:gd name="T58" fmla="*/ 3 w 292"/>
                  <a:gd name="T59" fmla="*/ 74 h 338"/>
                  <a:gd name="T60" fmla="*/ 24 w 292"/>
                  <a:gd name="T61" fmla="*/ 109 h 338"/>
                  <a:gd name="T62" fmla="*/ 35 w 292"/>
                  <a:gd name="T63" fmla="*/ 116 h 338"/>
                  <a:gd name="T64" fmla="*/ 81 w 292"/>
                  <a:gd name="T65" fmla="*/ 131 h 338"/>
                  <a:gd name="T66" fmla="*/ 102 w 292"/>
                  <a:gd name="T67" fmla="*/ 131 h 338"/>
                  <a:gd name="T68" fmla="*/ 144 w 292"/>
                  <a:gd name="T69" fmla="*/ 148 h 338"/>
                  <a:gd name="T70" fmla="*/ 151 w 292"/>
                  <a:gd name="T71" fmla="*/ 159 h 338"/>
                  <a:gd name="T72" fmla="*/ 162 w 292"/>
                  <a:gd name="T73" fmla="*/ 180 h 338"/>
                  <a:gd name="T74" fmla="*/ 158 w 292"/>
                  <a:gd name="T75" fmla="*/ 229 h 338"/>
                  <a:gd name="T76" fmla="*/ 137 w 292"/>
                  <a:gd name="T77" fmla="*/ 254 h 338"/>
                  <a:gd name="T78" fmla="*/ 112 w 292"/>
                  <a:gd name="T79" fmla="*/ 264 h 338"/>
                  <a:gd name="T80" fmla="*/ 130 w 292"/>
                  <a:gd name="T81" fmla="*/ 282 h 338"/>
                  <a:gd name="T82" fmla="*/ 169 w 292"/>
                  <a:gd name="T83" fmla="*/ 289 h 338"/>
                  <a:gd name="T84" fmla="*/ 190 w 292"/>
                  <a:gd name="T85" fmla="*/ 314 h 338"/>
                  <a:gd name="T86" fmla="*/ 214 w 292"/>
                  <a:gd name="T87" fmla="*/ 328 h 338"/>
                  <a:gd name="T88" fmla="*/ 232 w 292"/>
                  <a:gd name="T89" fmla="*/ 335 h 338"/>
                  <a:gd name="T90" fmla="*/ 218 w 292"/>
                  <a:gd name="T91" fmla="*/ 307 h 338"/>
                  <a:gd name="T92" fmla="*/ 218 w 292"/>
                  <a:gd name="T93" fmla="*/ 300 h 338"/>
                  <a:gd name="T94" fmla="*/ 250 w 292"/>
                  <a:gd name="T95" fmla="*/ 321 h 338"/>
                  <a:gd name="T96" fmla="*/ 257 w 292"/>
                  <a:gd name="T97" fmla="*/ 321 h 338"/>
                  <a:gd name="T98" fmla="*/ 257 w 292"/>
                  <a:gd name="T99" fmla="*/ 293 h 338"/>
                  <a:gd name="T100" fmla="*/ 232 w 292"/>
                  <a:gd name="T101" fmla="*/ 271 h 338"/>
                  <a:gd name="T102" fmla="*/ 222 w 292"/>
                  <a:gd name="T103" fmla="*/ 261 h 338"/>
                  <a:gd name="T104" fmla="*/ 214 w 292"/>
                  <a:gd name="T105" fmla="*/ 23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54" name="Freeform 348"/>
              <p:cNvSpPr>
                <a:spLocks/>
              </p:cNvSpPr>
              <p:nvPr userDrawn="1"/>
            </p:nvSpPr>
            <p:spPr bwMode="gray">
              <a:xfrm>
                <a:off x="1181" y="-2241"/>
                <a:ext cx="85" cy="64"/>
              </a:xfrm>
              <a:custGeom>
                <a:avLst/>
                <a:gdLst>
                  <a:gd name="T0" fmla="*/ 85 w 85"/>
                  <a:gd name="T1" fmla="*/ 46 h 64"/>
                  <a:gd name="T2" fmla="*/ 85 w 85"/>
                  <a:gd name="T3" fmla="*/ 46 h 64"/>
                  <a:gd name="T4" fmla="*/ 81 w 85"/>
                  <a:gd name="T5" fmla="*/ 39 h 64"/>
                  <a:gd name="T6" fmla="*/ 78 w 85"/>
                  <a:gd name="T7" fmla="*/ 36 h 64"/>
                  <a:gd name="T8" fmla="*/ 71 w 85"/>
                  <a:gd name="T9" fmla="*/ 32 h 64"/>
                  <a:gd name="T10" fmla="*/ 67 w 85"/>
                  <a:gd name="T11" fmla="*/ 29 h 64"/>
                  <a:gd name="T12" fmla="*/ 64 w 85"/>
                  <a:gd name="T13" fmla="*/ 25 h 64"/>
                  <a:gd name="T14" fmla="*/ 60 w 85"/>
                  <a:gd name="T15" fmla="*/ 21 h 64"/>
                  <a:gd name="T16" fmla="*/ 57 w 85"/>
                  <a:gd name="T17" fmla="*/ 18 h 64"/>
                  <a:gd name="T18" fmla="*/ 49 w 85"/>
                  <a:gd name="T19" fmla="*/ 14 h 64"/>
                  <a:gd name="T20" fmla="*/ 42 w 85"/>
                  <a:gd name="T21" fmla="*/ 14 h 64"/>
                  <a:gd name="T22" fmla="*/ 39 w 85"/>
                  <a:gd name="T23" fmla="*/ 11 h 64"/>
                  <a:gd name="T24" fmla="*/ 35 w 85"/>
                  <a:gd name="T25" fmla="*/ 0 h 64"/>
                  <a:gd name="T26" fmla="*/ 25 w 85"/>
                  <a:gd name="T27" fmla="*/ 14 h 64"/>
                  <a:gd name="T28" fmla="*/ 21 w 85"/>
                  <a:gd name="T29" fmla="*/ 18 h 64"/>
                  <a:gd name="T30" fmla="*/ 18 w 85"/>
                  <a:gd name="T31" fmla="*/ 18 h 64"/>
                  <a:gd name="T32" fmla="*/ 14 w 85"/>
                  <a:gd name="T33" fmla="*/ 21 h 64"/>
                  <a:gd name="T34" fmla="*/ 11 w 85"/>
                  <a:gd name="T35" fmla="*/ 25 h 64"/>
                  <a:gd name="T36" fmla="*/ 7 w 85"/>
                  <a:gd name="T37" fmla="*/ 32 h 64"/>
                  <a:gd name="T38" fmla="*/ 7 w 85"/>
                  <a:gd name="T39" fmla="*/ 39 h 64"/>
                  <a:gd name="T40" fmla="*/ 0 w 85"/>
                  <a:gd name="T41" fmla="*/ 50 h 64"/>
                  <a:gd name="T42" fmla="*/ 4 w 85"/>
                  <a:gd name="T43" fmla="*/ 50 h 64"/>
                  <a:gd name="T44" fmla="*/ 7 w 85"/>
                  <a:gd name="T45" fmla="*/ 50 h 64"/>
                  <a:gd name="T46" fmla="*/ 11 w 85"/>
                  <a:gd name="T47" fmla="*/ 50 h 64"/>
                  <a:gd name="T48" fmla="*/ 14 w 85"/>
                  <a:gd name="T49" fmla="*/ 50 h 64"/>
                  <a:gd name="T50" fmla="*/ 18 w 85"/>
                  <a:gd name="T51" fmla="*/ 50 h 64"/>
                  <a:gd name="T52" fmla="*/ 18 w 85"/>
                  <a:gd name="T53" fmla="*/ 57 h 64"/>
                  <a:gd name="T54" fmla="*/ 18 w 85"/>
                  <a:gd name="T55" fmla="*/ 57 h 64"/>
                  <a:gd name="T56" fmla="*/ 21 w 85"/>
                  <a:gd name="T57" fmla="*/ 60 h 64"/>
                  <a:gd name="T58" fmla="*/ 25 w 85"/>
                  <a:gd name="T59" fmla="*/ 60 h 64"/>
                  <a:gd name="T60" fmla="*/ 28 w 85"/>
                  <a:gd name="T61" fmla="*/ 64 h 64"/>
                  <a:gd name="T62" fmla="*/ 32 w 85"/>
                  <a:gd name="T63" fmla="*/ 64 h 64"/>
                  <a:gd name="T64" fmla="*/ 39 w 85"/>
                  <a:gd name="T65" fmla="*/ 60 h 64"/>
                  <a:gd name="T66" fmla="*/ 60 w 85"/>
                  <a:gd name="T67" fmla="*/ 50 h 64"/>
                  <a:gd name="T68" fmla="*/ 78 w 85"/>
                  <a:gd name="T69" fmla="*/ 53 h 64"/>
                  <a:gd name="T70" fmla="*/ 85 w 85"/>
                  <a:gd name="T71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55" name="Freeform 349"/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>
                  <a:gd name="T0" fmla="*/ 3 w 32"/>
                  <a:gd name="T1" fmla="*/ 7 h 10"/>
                  <a:gd name="T2" fmla="*/ 3 w 32"/>
                  <a:gd name="T3" fmla="*/ 7 h 10"/>
                  <a:gd name="T4" fmla="*/ 7 w 32"/>
                  <a:gd name="T5" fmla="*/ 7 h 10"/>
                  <a:gd name="T6" fmla="*/ 14 w 32"/>
                  <a:gd name="T7" fmla="*/ 10 h 10"/>
                  <a:gd name="T8" fmla="*/ 21 w 32"/>
                  <a:gd name="T9" fmla="*/ 10 h 10"/>
                  <a:gd name="T10" fmla="*/ 28 w 32"/>
                  <a:gd name="T11" fmla="*/ 10 h 10"/>
                  <a:gd name="T12" fmla="*/ 32 w 32"/>
                  <a:gd name="T13" fmla="*/ 7 h 10"/>
                  <a:gd name="T14" fmla="*/ 32 w 32"/>
                  <a:gd name="T15" fmla="*/ 3 h 10"/>
                  <a:gd name="T16" fmla="*/ 32 w 32"/>
                  <a:gd name="T17" fmla="*/ 0 h 10"/>
                  <a:gd name="T18" fmla="*/ 28 w 32"/>
                  <a:gd name="T19" fmla="*/ 0 h 10"/>
                  <a:gd name="T20" fmla="*/ 21 w 32"/>
                  <a:gd name="T21" fmla="*/ 0 h 10"/>
                  <a:gd name="T22" fmla="*/ 14 w 32"/>
                  <a:gd name="T23" fmla="*/ 0 h 10"/>
                  <a:gd name="T24" fmla="*/ 10 w 32"/>
                  <a:gd name="T25" fmla="*/ 0 h 10"/>
                  <a:gd name="T26" fmla="*/ 10 w 32"/>
                  <a:gd name="T27" fmla="*/ 0 h 10"/>
                  <a:gd name="T28" fmla="*/ 10 w 32"/>
                  <a:gd name="T29" fmla="*/ 0 h 10"/>
                  <a:gd name="T30" fmla="*/ 7 w 32"/>
                  <a:gd name="T31" fmla="*/ 0 h 10"/>
                  <a:gd name="T32" fmla="*/ 3 w 32"/>
                  <a:gd name="T33" fmla="*/ 0 h 10"/>
                  <a:gd name="T34" fmla="*/ 0 w 32"/>
                  <a:gd name="T35" fmla="*/ 0 h 10"/>
                  <a:gd name="T36" fmla="*/ 0 w 32"/>
                  <a:gd name="T37" fmla="*/ 3 h 10"/>
                  <a:gd name="T38" fmla="*/ 3 w 32"/>
                  <a:gd name="T3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56" name="Freeform 350"/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>
                  <a:gd name="T0" fmla="*/ 84 w 88"/>
                  <a:gd name="T1" fmla="*/ 59 h 130"/>
                  <a:gd name="T2" fmla="*/ 77 w 88"/>
                  <a:gd name="T3" fmla="*/ 59 h 130"/>
                  <a:gd name="T4" fmla="*/ 67 w 88"/>
                  <a:gd name="T5" fmla="*/ 59 h 130"/>
                  <a:gd name="T6" fmla="*/ 63 w 88"/>
                  <a:gd name="T7" fmla="*/ 52 h 130"/>
                  <a:gd name="T8" fmla="*/ 67 w 88"/>
                  <a:gd name="T9" fmla="*/ 49 h 130"/>
                  <a:gd name="T10" fmla="*/ 74 w 88"/>
                  <a:gd name="T11" fmla="*/ 38 h 130"/>
                  <a:gd name="T12" fmla="*/ 81 w 88"/>
                  <a:gd name="T13" fmla="*/ 38 h 130"/>
                  <a:gd name="T14" fmla="*/ 81 w 88"/>
                  <a:gd name="T15" fmla="*/ 28 h 130"/>
                  <a:gd name="T16" fmla="*/ 81 w 88"/>
                  <a:gd name="T17" fmla="*/ 17 h 130"/>
                  <a:gd name="T18" fmla="*/ 77 w 88"/>
                  <a:gd name="T19" fmla="*/ 10 h 130"/>
                  <a:gd name="T20" fmla="*/ 70 w 88"/>
                  <a:gd name="T21" fmla="*/ 0 h 130"/>
                  <a:gd name="T22" fmla="*/ 56 w 88"/>
                  <a:gd name="T23" fmla="*/ 3 h 130"/>
                  <a:gd name="T24" fmla="*/ 49 w 88"/>
                  <a:gd name="T25" fmla="*/ 7 h 130"/>
                  <a:gd name="T26" fmla="*/ 39 w 88"/>
                  <a:gd name="T27" fmla="*/ 3 h 130"/>
                  <a:gd name="T28" fmla="*/ 28 w 88"/>
                  <a:gd name="T29" fmla="*/ 3 h 130"/>
                  <a:gd name="T30" fmla="*/ 21 w 88"/>
                  <a:gd name="T31" fmla="*/ 14 h 130"/>
                  <a:gd name="T32" fmla="*/ 21 w 88"/>
                  <a:gd name="T33" fmla="*/ 21 h 130"/>
                  <a:gd name="T34" fmla="*/ 21 w 88"/>
                  <a:gd name="T35" fmla="*/ 35 h 130"/>
                  <a:gd name="T36" fmla="*/ 28 w 88"/>
                  <a:gd name="T37" fmla="*/ 42 h 130"/>
                  <a:gd name="T38" fmla="*/ 35 w 88"/>
                  <a:gd name="T39" fmla="*/ 49 h 130"/>
                  <a:gd name="T40" fmla="*/ 31 w 88"/>
                  <a:gd name="T41" fmla="*/ 59 h 130"/>
                  <a:gd name="T42" fmla="*/ 28 w 88"/>
                  <a:gd name="T43" fmla="*/ 63 h 130"/>
                  <a:gd name="T44" fmla="*/ 17 w 88"/>
                  <a:gd name="T45" fmla="*/ 56 h 130"/>
                  <a:gd name="T46" fmla="*/ 14 w 88"/>
                  <a:gd name="T47" fmla="*/ 49 h 130"/>
                  <a:gd name="T48" fmla="*/ 7 w 88"/>
                  <a:gd name="T49" fmla="*/ 49 h 130"/>
                  <a:gd name="T50" fmla="*/ 0 w 88"/>
                  <a:gd name="T51" fmla="*/ 49 h 130"/>
                  <a:gd name="T52" fmla="*/ 0 w 88"/>
                  <a:gd name="T53" fmla="*/ 56 h 130"/>
                  <a:gd name="T54" fmla="*/ 0 w 88"/>
                  <a:gd name="T55" fmla="*/ 67 h 130"/>
                  <a:gd name="T56" fmla="*/ 3 w 88"/>
                  <a:gd name="T57" fmla="*/ 77 h 130"/>
                  <a:gd name="T58" fmla="*/ 14 w 88"/>
                  <a:gd name="T59" fmla="*/ 88 h 130"/>
                  <a:gd name="T60" fmla="*/ 21 w 88"/>
                  <a:gd name="T61" fmla="*/ 95 h 130"/>
                  <a:gd name="T62" fmla="*/ 31 w 88"/>
                  <a:gd name="T63" fmla="*/ 109 h 130"/>
                  <a:gd name="T64" fmla="*/ 35 w 88"/>
                  <a:gd name="T65" fmla="*/ 112 h 130"/>
                  <a:gd name="T66" fmla="*/ 39 w 88"/>
                  <a:gd name="T67" fmla="*/ 123 h 130"/>
                  <a:gd name="T68" fmla="*/ 49 w 88"/>
                  <a:gd name="T69" fmla="*/ 130 h 130"/>
                  <a:gd name="T70" fmla="*/ 67 w 88"/>
                  <a:gd name="T71" fmla="*/ 126 h 130"/>
                  <a:gd name="T72" fmla="*/ 74 w 88"/>
                  <a:gd name="T73" fmla="*/ 126 h 130"/>
                  <a:gd name="T74" fmla="*/ 84 w 88"/>
                  <a:gd name="T75" fmla="*/ 116 h 130"/>
                  <a:gd name="T76" fmla="*/ 88 w 88"/>
                  <a:gd name="T77" fmla="*/ 109 h 130"/>
                  <a:gd name="T78" fmla="*/ 88 w 88"/>
                  <a:gd name="T79" fmla="*/ 95 h 130"/>
                  <a:gd name="T80" fmla="*/ 84 w 88"/>
                  <a:gd name="T81" fmla="*/ 7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57" name="Freeform 351"/>
              <p:cNvSpPr>
                <a:spLocks/>
              </p:cNvSpPr>
              <p:nvPr userDrawn="1"/>
            </p:nvSpPr>
            <p:spPr bwMode="gray">
              <a:xfrm>
                <a:off x="1121" y="-2568"/>
                <a:ext cx="72" cy="134"/>
              </a:xfrm>
              <a:custGeom>
                <a:avLst/>
                <a:gdLst>
                  <a:gd name="T0" fmla="*/ 57 w 71"/>
                  <a:gd name="T1" fmla="*/ 7 h 112"/>
                  <a:gd name="T2" fmla="*/ 50 w 71"/>
                  <a:gd name="T3" fmla="*/ 7 h 112"/>
                  <a:gd name="T4" fmla="*/ 39 w 71"/>
                  <a:gd name="T5" fmla="*/ 3 h 112"/>
                  <a:gd name="T6" fmla="*/ 35 w 71"/>
                  <a:gd name="T7" fmla="*/ 0 h 112"/>
                  <a:gd name="T8" fmla="*/ 25 w 71"/>
                  <a:gd name="T9" fmla="*/ 0 h 112"/>
                  <a:gd name="T10" fmla="*/ 21 w 71"/>
                  <a:gd name="T11" fmla="*/ 3 h 112"/>
                  <a:gd name="T12" fmla="*/ 21 w 71"/>
                  <a:gd name="T13" fmla="*/ 0 h 112"/>
                  <a:gd name="T14" fmla="*/ 14 w 71"/>
                  <a:gd name="T15" fmla="*/ 3 h 112"/>
                  <a:gd name="T16" fmla="*/ 7 w 71"/>
                  <a:gd name="T17" fmla="*/ 14 h 112"/>
                  <a:gd name="T18" fmla="*/ 7 w 71"/>
                  <a:gd name="T19" fmla="*/ 21 h 112"/>
                  <a:gd name="T20" fmla="*/ 0 w 71"/>
                  <a:gd name="T21" fmla="*/ 31 h 112"/>
                  <a:gd name="T22" fmla="*/ 4 w 71"/>
                  <a:gd name="T23" fmla="*/ 35 h 112"/>
                  <a:gd name="T24" fmla="*/ 4 w 71"/>
                  <a:gd name="T25" fmla="*/ 42 h 112"/>
                  <a:gd name="T26" fmla="*/ 4 w 71"/>
                  <a:gd name="T27" fmla="*/ 49 h 112"/>
                  <a:gd name="T28" fmla="*/ 0 w 71"/>
                  <a:gd name="T29" fmla="*/ 56 h 112"/>
                  <a:gd name="T30" fmla="*/ 7 w 71"/>
                  <a:gd name="T31" fmla="*/ 77 h 112"/>
                  <a:gd name="T32" fmla="*/ 11 w 71"/>
                  <a:gd name="T33" fmla="*/ 109 h 112"/>
                  <a:gd name="T34" fmla="*/ 14 w 71"/>
                  <a:gd name="T35" fmla="*/ 112 h 112"/>
                  <a:gd name="T36" fmla="*/ 25 w 71"/>
                  <a:gd name="T37" fmla="*/ 109 h 112"/>
                  <a:gd name="T38" fmla="*/ 28 w 71"/>
                  <a:gd name="T39" fmla="*/ 95 h 112"/>
                  <a:gd name="T40" fmla="*/ 25 w 71"/>
                  <a:gd name="T41" fmla="*/ 91 h 112"/>
                  <a:gd name="T42" fmla="*/ 25 w 71"/>
                  <a:gd name="T43" fmla="*/ 81 h 112"/>
                  <a:gd name="T44" fmla="*/ 25 w 71"/>
                  <a:gd name="T45" fmla="*/ 74 h 112"/>
                  <a:gd name="T46" fmla="*/ 35 w 71"/>
                  <a:gd name="T47" fmla="*/ 70 h 112"/>
                  <a:gd name="T48" fmla="*/ 43 w 71"/>
                  <a:gd name="T49" fmla="*/ 70 h 112"/>
                  <a:gd name="T50" fmla="*/ 53 w 71"/>
                  <a:gd name="T51" fmla="*/ 63 h 112"/>
                  <a:gd name="T52" fmla="*/ 57 w 71"/>
                  <a:gd name="T53" fmla="*/ 53 h 112"/>
                  <a:gd name="T54" fmla="*/ 64 w 71"/>
                  <a:gd name="T55" fmla="*/ 42 h 112"/>
                  <a:gd name="T56" fmla="*/ 67 w 71"/>
                  <a:gd name="T57" fmla="*/ 24 h 112"/>
                  <a:gd name="T58" fmla="*/ 71 w 71"/>
                  <a:gd name="T59" fmla="*/ 21 h 112"/>
                  <a:gd name="T60" fmla="*/ 71 w 71"/>
                  <a:gd name="T61" fmla="*/ 14 h 112"/>
                  <a:gd name="T62" fmla="*/ 67 w 71"/>
                  <a:gd name="T63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58" name="Freeform 352"/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>
                  <a:gd name="T0" fmla="*/ 8 w 110"/>
                  <a:gd name="T1" fmla="*/ 98 h 119"/>
                  <a:gd name="T2" fmla="*/ 15 w 110"/>
                  <a:gd name="T3" fmla="*/ 105 h 119"/>
                  <a:gd name="T4" fmla="*/ 18 w 110"/>
                  <a:gd name="T5" fmla="*/ 116 h 119"/>
                  <a:gd name="T6" fmla="*/ 22 w 110"/>
                  <a:gd name="T7" fmla="*/ 119 h 119"/>
                  <a:gd name="T8" fmla="*/ 32 w 110"/>
                  <a:gd name="T9" fmla="*/ 119 h 119"/>
                  <a:gd name="T10" fmla="*/ 36 w 110"/>
                  <a:gd name="T11" fmla="*/ 112 h 119"/>
                  <a:gd name="T12" fmla="*/ 39 w 110"/>
                  <a:gd name="T13" fmla="*/ 109 h 119"/>
                  <a:gd name="T14" fmla="*/ 50 w 110"/>
                  <a:gd name="T15" fmla="*/ 109 h 119"/>
                  <a:gd name="T16" fmla="*/ 53 w 110"/>
                  <a:gd name="T17" fmla="*/ 109 h 119"/>
                  <a:gd name="T18" fmla="*/ 57 w 110"/>
                  <a:gd name="T19" fmla="*/ 102 h 119"/>
                  <a:gd name="T20" fmla="*/ 60 w 110"/>
                  <a:gd name="T21" fmla="*/ 95 h 119"/>
                  <a:gd name="T22" fmla="*/ 64 w 110"/>
                  <a:gd name="T23" fmla="*/ 81 h 119"/>
                  <a:gd name="T24" fmla="*/ 71 w 110"/>
                  <a:gd name="T25" fmla="*/ 63 h 119"/>
                  <a:gd name="T26" fmla="*/ 89 w 110"/>
                  <a:gd name="T27" fmla="*/ 49 h 119"/>
                  <a:gd name="T28" fmla="*/ 110 w 110"/>
                  <a:gd name="T29" fmla="*/ 31 h 119"/>
                  <a:gd name="T30" fmla="*/ 106 w 110"/>
                  <a:gd name="T31" fmla="*/ 31 h 119"/>
                  <a:gd name="T32" fmla="*/ 96 w 110"/>
                  <a:gd name="T33" fmla="*/ 21 h 119"/>
                  <a:gd name="T34" fmla="*/ 92 w 110"/>
                  <a:gd name="T35" fmla="*/ 17 h 119"/>
                  <a:gd name="T36" fmla="*/ 85 w 110"/>
                  <a:gd name="T37" fmla="*/ 10 h 119"/>
                  <a:gd name="T38" fmla="*/ 78 w 110"/>
                  <a:gd name="T39" fmla="*/ 17 h 119"/>
                  <a:gd name="T40" fmla="*/ 74 w 110"/>
                  <a:gd name="T41" fmla="*/ 21 h 119"/>
                  <a:gd name="T42" fmla="*/ 71 w 110"/>
                  <a:gd name="T43" fmla="*/ 21 h 119"/>
                  <a:gd name="T44" fmla="*/ 67 w 110"/>
                  <a:gd name="T45" fmla="*/ 14 h 119"/>
                  <a:gd name="T46" fmla="*/ 64 w 110"/>
                  <a:gd name="T47" fmla="*/ 7 h 119"/>
                  <a:gd name="T48" fmla="*/ 57 w 110"/>
                  <a:gd name="T49" fmla="*/ 7 h 119"/>
                  <a:gd name="T50" fmla="*/ 46 w 110"/>
                  <a:gd name="T51" fmla="*/ 7 h 119"/>
                  <a:gd name="T52" fmla="*/ 46 w 110"/>
                  <a:gd name="T53" fmla="*/ 7 h 119"/>
                  <a:gd name="T54" fmla="*/ 50 w 110"/>
                  <a:gd name="T55" fmla="*/ 0 h 119"/>
                  <a:gd name="T56" fmla="*/ 43 w 110"/>
                  <a:gd name="T57" fmla="*/ 0 h 119"/>
                  <a:gd name="T58" fmla="*/ 29 w 110"/>
                  <a:gd name="T59" fmla="*/ 3 h 119"/>
                  <a:gd name="T60" fmla="*/ 29 w 110"/>
                  <a:gd name="T61" fmla="*/ 7 h 119"/>
                  <a:gd name="T62" fmla="*/ 25 w 110"/>
                  <a:gd name="T63" fmla="*/ 7 h 119"/>
                  <a:gd name="T64" fmla="*/ 18 w 110"/>
                  <a:gd name="T65" fmla="*/ 7 h 119"/>
                  <a:gd name="T66" fmla="*/ 15 w 110"/>
                  <a:gd name="T67" fmla="*/ 17 h 119"/>
                  <a:gd name="T68" fmla="*/ 18 w 110"/>
                  <a:gd name="T69" fmla="*/ 24 h 119"/>
                  <a:gd name="T70" fmla="*/ 18 w 110"/>
                  <a:gd name="T71" fmla="*/ 31 h 119"/>
                  <a:gd name="T72" fmla="*/ 18 w 110"/>
                  <a:gd name="T73" fmla="*/ 38 h 119"/>
                  <a:gd name="T74" fmla="*/ 15 w 110"/>
                  <a:gd name="T75" fmla="*/ 45 h 119"/>
                  <a:gd name="T76" fmla="*/ 8 w 110"/>
                  <a:gd name="T77" fmla="*/ 63 h 119"/>
                  <a:gd name="T78" fmla="*/ 4 w 110"/>
                  <a:gd name="T79" fmla="*/ 84 h 119"/>
                  <a:gd name="T80" fmla="*/ 0 w 110"/>
                  <a:gd name="T81" fmla="*/ 88 h 119"/>
                  <a:gd name="T82" fmla="*/ 4 w 110"/>
                  <a:gd name="T83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59" name="Freeform 353"/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>
                  <a:gd name="T0" fmla="*/ 219 w 243"/>
                  <a:gd name="T1" fmla="*/ 151 h 197"/>
                  <a:gd name="T2" fmla="*/ 240 w 243"/>
                  <a:gd name="T3" fmla="*/ 151 h 197"/>
                  <a:gd name="T4" fmla="*/ 243 w 243"/>
                  <a:gd name="T5" fmla="*/ 148 h 197"/>
                  <a:gd name="T6" fmla="*/ 240 w 243"/>
                  <a:gd name="T7" fmla="*/ 134 h 197"/>
                  <a:gd name="T8" fmla="*/ 222 w 243"/>
                  <a:gd name="T9" fmla="*/ 127 h 197"/>
                  <a:gd name="T10" fmla="*/ 198 w 243"/>
                  <a:gd name="T11" fmla="*/ 120 h 197"/>
                  <a:gd name="T12" fmla="*/ 184 w 243"/>
                  <a:gd name="T13" fmla="*/ 84 h 197"/>
                  <a:gd name="T14" fmla="*/ 180 w 243"/>
                  <a:gd name="T15" fmla="*/ 49 h 197"/>
                  <a:gd name="T16" fmla="*/ 177 w 243"/>
                  <a:gd name="T17" fmla="*/ 28 h 197"/>
                  <a:gd name="T18" fmla="*/ 159 w 243"/>
                  <a:gd name="T19" fmla="*/ 21 h 197"/>
                  <a:gd name="T20" fmla="*/ 148 w 243"/>
                  <a:gd name="T21" fmla="*/ 32 h 197"/>
                  <a:gd name="T22" fmla="*/ 134 w 243"/>
                  <a:gd name="T23" fmla="*/ 25 h 197"/>
                  <a:gd name="T24" fmla="*/ 127 w 243"/>
                  <a:gd name="T25" fmla="*/ 17 h 197"/>
                  <a:gd name="T26" fmla="*/ 117 w 243"/>
                  <a:gd name="T27" fmla="*/ 28 h 197"/>
                  <a:gd name="T28" fmla="*/ 106 w 243"/>
                  <a:gd name="T29" fmla="*/ 32 h 197"/>
                  <a:gd name="T30" fmla="*/ 96 w 243"/>
                  <a:gd name="T31" fmla="*/ 14 h 197"/>
                  <a:gd name="T32" fmla="*/ 85 w 243"/>
                  <a:gd name="T33" fmla="*/ 7 h 197"/>
                  <a:gd name="T34" fmla="*/ 85 w 243"/>
                  <a:gd name="T35" fmla="*/ 25 h 197"/>
                  <a:gd name="T36" fmla="*/ 78 w 243"/>
                  <a:gd name="T37" fmla="*/ 39 h 197"/>
                  <a:gd name="T38" fmla="*/ 67 w 243"/>
                  <a:gd name="T39" fmla="*/ 28 h 197"/>
                  <a:gd name="T40" fmla="*/ 67 w 243"/>
                  <a:gd name="T41" fmla="*/ 10 h 197"/>
                  <a:gd name="T42" fmla="*/ 67 w 243"/>
                  <a:gd name="T43" fmla="*/ 7 h 197"/>
                  <a:gd name="T44" fmla="*/ 57 w 243"/>
                  <a:gd name="T45" fmla="*/ 0 h 197"/>
                  <a:gd name="T46" fmla="*/ 39 w 243"/>
                  <a:gd name="T47" fmla="*/ 10 h 197"/>
                  <a:gd name="T48" fmla="*/ 14 w 243"/>
                  <a:gd name="T49" fmla="*/ 25 h 197"/>
                  <a:gd name="T50" fmla="*/ 7 w 243"/>
                  <a:gd name="T51" fmla="*/ 39 h 197"/>
                  <a:gd name="T52" fmla="*/ 4 w 243"/>
                  <a:gd name="T53" fmla="*/ 56 h 197"/>
                  <a:gd name="T54" fmla="*/ 0 w 243"/>
                  <a:gd name="T55" fmla="*/ 63 h 197"/>
                  <a:gd name="T56" fmla="*/ 0 w 243"/>
                  <a:gd name="T57" fmla="*/ 74 h 197"/>
                  <a:gd name="T58" fmla="*/ 25 w 243"/>
                  <a:gd name="T59" fmla="*/ 81 h 197"/>
                  <a:gd name="T60" fmla="*/ 39 w 243"/>
                  <a:gd name="T61" fmla="*/ 81 h 197"/>
                  <a:gd name="T62" fmla="*/ 46 w 243"/>
                  <a:gd name="T63" fmla="*/ 77 h 197"/>
                  <a:gd name="T64" fmla="*/ 46 w 243"/>
                  <a:gd name="T65" fmla="*/ 88 h 197"/>
                  <a:gd name="T66" fmla="*/ 29 w 243"/>
                  <a:gd name="T67" fmla="*/ 95 h 197"/>
                  <a:gd name="T68" fmla="*/ 22 w 243"/>
                  <a:gd name="T69" fmla="*/ 91 h 197"/>
                  <a:gd name="T70" fmla="*/ 11 w 243"/>
                  <a:gd name="T71" fmla="*/ 95 h 197"/>
                  <a:gd name="T72" fmla="*/ 7 w 243"/>
                  <a:gd name="T73" fmla="*/ 106 h 197"/>
                  <a:gd name="T74" fmla="*/ 25 w 243"/>
                  <a:gd name="T75" fmla="*/ 113 h 197"/>
                  <a:gd name="T76" fmla="*/ 46 w 243"/>
                  <a:gd name="T77" fmla="*/ 113 h 197"/>
                  <a:gd name="T78" fmla="*/ 74 w 243"/>
                  <a:gd name="T79" fmla="*/ 109 h 197"/>
                  <a:gd name="T80" fmla="*/ 88 w 243"/>
                  <a:gd name="T81" fmla="*/ 120 h 197"/>
                  <a:gd name="T82" fmla="*/ 88 w 243"/>
                  <a:gd name="T83" fmla="*/ 127 h 197"/>
                  <a:gd name="T84" fmla="*/ 85 w 243"/>
                  <a:gd name="T85" fmla="*/ 141 h 197"/>
                  <a:gd name="T86" fmla="*/ 71 w 243"/>
                  <a:gd name="T87" fmla="*/ 137 h 197"/>
                  <a:gd name="T88" fmla="*/ 53 w 243"/>
                  <a:gd name="T89" fmla="*/ 137 h 197"/>
                  <a:gd name="T90" fmla="*/ 39 w 243"/>
                  <a:gd name="T91" fmla="*/ 137 h 197"/>
                  <a:gd name="T92" fmla="*/ 25 w 243"/>
                  <a:gd name="T93" fmla="*/ 141 h 197"/>
                  <a:gd name="T94" fmla="*/ 22 w 243"/>
                  <a:gd name="T95" fmla="*/ 151 h 197"/>
                  <a:gd name="T96" fmla="*/ 32 w 243"/>
                  <a:gd name="T97" fmla="*/ 162 h 197"/>
                  <a:gd name="T98" fmla="*/ 53 w 243"/>
                  <a:gd name="T99" fmla="*/ 173 h 197"/>
                  <a:gd name="T100" fmla="*/ 67 w 243"/>
                  <a:gd name="T101" fmla="*/ 183 h 197"/>
                  <a:gd name="T102" fmla="*/ 81 w 243"/>
                  <a:gd name="T103" fmla="*/ 194 h 197"/>
                  <a:gd name="T104" fmla="*/ 155 w 243"/>
                  <a:gd name="T105" fmla="*/ 173 h 197"/>
                  <a:gd name="T106" fmla="*/ 169 w 243"/>
                  <a:gd name="T107" fmla="*/ 173 h 197"/>
                  <a:gd name="T108" fmla="*/ 187 w 243"/>
                  <a:gd name="T109" fmla="*/ 183 h 197"/>
                  <a:gd name="T110" fmla="*/ 194 w 243"/>
                  <a:gd name="T111" fmla="*/ 180 h 197"/>
                  <a:gd name="T112" fmla="*/ 198 w 243"/>
                  <a:gd name="T113" fmla="*/ 180 h 197"/>
                  <a:gd name="T114" fmla="*/ 212 w 243"/>
                  <a:gd name="T115" fmla="*/ 180 h 197"/>
                  <a:gd name="T116" fmla="*/ 222 w 243"/>
                  <a:gd name="T117" fmla="*/ 173 h 197"/>
                  <a:gd name="T118" fmla="*/ 219 w 243"/>
                  <a:gd name="T119" fmla="*/ 165 h 197"/>
                  <a:gd name="T120" fmla="*/ 208 w 243"/>
                  <a:gd name="T121" fmla="*/ 162 h 197"/>
                  <a:gd name="T122" fmla="*/ 205 w 243"/>
                  <a:gd name="T123" fmla="*/ 15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60" name="Freeform 354"/>
              <p:cNvSpPr>
                <a:spLocks/>
              </p:cNvSpPr>
              <p:nvPr userDrawn="1"/>
            </p:nvSpPr>
            <p:spPr bwMode="gray">
              <a:xfrm>
                <a:off x="765" y="-2766"/>
                <a:ext cx="116" cy="96"/>
              </a:xfrm>
              <a:custGeom>
                <a:avLst/>
                <a:gdLst>
                  <a:gd name="T0" fmla="*/ 43 w 124"/>
                  <a:gd name="T1" fmla="*/ 92 h 96"/>
                  <a:gd name="T2" fmla="*/ 50 w 124"/>
                  <a:gd name="T3" fmla="*/ 96 h 96"/>
                  <a:gd name="T4" fmla="*/ 60 w 124"/>
                  <a:gd name="T5" fmla="*/ 96 h 96"/>
                  <a:gd name="T6" fmla="*/ 64 w 124"/>
                  <a:gd name="T7" fmla="*/ 88 h 96"/>
                  <a:gd name="T8" fmla="*/ 74 w 124"/>
                  <a:gd name="T9" fmla="*/ 78 h 96"/>
                  <a:gd name="T10" fmla="*/ 81 w 124"/>
                  <a:gd name="T11" fmla="*/ 60 h 96"/>
                  <a:gd name="T12" fmla="*/ 85 w 124"/>
                  <a:gd name="T13" fmla="*/ 64 h 96"/>
                  <a:gd name="T14" fmla="*/ 96 w 124"/>
                  <a:gd name="T15" fmla="*/ 67 h 96"/>
                  <a:gd name="T16" fmla="*/ 110 w 124"/>
                  <a:gd name="T17" fmla="*/ 60 h 96"/>
                  <a:gd name="T18" fmla="*/ 110 w 124"/>
                  <a:gd name="T19" fmla="*/ 57 h 96"/>
                  <a:gd name="T20" fmla="*/ 113 w 124"/>
                  <a:gd name="T21" fmla="*/ 50 h 96"/>
                  <a:gd name="T22" fmla="*/ 110 w 124"/>
                  <a:gd name="T23" fmla="*/ 46 h 96"/>
                  <a:gd name="T24" fmla="*/ 113 w 124"/>
                  <a:gd name="T25" fmla="*/ 43 h 96"/>
                  <a:gd name="T26" fmla="*/ 117 w 124"/>
                  <a:gd name="T27" fmla="*/ 36 h 96"/>
                  <a:gd name="T28" fmla="*/ 113 w 124"/>
                  <a:gd name="T29" fmla="*/ 29 h 96"/>
                  <a:gd name="T30" fmla="*/ 117 w 124"/>
                  <a:gd name="T31" fmla="*/ 22 h 96"/>
                  <a:gd name="T32" fmla="*/ 124 w 124"/>
                  <a:gd name="T33" fmla="*/ 14 h 96"/>
                  <a:gd name="T34" fmla="*/ 124 w 124"/>
                  <a:gd name="T35" fmla="*/ 11 h 96"/>
                  <a:gd name="T36" fmla="*/ 117 w 124"/>
                  <a:gd name="T37" fmla="*/ 7 h 96"/>
                  <a:gd name="T38" fmla="*/ 110 w 124"/>
                  <a:gd name="T39" fmla="*/ 0 h 96"/>
                  <a:gd name="T40" fmla="*/ 92 w 124"/>
                  <a:gd name="T41" fmla="*/ 14 h 96"/>
                  <a:gd name="T42" fmla="*/ 85 w 124"/>
                  <a:gd name="T43" fmla="*/ 14 h 96"/>
                  <a:gd name="T44" fmla="*/ 71 w 124"/>
                  <a:gd name="T45" fmla="*/ 18 h 96"/>
                  <a:gd name="T46" fmla="*/ 64 w 124"/>
                  <a:gd name="T47" fmla="*/ 22 h 96"/>
                  <a:gd name="T48" fmla="*/ 53 w 124"/>
                  <a:gd name="T49" fmla="*/ 36 h 96"/>
                  <a:gd name="T50" fmla="*/ 39 w 124"/>
                  <a:gd name="T51" fmla="*/ 53 h 96"/>
                  <a:gd name="T52" fmla="*/ 25 w 124"/>
                  <a:gd name="T53" fmla="*/ 67 h 96"/>
                  <a:gd name="T54" fmla="*/ 15 w 124"/>
                  <a:gd name="T55" fmla="*/ 71 h 96"/>
                  <a:gd name="T56" fmla="*/ 7 w 124"/>
                  <a:gd name="T57" fmla="*/ 71 h 96"/>
                  <a:gd name="T58" fmla="*/ 0 w 124"/>
                  <a:gd name="T59" fmla="*/ 74 h 96"/>
                  <a:gd name="T60" fmla="*/ 4 w 124"/>
                  <a:gd name="T61" fmla="*/ 81 h 96"/>
                  <a:gd name="T62" fmla="*/ 7 w 124"/>
                  <a:gd name="T63" fmla="*/ 88 h 96"/>
                  <a:gd name="T64" fmla="*/ 18 w 124"/>
                  <a:gd name="T65" fmla="*/ 96 h 96"/>
                  <a:gd name="T66" fmla="*/ 36 w 124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61" name="Freeform 355"/>
              <p:cNvSpPr>
                <a:spLocks/>
              </p:cNvSpPr>
              <p:nvPr userDrawn="1"/>
            </p:nvSpPr>
            <p:spPr bwMode="gray">
              <a:xfrm>
                <a:off x="885" y="-2808"/>
                <a:ext cx="26" cy="20"/>
              </a:xfrm>
              <a:custGeom>
                <a:avLst/>
                <a:gdLst>
                  <a:gd name="T0" fmla="*/ 25 w 25"/>
                  <a:gd name="T1" fmla="*/ 21 h 28"/>
                  <a:gd name="T2" fmla="*/ 21 w 25"/>
                  <a:gd name="T3" fmla="*/ 14 h 28"/>
                  <a:gd name="T4" fmla="*/ 21 w 25"/>
                  <a:gd name="T5" fmla="*/ 7 h 28"/>
                  <a:gd name="T6" fmla="*/ 18 w 25"/>
                  <a:gd name="T7" fmla="*/ 4 h 28"/>
                  <a:gd name="T8" fmla="*/ 18 w 25"/>
                  <a:gd name="T9" fmla="*/ 4 h 28"/>
                  <a:gd name="T10" fmla="*/ 14 w 25"/>
                  <a:gd name="T11" fmla="*/ 4 h 28"/>
                  <a:gd name="T12" fmla="*/ 14 w 25"/>
                  <a:gd name="T13" fmla="*/ 4 h 28"/>
                  <a:gd name="T14" fmla="*/ 11 w 25"/>
                  <a:gd name="T15" fmla="*/ 0 h 28"/>
                  <a:gd name="T16" fmla="*/ 11 w 25"/>
                  <a:gd name="T17" fmla="*/ 0 h 28"/>
                  <a:gd name="T18" fmla="*/ 7 w 25"/>
                  <a:gd name="T19" fmla="*/ 0 h 28"/>
                  <a:gd name="T20" fmla="*/ 4 w 25"/>
                  <a:gd name="T21" fmla="*/ 4 h 28"/>
                  <a:gd name="T22" fmla="*/ 0 w 25"/>
                  <a:gd name="T23" fmla="*/ 7 h 28"/>
                  <a:gd name="T24" fmla="*/ 0 w 25"/>
                  <a:gd name="T25" fmla="*/ 11 h 28"/>
                  <a:gd name="T26" fmla="*/ 0 w 25"/>
                  <a:gd name="T27" fmla="*/ 21 h 28"/>
                  <a:gd name="T28" fmla="*/ 0 w 25"/>
                  <a:gd name="T29" fmla="*/ 21 h 28"/>
                  <a:gd name="T30" fmla="*/ 4 w 25"/>
                  <a:gd name="T31" fmla="*/ 25 h 28"/>
                  <a:gd name="T32" fmla="*/ 7 w 25"/>
                  <a:gd name="T33" fmla="*/ 28 h 28"/>
                  <a:gd name="T34" fmla="*/ 14 w 25"/>
                  <a:gd name="T35" fmla="*/ 28 h 28"/>
                  <a:gd name="T36" fmla="*/ 18 w 25"/>
                  <a:gd name="T37" fmla="*/ 28 h 28"/>
                  <a:gd name="T38" fmla="*/ 21 w 25"/>
                  <a:gd name="T39" fmla="*/ 28 h 28"/>
                  <a:gd name="T40" fmla="*/ 25 w 25"/>
                  <a:gd name="T4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62" name="Freeform 356"/>
              <p:cNvSpPr>
                <a:spLocks/>
              </p:cNvSpPr>
              <p:nvPr userDrawn="1"/>
            </p:nvSpPr>
            <p:spPr bwMode="gray">
              <a:xfrm>
                <a:off x="913" y="-2847"/>
                <a:ext cx="82" cy="60"/>
              </a:xfrm>
              <a:custGeom>
                <a:avLst/>
                <a:gdLst>
                  <a:gd name="T0" fmla="*/ 11 w 71"/>
                  <a:gd name="T1" fmla="*/ 39 h 43"/>
                  <a:gd name="T2" fmla="*/ 11 w 71"/>
                  <a:gd name="T3" fmla="*/ 36 h 43"/>
                  <a:gd name="T4" fmla="*/ 14 w 71"/>
                  <a:gd name="T5" fmla="*/ 32 h 43"/>
                  <a:gd name="T6" fmla="*/ 18 w 71"/>
                  <a:gd name="T7" fmla="*/ 29 h 43"/>
                  <a:gd name="T8" fmla="*/ 22 w 71"/>
                  <a:gd name="T9" fmla="*/ 29 h 43"/>
                  <a:gd name="T10" fmla="*/ 25 w 71"/>
                  <a:gd name="T11" fmla="*/ 29 h 43"/>
                  <a:gd name="T12" fmla="*/ 32 w 71"/>
                  <a:gd name="T13" fmla="*/ 32 h 43"/>
                  <a:gd name="T14" fmla="*/ 32 w 71"/>
                  <a:gd name="T15" fmla="*/ 32 h 43"/>
                  <a:gd name="T16" fmla="*/ 32 w 71"/>
                  <a:gd name="T17" fmla="*/ 36 h 43"/>
                  <a:gd name="T18" fmla="*/ 39 w 71"/>
                  <a:gd name="T19" fmla="*/ 39 h 43"/>
                  <a:gd name="T20" fmla="*/ 43 w 71"/>
                  <a:gd name="T21" fmla="*/ 43 h 43"/>
                  <a:gd name="T22" fmla="*/ 50 w 71"/>
                  <a:gd name="T23" fmla="*/ 43 h 43"/>
                  <a:gd name="T24" fmla="*/ 57 w 71"/>
                  <a:gd name="T25" fmla="*/ 39 h 43"/>
                  <a:gd name="T26" fmla="*/ 64 w 71"/>
                  <a:gd name="T27" fmla="*/ 32 h 43"/>
                  <a:gd name="T28" fmla="*/ 67 w 71"/>
                  <a:gd name="T29" fmla="*/ 32 h 43"/>
                  <a:gd name="T30" fmla="*/ 67 w 71"/>
                  <a:gd name="T31" fmla="*/ 29 h 43"/>
                  <a:gd name="T32" fmla="*/ 71 w 71"/>
                  <a:gd name="T33" fmla="*/ 25 h 43"/>
                  <a:gd name="T34" fmla="*/ 71 w 71"/>
                  <a:gd name="T35" fmla="*/ 22 h 43"/>
                  <a:gd name="T36" fmla="*/ 67 w 71"/>
                  <a:gd name="T37" fmla="*/ 18 h 43"/>
                  <a:gd name="T38" fmla="*/ 60 w 71"/>
                  <a:gd name="T39" fmla="*/ 14 h 43"/>
                  <a:gd name="T40" fmla="*/ 39 w 71"/>
                  <a:gd name="T41" fmla="*/ 4 h 43"/>
                  <a:gd name="T42" fmla="*/ 39 w 71"/>
                  <a:gd name="T43" fmla="*/ 0 h 43"/>
                  <a:gd name="T44" fmla="*/ 36 w 71"/>
                  <a:gd name="T45" fmla="*/ 0 h 43"/>
                  <a:gd name="T46" fmla="*/ 32 w 71"/>
                  <a:gd name="T47" fmla="*/ 0 h 43"/>
                  <a:gd name="T48" fmla="*/ 25 w 71"/>
                  <a:gd name="T49" fmla="*/ 0 h 43"/>
                  <a:gd name="T50" fmla="*/ 18 w 71"/>
                  <a:gd name="T51" fmla="*/ 4 h 43"/>
                  <a:gd name="T52" fmla="*/ 11 w 71"/>
                  <a:gd name="T53" fmla="*/ 11 h 43"/>
                  <a:gd name="T54" fmla="*/ 11 w 71"/>
                  <a:gd name="T55" fmla="*/ 11 h 43"/>
                  <a:gd name="T56" fmla="*/ 7 w 71"/>
                  <a:gd name="T57" fmla="*/ 14 h 43"/>
                  <a:gd name="T58" fmla="*/ 4 w 71"/>
                  <a:gd name="T59" fmla="*/ 18 h 43"/>
                  <a:gd name="T60" fmla="*/ 0 w 71"/>
                  <a:gd name="T61" fmla="*/ 22 h 43"/>
                  <a:gd name="T62" fmla="*/ 0 w 71"/>
                  <a:gd name="T63" fmla="*/ 25 h 43"/>
                  <a:gd name="T64" fmla="*/ 0 w 71"/>
                  <a:gd name="T65" fmla="*/ 29 h 43"/>
                  <a:gd name="T66" fmla="*/ 4 w 71"/>
                  <a:gd name="T67" fmla="*/ 32 h 43"/>
                  <a:gd name="T68" fmla="*/ 11 w 71"/>
                  <a:gd name="T69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63" name="Freeform 357"/>
              <p:cNvSpPr>
                <a:spLocks/>
              </p:cNvSpPr>
              <p:nvPr userDrawn="1"/>
            </p:nvSpPr>
            <p:spPr bwMode="gray">
              <a:xfrm>
                <a:off x="911" y="-2790"/>
                <a:ext cx="62" cy="13"/>
              </a:xfrm>
              <a:custGeom>
                <a:avLst/>
                <a:gdLst>
                  <a:gd name="T0" fmla="*/ 10 w 63"/>
                  <a:gd name="T1" fmla="*/ 35 h 35"/>
                  <a:gd name="T2" fmla="*/ 10 w 63"/>
                  <a:gd name="T3" fmla="*/ 35 h 35"/>
                  <a:gd name="T4" fmla="*/ 17 w 63"/>
                  <a:gd name="T5" fmla="*/ 35 h 35"/>
                  <a:gd name="T6" fmla="*/ 25 w 63"/>
                  <a:gd name="T7" fmla="*/ 35 h 35"/>
                  <a:gd name="T8" fmla="*/ 35 w 63"/>
                  <a:gd name="T9" fmla="*/ 35 h 35"/>
                  <a:gd name="T10" fmla="*/ 39 w 63"/>
                  <a:gd name="T11" fmla="*/ 31 h 35"/>
                  <a:gd name="T12" fmla="*/ 42 w 63"/>
                  <a:gd name="T13" fmla="*/ 28 h 35"/>
                  <a:gd name="T14" fmla="*/ 49 w 63"/>
                  <a:gd name="T15" fmla="*/ 21 h 35"/>
                  <a:gd name="T16" fmla="*/ 53 w 63"/>
                  <a:gd name="T17" fmla="*/ 17 h 35"/>
                  <a:gd name="T18" fmla="*/ 56 w 63"/>
                  <a:gd name="T19" fmla="*/ 17 h 35"/>
                  <a:gd name="T20" fmla="*/ 60 w 63"/>
                  <a:gd name="T21" fmla="*/ 17 h 35"/>
                  <a:gd name="T22" fmla="*/ 63 w 63"/>
                  <a:gd name="T23" fmla="*/ 17 h 35"/>
                  <a:gd name="T24" fmla="*/ 63 w 63"/>
                  <a:gd name="T25" fmla="*/ 14 h 35"/>
                  <a:gd name="T26" fmla="*/ 63 w 63"/>
                  <a:gd name="T27" fmla="*/ 10 h 35"/>
                  <a:gd name="T28" fmla="*/ 60 w 63"/>
                  <a:gd name="T29" fmla="*/ 7 h 35"/>
                  <a:gd name="T30" fmla="*/ 53 w 63"/>
                  <a:gd name="T31" fmla="*/ 3 h 35"/>
                  <a:gd name="T32" fmla="*/ 42 w 63"/>
                  <a:gd name="T33" fmla="*/ 3 h 35"/>
                  <a:gd name="T34" fmla="*/ 32 w 63"/>
                  <a:gd name="T35" fmla="*/ 0 h 35"/>
                  <a:gd name="T36" fmla="*/ 25 w 63"/>
                  <a:gd name="T37" fmla="*/ 0 h 35"/>
                  <a:gd name="T38" fmla="*/ 17 w 63"/>
                  <a:gd name="T39" fmla="*/ 0 h 35"/>
                  <a:gd name="T40" fmla="*/ 14 w 63"/>
                  <a:gd name="T41" fmla="*/ 0 h 35"/>
                  <a:gd name="T42" fmla="*/ 14 w 63"/>
                  <a:gd name="T43" fmla="*/ 0 h 35"/>
                  <a:gd name="T44" fmla="*/ 10 w 63"/>
                  <a:gd name="T45" fmla="*/ 3 h 35"/>
                  <a:gd name="T46" fmla="*/ 7 w 63"/>
                  <a:gd name="T47" fmla="*/ 10 h 35"/>
                  <a:gd name="T48" fmla="*/ 3 w 63"/>
                  <a:gd name="T49" fmla="*/ 14 h 35"/>
                  <a:gd name="T50" fmla="*/ 0 w 63"/>
                  <a:gd name="T51" fmla="*/ 21 h 35"/>
                  <a:gd name="T52" fmla="*/ 3 w 63"/>
                  <a:gd name="T53" fmla="*/ 28 h 35"/>
                  <a:gd name="T54" fmla="*/ 10 w 63"/>
                  <a:gd name="T5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64" name="Freeform 358"/>
              <p:cNvSpPr>
                <a:spLocks/>
              </p:cNvSpPr>
              <p:nvPr userDrawn="1"/>
            </p:nvSpPr>
            <p:spPr bwMode="gray">
              <a:xfrm>
                <a:off x="836" y="-2678"/>
                <a:ext cx="18" cy="29"/>
              </a:xfrm>
              <a:custGeom>
                <a:avLst/>
                <a:gdLst>
                  <a:gd name="T0" fmla="*/ 18 w 18"/>
                  <a:gd name="T1" fmla="*/ 15 h 29"/>
                  <a:gd name="T2" fmla="*/ 18 w 18"/>
                  <a:gd name="T3" fmla="*/ 15 h 29"/>
                  <a:gd name="T4" fmla="*/ 18 w 18"/>
                  <a:gd name="T5" fmla="*/ 11 h 29"/>
                  <a:gd name="T6" fmla="*/ 18 w 18"/>
                  <a:gd name="T7" fmla="*/ 8 h 29"/>
                  <a:gd name="T8" fmla="*/ 18 w 18"/>
                  <a:gd name="T9" fmla="*/ 4 h 29"/>
                  <a:gd name="T10" fmla="*/ 18 w 18"/>
                  <a:gd name="T11" fmla="*/ 0 h 29"/>
                  <a:gd name="T12" fmla="*/ 14 w 18"/>
                  <a:gd name="T13" fmla="*/ 0 h 29"/>
                  <a:gd name="T14" fmla="*/ 10 w 18"/>
                  <a:gd name="T15" fmla="*/ 0 h 29"/>
                  <a:gd name="T16" fmla="*/ 7 w 18"/>
                  <a:gd name="T17" fmla="*/ 4 h 29"/>
                  <a:gd name="T18" fmla="*/ 3 w 18"/>
                  <a:gd name="T19" fmla="*/ 11 h 29"/>
                  <a:gd name="T20" fmla="*/ 0 w 18"/>
                  <a:gd name="T21" fmla="*/ 15 h 29"/>
                  <a:gd name="T22" fmla="*/ 0 w 18"/>
                  <a:gd name="T23" fmla="*/ 22 h 29"/>
                  <a:gd name="T24" fmla="*/ 0 w 18"/>
                  <a:gd name="T25" fmla="*/ 29 h 29"/>
                  <a:gd name="T26" fmla="*/ 0 w 18"/>
                  <a:gd name="T27" fmla="*/ 29 h 29"/>
                  <a:gd name="T28" fmla="*/ 3 w 18"/>
                  <a:gd name="T29" fmla="*/ 29 h 29"/>
                  <a:gd name="T30" fmla="*/ 7 w 18"/>
                  <a:gd name="T31" fmla="*/ 29 h 29"/>
                  <a:gd name="T32" fmla="*/ 10 w 18"/>
                  <a:gd name="T33" fmla="*/ 29 h 29"/>
                  <a:gd name="T34" fmla="*/ 14 w 18"/>
                  <a:gd name="T35" fmla="*/ 22 h 29"/>
                  <a:gd name="T36" fmla="*/ 18 w 18"/>
                  <a:gd name="T3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65" name="Freeform 359"/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84"/>
              </a:xfrm>
              <a:custGeom>
                <a:avLst/>
                <a:gdLst>
                  <a:gd name="T0" fmla="*/ 7 w 120"/>
                  <a:gd name="T1" fmla="*/ 70 h 95"/>
                  <a:gd name="T2" fmla="*/ 14 w 120"/>
                  <a:gd name="T3" fmla="*/ 74 h 95"/>
                  <a:gd name="T4" fmla="*/ 25 w 120"/>
                  <a:gd name="T5" fmla="*/ 74 h 95"/>
                  <a:gd name="T6" fmla="*/ 29 w 120"/>
                  <a:gd name="T7" fmla="*/ 70 h 95"/>
                  <a:gd name="T8" fmla="*/ 32 w 120"/>
                  <a:gd name="T9" fmla="*/ 67 h 95"/>
                  <a:gd name="T10" fmla="*/ 39 w 120"/>
                  <a:gd name="T11" fmla="*/ 70 h 95"/>
                  <a:gd name="T12" fmla="*/ 50 w 120"/>
                  <a:gd name="T13" fmla="*/ 70 h 95"/>
                  <a:gd name="T14" fmla="*/ 53 w 120"/>
                  <a:gd name="T15" fmla="*/ 67 h 95"/>
                  <a:gd name="T16" fmla="*/ 60 w 120"/>
                  <a:gd name="T17" fmla="*/ 67 h 95"/>
                  <a:gd name="T18" fmla="*/ 60 w 120"/>
                  <a:gd name="T19" fmla="*/ 70 h 95"/>
                  <a:gd name="T20" fmla="*/ 57 w 120"/>
                  <a:gd name="T21" fmla="*/ 74 h 95"/>
                  <a:gd name="T22" fmla="*/ 43 w 120"/>
                  <a:gd name="T23" fmla="*/ 81 h 95"/>
                  <a:gd name="T24" fmla="*/ 29 w 120"/>
                  <a:gd name="T25" fmla="*/ 88 h 95"/>
                  <a:gd name="T26" fmla="*/ 29 w 120"/>
                  <a:gd name="T27" fmla="*/ 91 h 95"/>
                  <a:gd name="T28" fmla="*/ 39 w 120"/>
                  <a:gd name="T29" fmla="*/ 95 h 95"/>
                  <a:gd name="T30" fmla="*/ 57 w 120"/>
                  <a:gd name="T31" fmla="*/ 91 h 95"/>
                  <a:gd name="T32" fmla="*/ 71 w 120"/>
                  <a:gd name="T33" fmla="*/ 81 h 95"/>
                  <a:gd name="T34" fmla="*/ 78 w 120"/>
                  <a:gd name="T35" fmla="*/ 77 h 95"/>
                  <a:gd name="T36" fmla="*/ 81 w 120"/>
                  <a:gd name="T37" fmla="*/ 74 h 95"/>
                  <a:gd name="T38" fmla="*/ 85 w 120"/>
                  <a:gd name="T39" fmla="*/ 77 h 95"/>
                  <a:gd name="T40" fmla="*/ 88 w 120"/>
                  <a:gd name="T41" fmla="*/ 77 h 95"/>
                  <a:gd name="T42" fmla="*/ 95 w 120"/>
                  <a:gd name="T43" fmla="*/ 74 h 95"/>
                  <a:gd name="T44" fmla="*/ 99 w 120"/>
                  <a:gd name="T45" fmla="*/ 74 h 95"/>
                  <a:gd name="T46" fmla="*/ 110 w 120"/>
                  <a:gd name="T47" fmla="*/ 74 h 95"/>
                  <a:gd name="T48" fmla="*/ 113 w 120"/>
                  <a:gd name="T49" fmla="*/ 70 h 95"/>
                  <a:gd name="T50" fmla="*/ 117 w 120"/>
                  <a:gd name="T51" fmla="*/ 60 h 95"/>
                  <a:gd name="T52" fmla="*/ 120 w 120"/>
                  <a:gd name="T53" fmla="*/ 45 h 95"/>
                  <a:gd name="T54" fmla="*/ 117 w 120"/>
                  <a:gd name="T55" fmla="*/ 35 h 95"/>
                  <a:gd name="T56" fmla="*/ 113 w 120"/>
                  <a:gd name="T57" fmla="*/ 35 h 95"/>
                  <a:gd name="T58" fmla="*/ 106 w 120"/>
                  <a:gd name="T59" fmla="*/ 38 h 95"/>
                  <a:gd name="T60" fmla="*/ 99 w 120"/>
                  <a:gd name="T61" fmla="*/ 38 h 95"/>
                  <a:gd name="T62" fmla="*/ 95 w 120"/>
                  <a:gd name="T63" fmla="*/ 31 h 95"/>
                  <a:gd name="T64" fmla="*/ 88 w 120"/>
                  <a:gd name="T65" fmla="*/ 17 h 95"/>
                  <a:gd name="T66" fmla="*/ 88 w 120"/>
                  <a:gd name="T67" fmla="*/ 7 h 95"/>
                  <a:gd name="T68" fmla="*/ 85 w 120"/>
                  <a:gd name="T69" fmla="*/ 0 h 95"/>
                  <a:gd name="T70" fmla="*/ 81 w 120"/>
                  <a:gd name="T71" fmla="*/ 0 h 95"/>
                  <a:gd name="T72" fmla="*/ 74 w 120"/>
                  <a:gd name="T73" fmla="*/ 3 h 95"/>
                  <a:gd name="T74" fmla="*/ 67 w 120"/>
                  <a:gd name="T75" fmla="*/ 14 h 95"/>
                  <a:gd name="T76" fmla="*/ 67 w 120"/>
                  <a:gd name="T77" fmla="*/ 21 h 95"/>
                  <a:gd name="T78" fmla="*/ 67 w 120"/>
                  <a:gd name="T79" fmla="*/ 28 h 95"/>
                  <a:gd name="T80" fmla="*/ 74 w 120"/>
                  <a:gd name="T81" fmla="*/ 31 h 95"/>
                  <a:gd name="T82" fmla="*/ 67 w 120"/>
                  <a:gd name="T83" fmla="*/ 38 h 95"/>
                  <a:gd name="T84" fmla="*/ 64 w 120"/>
                  <a:gd name="T85" fmla="*/ 45 h 95"/>
                  <a:gd name="T86" fmla="*/ 57 w 120"/>
                  <a:gd name="T87" fmla="*/ 49 h 95"/>
                  <a:gd name="T88" fmla="*/ 57 w 120"/>
                  <a:gd name="T89" fmla="*/ 38 h 95"/>
                  <a:gd name="T90" fmla="*/ 53 w 120"/>
                  <a:gd name="T91" fmla="*/ 28 h 95"/>
                  <a:gd name="T92" fmla="*/ 46 w 120"/>
                  <a:gd name="T93" fmla="*/ 24 h 95"/>
                  <a:gd name="T94" fmla="*/ 39 w 120"/>
                  <a:gd name="T95" fmla="*/ 28 h 95"/>
                  <a:gd name="T96" fmla="*/ 32 w 120"/>
                  <a:gd name="T97" fmla="*/ 24 h 95"/>
                  <a:gd name="T98" fmla="*/ 32 w 120"/>
                  <a:gd name="T99" fmla="*/ 21 h 95"/>
                  <a:gd name="T100" fmla="*/ 25 w 120"/>
                  <a:gd name="T101" fmla="*/ 17 h 95"/>
                  <a:gd name="T102" fmla="*/ 14 w 120"/>
                  <a:gd name="T103" fmla="*/ 17 h 95"/>
                  <a:gd name="T104" fmla="*/ 11 w 120"/>
                  <a:gd name="T105" fmla="*/ 24 h 95"/>
                  <a:gd name="T106" fmla="*/ 7 w 120"/>
                  <a:gd name="T107" fmla="*/ 35 h 95"/>
                  <a:gd name="T108" fmla="*/ 7 w 120"/>
                  <a:gd name="T109" fmla="*/ 35 h 95"/>
                  <a:gd name="T110" fmla="*/ 7 w 120"/>
                  <a:gd name="T111" fmla="*/ 45 h 95"/>
                  <a:gd name="T112" fmla="*/ 4 w 120"/>
                  <a:gd name="T113" fmla="*/ 49 h 95"/>
                  <a:gd name="T114" fmla="*/ 0 w 120"/>
                  <a:gd name="T115" fmla="*/ 56 h 95"/>
                  <a:gd name="T116" fmla="*/ 0 w 120"/>
                  <a:gd name="T117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66" name="Freeform 360"/>
              <p:cNvSpPr>
                <a:spLocks/>
              </p:cNvSpPr>
              <p:nvPr userDrawn="1"/>
            </p:nvSpPr>
            <p:spPr bwMode="gray">
              <a:xfrm>
                <a:off x="1024" y="-2797"/>
                <a:ext cx="28" cy="53"/>
              </a:xfrm>
              <a:custGeom>
                <a:avLst/>
                <a:gdLst>
                  <a:gd name="T0" fmla="*/ 17 w 21"/>
                  <a:gd name="T1" fmla="*/ 38 h 53"/>
                  <a:gd name="T2" fmla="*/ 10 w 21"/>
                  <a:gd name="T3" fmla="*/ 10 h 53"/>
                  <a:gd name="T4" fmla="*/ 10 w 21"/>
                  <a:gd name="T5" fmla="*/ 10 h 53"/>
                  <a:gd name="T6" fmla="*/ 7 w 21"/>
                  <a:gd name="T7" fmla="*/ 7 h 53"/>
                  <a:gd name="T8" fmla="*/ 7 w 21"/>
                  <a:gd name="T9" fmla="*/ 3 h 53"/>
                  <a:gd name="T10" fmla="*/ 7 w 21"/>
                  <a:gd name="T11" fmla="*/ 3 h 53"/>
                  <a:gd name="T12" fmla="*/ 3 w 21"/>
                  <a:gd name="T13" fmla="*/ 0 h 53"/>
                  <a:gd name="T14" fmla="*/ 3 w 21"/>
                  <a:gd name="T15" fmla="*/ 3 h 53"/>
                  <a:gd name="T16" fmla="*/ 0 w 21"/>
                  <a:gd name="T17" fmla="*/ 7 h 53"/>
                  <a:gd name="T18" fmla="*/ 0 w 21"/>
                  <a:gd name="T19" fmla="*/ 14 h 53"/>
                  <a:gd name="T20" fmla="*/ 0 w 21"/>
                  <a:gd name="T21" fmla="*/ 24 h 53"/>
                  <a:gd name="T22" fmla="*/ 0 w 21"/>
                  <a:gd name="T23" fmla="*/ 28 h 53"/>
                  <a:gd name="T24" fmla="*/ 0 w 21"/>
                  <a:gd name="T25" fmla="*/ 31 h 53"/>
                  <a:gd name="T26" fmla="*/ 3 w 21"/>
                  <a:gd name="T27" fmla="*/ 38 h 53"/>
                  <a:gd name="T28" fmla="*/ 3 w 21"/>
                  <a:gd name="T29" fmla="*/ 42 h 53"/>
                  <a:gd name="T30" fmla="*/ 10 w 21"/>
                  <a:gd name="T31" fmla="*/ 49 h 53"/>
                  <a:gd name="T32" fmla="*/ 17 w 21"/>
                  <a:gd name="T33" fmla="*/ 53 h 53"/>
                  <a:gd name="T34" fmla="*/ 17 w 21"/>
                  <a:gd name="T35" fmla="*/ 53 h 53"/>
                  <a:gd name="T36" fmla="*/ 17 w 21"/>
                  <a:gd name="T37" fmla="*/ 53 h 53"/>
                  <a:gd name="T38" fmla="*/ 21 w 21"/>
                  <a:gd name="T39" fmla="*/ 49 h 53"/>
                  <a:gd name="T40" fmla="*/ 21 w 21"/>
                  <a:gd name="T41" fmla="*/ 49 h 53"/>
                  <a:gd name="T42" fmla="*/ 21 w 21"/>
                  <a:gd name="T43" fmla="*/ 42 h 53"/>
                  <a:gd name="T44" fmla="*/ 17 w 21"/>
                  <a:gd name="T45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67" name="Freeform 361"/>
              <p:cNvSpPr>
                <a:spLocks/>
              </p:cNvSpPr>
              <p:nvPr userDrawn="1"/>
            </p:nvSpPr>
            <p:spPr bwMode="gray">
              <a:xfrm>
                <a:off x="970" y="-2723"/>
                <a:ext cx="82" cy="79"/>
              </a:xfrm>
              <a:custGeom>
                <a:avLst/>
                <a:gdLst>
                  <a:gd name="T0" fmla="*/ 0 w 77"/>
                  <a:gd name="T1" fmla="*/ 24 h 95"/>
                  <a:gd name="T2" fmla="*/ 7 w 77"/>
                  <a:gd name="T3" fmla="*/ 35 h 95"/>
                  <a:gd name="T4" fmla="*/ 14 w 77"/>
                  <a:gd name="T5" fmla="*/ 53 h 95"/>
                  <a:gd name="T6" fmla="*/ 21 w 77"/>
                  <a:gd name="T7" fmla="*/ 53 h 95"/>
                  <a:gd name="T8" fmla="*/ 31 w 77"/>
                  <a:gd name="T9" fmla="*/ 56 h 95"/>
                  <a:gd name="T10" fmla="*/ 39 w 77"/>
                  <a:gd name="T11" fmla="*/ 60 h 95"/>
                  <a:gd name="T12" fmla="*/ 39 w 77"/>
                  <a:gd name="T13" fmla="*/ 77 h 95"/>
                  <a:gd name="T14" fmla="*/ 49 w 77"/>
                  <a:gd name="T15" fmla="*/ 91 h 95"/>
                  <a:gd name="T16" fmla="*/ 63 w 77"/>
                  <a:gd name="T17" fmla="*/ 95 h 95"/>
                  <a:gd name="T18" fmla="*/ 77 w 77"/>
                  <a:gd name="T19" fmla="*/ 88 h 95"/>
                  <a:gd name="T20" fmla="*/ 77 w 77"/>
                  <a:gd name="T21" fmla="*/ 88 h 95"/>
                  <a:gd name="T22" fmla="*/ 70 w 77"/>
                  <a:gd name="T23" fmla="*/ 88 h 95"/>
                  <a:gd name="T24" fmla="*/ 67 w 77"/>
                  <a:gd name="T25" fmla="*/ 91 h 95"/>
                  <a:gd name="T26" fmla="*/ 67 w 77"/>
                  <a:gd name="T27" fmla="*/ 91 h 95"/>
                  <a:gd name="T28" fmla="*/ 67 w 77"/>
                  <a:gd name="T29" fmla="*/ 77 h 95"/>
                  <a:gd name="T30" fmla="*/ 63 w 77"/>
                  <a:gd name="T31" fmla="*/ 56 h 95"/>
                  <a:gd name="T32" fmla="*/ 60 w 77"/>
                  <a:gd name="T33" fmla="*/ 45 h 95"/>
                  <a:gd name="T34" fmla="*/ 63 w 77"/>
                  <a:gd name="T35" fmla="*/ 35 h 95"/>
                  <a:gd name="T36" fmla="*/ 70 w 77"/>
                  <a:gd name="T37" fmla="*/ 24 h 95"/>
                  <a:gd name="T38" fmla="*/ 70 w 77"/>
                  <a:gd name="T39" fmla="*/ 10 h 95"/>
                  <a:gd name="T40" fmla="*/ 63 w 77"/>
                  <a:gd name="T41" fmla="*/ 3 h 95"/>
                  <a:gd name="T42" fmla="*/ 56 w 77"/>
                  <a:gd name="T43" fmla="*/ 3 h 95"/>
                  <a:gd name="T44" fmla="*/ 46 w 77"/>
                  <a:gd name="T45" fmla="*/ 0 h 95"/>
                  <a:gd name="T46" fmla="*/ 39 w 77"/>
                  <a:gd name="T47" fmla="*/ 0 h 95"/>
                  <a:gd name="T48" fmla="*/ 39 w 77"/>
                  <a:gd name="T49" fmla="*/ 10 h 95"/>
                  <a:gd name="T50" fmla="*/ 42 w 77"/>
                  <a:gd name="T51" fmla="*/ 24 h 95"/>
                  <a:gd name="T52" fmla="*/ 46 w 77"/>
                  <a:gd name="T53" fmla="*/ 35 h 95"/>
                  <a:gd name="T54" fmla="*/ 42 w 77"/>
                  <a:gd name="T55" fmla="*/ 42 h 95"/>
                  <a:gd name="T56" fmla="*/ 31 w 77"/>
                  <a:gd name="T57" fmla="*/ 35 h 95"/>
                  <a:gd name="T58" fmla="*/ 17 w 77"/>
                  <a:gd name="T59" fmla="*/ 21 h 95"/>
                  <a:gd name="T60" fmla="*/ 14 w 77"/>
                  <a:gd name="T61" fmla="*/ 10 h 95"/>
                  <a:gd name="T62" fmla="*/ 10 w 77"/>
                  <a:gd name="T63" fmla="*/ 7 h 95"/>
                  <a:gd name="T64" fmla="*/ 3 w 77"/>
                  <a:gd name="T65" fmla="*/ 7 h 95"/>
                  <a:gd name="T66" fmla="*/ 0 w 77"/>
                  <a:gd name="T67" fmla="*/ 10 h 95"/>
                  <a:gd name="T68" fmla="*/ 0 w 77"/>
                  <a:gd name="T69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68" name="Freeform 362"/>
              <p:cNvSpPr>
                <a:spLocks/>
              </p:cNvSpPr>
              <p:nvPr userDrawn="1"/>
            </p:nvSpPr>
            <p:spPr bwMode="gray">
              <a:xfrm>
                <a:off x="1052" y="-2663"/>
                <a:ext cx="41" cy="49"/>
              </a:xfrm>
              <a:custGeom>
                <a:avLst/>
                <a:gdLst>
                  <a:gd name="T0" fmla="*/ 24 w 42"/>
                  <a:gd name="T1" fmla="*/ 49 h 49"/>
                  <a:gd name="T2" fmla="*/ 24 w 42"/>
                  <a:gd name="T3" fmla="*/ 49 h 49"/>
                  <a:gd name="T4" fmla="*/ 31 w 42"/>
                  <a:gd name="T5" fmla="*/ 45 h 49"/>
                  <a:gd name="T6" fmla="*/ 35 w 42"/>
                  <a:gd name="T7" fmla="*/ 45 h 49"/>
                  <a:gd name="T8" fmla="*/ 39 w 42"/>
                  <a:gd name="T9" fmla="*/ 38 h 49"/>
                  <a:gd name="T10" fmla="*/ 42 w 42"/>
                  <a:gd name="T11" fmla="*/ 38 h 49"/>
                  <a:gd name="T12" fmla="*/ 42 w 42"/>
                  <a:gd name="T13" fmla="*/ 35 h 49"/>
                  <a:gd name="T14" fmla="*/ 42 w 42"/>
                  <a:gd name="T15" fmla="*/ 28 h 49"/>
                  <a:gd name="T16" fmla="*/ 42 w 42"/>
                  <a:gd name="T17" fmla="*/ 21 h 49"/>
                  <a:gd name="T18" fmla="*/ 39 w 42"/>
                  <a:gd name="T19" fmla="*/ 14 h 49"/>
                  <a:gd name="T20" fmla="*/ 39 w 42"/>
                  <a:gd name="T21" fmla="*/ 14 h 49"/>
                  <a:gd name="T22" fmla="*/ 35 w 42"/>
                  <a:gd name="T23" fmla="*/ 10 h 49"/>
                  <a:gd name="T24" fmla="*/ 31 w 42"/>
                  <a:gd name="T25" fmla="*/ 7 h 49"/>
                  <a:gd name="T26" fmla="*/ 24 w 42"/>
                  <a:gd name="T27" fmla="*/ 3 h 49"/>
                  <a:gd name="T28" fmla="*/ 17 w 42"/>
                  <a:gd name="T29" fmla="*/ 0 h 49"/>
                  <a:gd name="T30" fmla="*/ 10 w 42"/>
                  <a:gd name="T31" fmla="*/ 3 h 49"/>
                  <a:gd name="T32" fmla="*/ 10 w 42"/>
                  <a:gd name="T33" fmla="*/ 3 h 49"/>
                  <a:gd name="T34" fmla="*/ 7 w 42"/>
                  <a:gd name="T35" fmla="*/ 3 h 49"/>
                  <a:gd name="T36" fmla="*/ 7 w 42"/>
                  <a:gd name="T37" fmla="*/ 3 h 49"/>
                  <a:gd name="T38" fmla="*/ 3 w 42"/>
                  <a:gd name="T39" fmla="*/ 0 h 49"/>
                  <a:gd name="T40" fmla="*/ 3 w 42"/>
                  <a:gd name="T41" fmla="*/ 3 h 49"/>
                  <a:gd name="T42" fmla="*/ 0 w 42"/>
                  <a:gd name="T43" fmla="*/ 3 h 49"/>
                  <a:gd name="T44" fmla="*/ 0 w 42"/>
                  <a:gd name="T45" fmla="*/ 7 h 49"/>
                  <a:gd name="T46" fmla="*/ 3 w 42"/>
                  <a:gd name="T47" fmla="*/ 14 h 49"/>
                  <a:gd name="T48" fmla="*/ 3 w 42"/>
                  <a:gd name="T49" fmla="*/ 17 h 49"/>
                  <a:gd name="T50" fmla="*/ 3 w 42"/>
                  <a:gd name="T51" fmla="*/ 21 h 49"/>
                  <a:gd name="T52" fmla="*/ 3 w 42"/>
                  <a:gd name="T53" fmla="*/ 28 h 49"/>
                  <a:gd name="T54" fmla="*/ 0 w 42"/>
                  <a:gd name="T55" fmla="*/ 35 h 49"/>
                  <a:gd name="T56" fmla="*/ 0 w 42"/>
                  <a:gd name="T57" fmla="*/ 42 h 49"/>
                  <a:gd name="T58" fmla="*/ 14 w 42"/>
                  <a:gd name="T59" fmla="*/ 38 h 49"/>
                  <a:gd name="T60" fmla="*/ 24 w 42"/>
                  <a:gd name="T6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69" name="Freeform 363"/>
              <p:cNvSpPr>
                <a:spLocks/>
              </p:cNvSpPr>
              <p:nvPr userDrawn="1"/>
            </p:nvSpPr>
            <p:spPr bwMode="gray">
              <a:xfrm>
                <a:off x="1104" y="-2681"/>
                <a:ext cx="173" cy="102"/>
              </a:xfrm>
              <a:custGeom>
                <a:avLst/>
                <a:gdLst>
                  <a:gd name="T0" fmla="*/ 28 w 176"/>
                  <a:gd name="T1" fmla="*/ 28 h 102"/>
                  <a:gd name="T2" fmla="*/ 31 w 176"/>
                  <a:gd name="T3" fmla="*/ 25 h 102"/>
                  <a:gd name="T4" fmla="*/ 35 w 176"/>
                  <a:gd name="T5" fmla="*/ 28 h 102"/>
                  <a:gd name="T6" fmla="*/ 38 w 176"/>
                  <a:gd name="T7" fmla="*/ 39 h 102"/>
                  <a:gd name="T8" fmla="*/ 45 w 176"/>
                  <a:gd name="T9" fmla="*/ 74 h 102"/>
                  <a:gd name="T10" fmla="*/ 42 w 176"/>
                  <a:gd name="T11" fmla="*/ 74 h 102"/>
                  <a:gd name="T12" fmla="*/ 38 w 176"/>
                  <a:gd name="T13" fmla="*/ 81 h 102"/>
                  <a:gd name="T14" fmla="*/ 42 w 176"/>
                  <a:gd name="T15" fmla="*/ 92 h 102"/>
                  <a:gd name="T16" fmla="*/ 52 w 176"/>
                  <a:gd name="T17" fmla="*/ 92 h 102"/>
                  <a:gd name="T18" fmla="*/ 56 w 176"/>
                  <a:gd name="T19" fmla="*/ 92 h 102"/>
                  <a:gd name="T20" fmla="*/ 63 w 176"/>
                  <a:gd name="T21" fmla="*/ 88 h 102"/>
                  <a:gd name="T22" fmla="*/ 70 w 176"/>
                  <a:gd name="T23" fmla="*/ 92 h 102"/>
                  <a:gd name="T24" fmla="*/ 74 w 176"/>
                  <a:gd name="T25" fmla="*/ 95 h 102"/>
                  <a:gd name="T26" fmla="*/ 84 w 176"/>
                  <a:gd name="T27" fmla="*/ 102 h 102"/>
                  <a:gd name="T28" fmla="*/ 102 w 176"/>
                  <a:gd name="T29" fmla="*/ 102 h 102"/>
                  <a:gd name="T30" fmla="*/ 123 w 176"/>
                  <a:gd name="T31" fmla="*/ 102 h 102"/>
                  <a:gd name="T32" fmla="*/ 123 w 176"/>
                  <a:gd name="T33" fmla="*/ 99 h 102"/>
                  <a:gd name="T34" fmla="*/ 126 w 176"/>
                  <a:gd name="T35" fmla="*/ 92 h 102"/>
                  <a:gd name="T36" fmla="*/ 130 w 176"/>
                  <a:gd name="T37" fmla="*/ 92 h 102"/>
                  <a:gd name="T38" fmla="*/ 144 w 176"/>
                  <a:gd name="T39" fmla="*/ 99 h 102"/>
                  <a:gd name="T40" fmla="*/ 151 w 176"/>
                  <a:gd name="T41" fmla="*/ 99 h 102"/>
                  <a:gd name="T42" fmla="*/ 158 w 176"/>
                  <a:gd name="T43" fmla="*/ 95 h 102"/>
                  <a:gd name="T44" fmla="*/ 162 w 176"/>
                  <a:gd name="T45" fmla="*/ 88 h 102"/>
                  <a:gd name="T46" fmla="*/ 162 w 176"/>
                  <a:gd name="T47" fmla="*/ 81 h 102"/>
                  <a:gd name="T48" fmla="*/ 169 w 176"/>
                  <a:gd name="T49" fmla="*/ 77 h 102"/>
                  <a:gd name="T50" fmla="*/ 172 w 176"/>
                  <a:gd name="T51" fmla="*/ 70 h 102"/>
                  <a:gd name="T52" fmla="*/ 172 w 176"/>
                  <a:gd name="T53" fmla="*/ 67 h 102"/>
                  <a:gd name="T54" fmla="*/ 176 w 176"/>
                  <a:gd name="T55" fmla="*/ 63 h 102"/>
                  <a:gd name="T56" fmla="*/ 169 w 176"/>
                  <a:gd name="T57" fmla="*/ 56 h 102"/>
                  <a:gd name="T58" fmla="*/ 148 w 176"/>
                  <a:gd name="T59" fmla="*/ 53 h 102"/>
                  <a:gd name="T60" fmla="*/ 141 w 176"/>
                  <a:gd name="T61" fmla="*/ 49 h 102"/>
                  <a:gd name="T62" fmla="*/ 123 w 176"/>
                  <a:gd name="T63" fmla="*/ 46 h 102"/>
                  <a:gd name="T64" fmla="*/ 116 w 176"/>
                  <a:gd name="T65" fmla="*/ 49 h 102"/>
                  <a:gd name="T66" fmla="*/ 105 w 176"/>
                  <a:gd name="T67" fmla="*/ 53 h 102"/>
                  <a:gd name="T68" fmla="*/ 95 w 176"/>
                  <a:gd name="T69" fmla="*/ 53 h 102"/>
                  <a:gd name="T70" fmla="*/ 63 w 176"/>
                  <a:gd name="T71" fmla="*/ 35 h 102"/>
                  <a:gd name="T72" fmla="*/ 60 w 176"/>
                  <a:gd name="T73" fmla="*/ 28 h 102"/>
                  <a:gd name="T74" fmla="*/ 52 w 176"/>
                  <a:gd name="T75" fmla="*/ 25 h 102"/>
                  <a:gd name="T76" fmla="*/ 49 w 176"/>
                  <a:gd name="T77" fmla="*/ 25 h 102"/>
                  <a:gd name="T78" fmla="*/ 52 w 176"/>
                  <a:gd name="T79" fmla="*/ 21 h 102"/>
                  <a:gd name="T80" fmla="*/ 52 w 176"/>
                  <a:gd name="T81" fmla="*/ 18 h 102"/>
                  <a:gd name="T82" fmla="*/ 49 w 176"/>
                  <a:gd name="T83" fmla="*/ 11 h 102"/>
                  <a:gd name="T84" fmla="*/ 42 w 176"/>
                  <a:gd name="T85" fmla="*/ 11 h 102"/>
                  <a:gd name="T86" fmla="*/ 38 w 176"/>
                  <a:gd name="T87" fmla="*/ 11 h 102"/>
                  <a:gd name="T88" fmla="*/ 35 w 176"/>
                  <a:gd name="T89" fmla="*/ 14 h 102"/>
                  <a:gd name="T90" fmla="*/ 28 w 176"/>
                  <a:gd name="T91" fmla="*/ 14 h 102"/>
                  <a:gd name="T92" fmla="*/ 28 w 176"/>
                  <a:gd name="T93" fmla="*/ 7 h 102"/>
                  <a:gd name="T94" fmla="*/ 17 w 176"/>
                  <a:gd name="T95" fmla="*/ 3 h 102"/>
                  <a:gd name="T96" fmla="*/ 10 w 176"/>
                  <a:gd name="T97" fmla="*/ 3 h 102"/>
                  <a:gd name="T98" fmla="*/ 7 w 176"/>
                  <a:gd name="T99" fmla="*/ 0 h 102"/>
                  <a:gd name="T100" fmla="*/ 0 w 176"/>
                  <a:gd name="T101" fmla="*/ 0 h 102"/>
                  <a:gd name="T102" fmla="*/ 0 w 176"/>
                  <a:gd name="T103" fmla="*/ 7 h 102"/>
                  <a:gd name="T104" fmla="*/ 3 w 176"/>
                  <a:gd name="T105" fmla="*/ 25 h 102"/>
                  <a:gd name="T106" fmla="*/ 3 w 176"/>
                  <a:gd name="T107" fmla="*/ 28 h 102"/>
                  <a:gd name="T108" fmla="*/ 7 w 176"/>
                  <a:gd name="T109" fmla="*/ 35 h 102"/>
                  <a:gd name="T110" fmla="*/ 17 w 176"/>
                  <a:gd name="T111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70" name="Freeform 364"/>
              <p:cNvSpPr>
                <a:spLocks/>
              </p:cNvSpPr>
              <p:nvPr userDrawn="1"/>
            </p:nvSpPr>
            <p:spPr bwMode="gray">
              <a:xfrm>
                <a:off x="1009" y="-2896"/>
                <a:ext cx="91" cy="109"/>
              </a:xfrm>
              <a:custGeom>
                <a:avLst/>
                <a:gdLst>
                  <a:gd name="T0" fmla="*/ 21 w 91"/>
                  <a:gd name="T1" fmla="*/ 35 h 109"/>
                  <a:gd name="T2" fmla="*/ 28 w 91"/>
                  <a:gd name="T3" fmla="*/ 42 h 109"/>
                  <a:gd name="T4" fmla="*/ 28 w 91"/>
                  <a:gd name="T5" fmla="*/ 46 h 109"/>
                  <a:gd name="T6" fmla="*/ 49 w 91"/>
                  <a:gd name="T7" fmla="*/ 71 h 109"/>
                  <a:gd name="T8" fmla="*/ 59 w 91"/>
                  <a:gd name="T9" fmla="*/ 78 h 109"/>
                  <a:gd name="T10" fmla="*/ 66 w 91"/>
                  <a:gd name="T11" fmla="*/ 81 h 109"/>
                  <a:gd name="T12" fmla="*/ 73 w 91"/>
                  <a:gd name="T13" fmla="*/ 81 h 109"/>
                  <a:gd name="T14" fmla="*/ 77 w 91"/>
                  <a:gd name="T15" fmla="*/ 92 h 109"/>
                  <a:gd name="T16" fmla="*/ 81 w 91"/>
                  <a:gd name="T17" fmla="*/ 99 h 109"/>
                  <a:gd name="T18" fmla="*/ 81 w 91"/>
                  <a:gd name="T19" fmla="*/ 106 h 109"/>
                  <a:gd name="T20" fmla="*/ 84 w 91"/>
                  <a:gd name="T21" fmla="*/ 106 h 109"/>
                  <a:gd name="T22" fmla="*/ 88 w 91"/>
                  <a:gd name="T23" fmla="*/ 99 h 109"/>
                  <a:gd name="T24" fmla="*/ 91 w 91"/>
                  <a:gd name="T25" fmla="*/ 95 h 109"/>
                  <a:gd name="T26" fmla="*/ 84 w 91"/>
                  <a:gd name="T27" fmla="*/ 78 h 109"/>
                  <a:gd name="T28" fmla="*/ 88 w 91"/>
                  <a:gd name="T29" fmla="*/ 63 h 109"/>
                  <a:gd name="T30" fmla="*/ 91 w 91"/>
                  <a:gd name="T31" fmla="*/ 49 h 109"/>
                  <a:gd name="T32" fmla="*/ 91 w 91"/>
                  <a:gd name="T33" fmla="*/ 39 h 109"/>
                  <a:gd name="T34" fmla="*/ 88 w 91"/>
                  <a:gd name="T35" fmla="*/ 28 h 109"/>
                  <a:gd name="T36" fmla="*/ 84 w 91"/>
                  <a:gd name="T37" fmla="*/ 28 h 109"/>
                  <a:gd name="T38" fmla="*/ 81 w 91"/>
                  <a:gd name="T39" fmla="*/ 32 h 109"/>
                  <a:gd name="T40" fmla="*/ 77 w 91"/>
                  <a:gd name="T41" fmla="*/ 35 h 109"/>
                  <a:gd name="T42" fmla="*/ 70 w 91"/>
                  <a:gd name="T43" fmla="*/ 49 h 109"/>
                  <a:gd name="T44" fmla="*/ 66 w 91"/>
                  <a:gd name="T45" fmla="*/ 46 h 109"/>
                  <a:gd name="T46" fmla="*/ 59 w 91"/>
                  <a:gd name="T47" fmla="*/ 35 h 109"/>
                  <a:gd name="T48" fmla="*/ 59 w 91"/>
                  <a:gd name="T49" fmla="*/ 21 h 109"/>
                  <a:gd name="T50" fmla="*/ 59 w 91"/>
                  <a:gd name="T51" fmla="*/ 14 h 109"/>
                  <a:gd name="T52" fmla="*/ 49 w 91"/>
                  <a:gd name="T53" fmla="*/ 11 h 109"/>
                  <a:gd name="T54" fmla="*/ 45 w 91"/>
                  <a:gd name="T55" fmla="*/ 14 h 109"/>
                  <a:gd name="T56" fmla="*/ 42 w 91"/>
                  <a:gd name="T57" fmla="*/ 21 h 109"/>
                  <a:gd name="T58" fmla="*/ 42 w 91"/>
                  <a:gd name="T59" fmla="*/ 28 h 109"/>
                  <a:gd name="T60" fmla="*/ 35 w 91"/>
                  <a:gd name="T61" fmla="*/ 25 h 109"/>
                  <a:gd name="T62" fmla="*/ 31 w 91"/>
                  <a:gd name="T63" fmla="*/ 18 h 109"/>
                  <a:gd name="T64" fmla="*/ 28 w 91"/>
                  <a:gd name="T65" fmla="*/ 11 h 109"/>
                  <a:gd name="T66" fmla="*/ 21 w 91"/>
                  <a:gd name="T67" fmla="*/ 4 h 109"/>
                  <a:gd name="T68" fmla="*/ 10 w 91"/>
                  <a:gd name="T69" fmla="*/ 0 h 109"/>
                  <a:gd name="T70" fmla="*/ 7 w 91"/>
                  <a:gd name="T71" fmla="*/ 0 h 109"/>
                  <a:gd name="T72" fmla="*/ 0 w 91"/>
                  <a:gd name="T73" fmla="*/ 11 h 109"/>
                  <a:gd name="T74" fmla="*/ 3 w 91"/>
                  <a:gd name="T75" fmla="*/ 21 h 109"/>
                  <a:gd name="T76" fmla="*/ 14 w 91"/>
                  <a:gd name="T77" fmla="*/ 28 h 109"/>
                  <a:gd name="T78" fmla="*/ 14 w 91"/>
                  <a:gd name="T79" fmla="*/ 3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71" name="Freeform 365"/>
              <p:cNvSpPr>
                <a:spLocks/>
              </p:cNvSpPr>
              <p:nvPr userDrawn="1"/>
            </p:nvSpPr>
            <p:spPr bwMode="gray">
              <a:xfrm>
                <a:off x="1118" y="-2850"/>
                <a:ext cx="47" cy="63"/>
              </a:xfrm>
              <a:custGeom>
                <a:avLst/>
                <a:gdLst>
                  <a:gd name="T0" fmla="*/ 42 w 42"/>
                  <a:gd name="T1" fmla="*/ 42 h 56"/>
                  <a:gd name="T2" fmla="*/ 17 w 42"/>
                  <a:gd name="T3" fmla="*/ 0 h 56"/>
                  <a:gd name="T4" fmla="*/ 17 w 42"/>
                  <a:gd name="T5" fmla="*/ 0 h 56"/>
                  <a:gd name="T6" fmla="*/ 14 w 42"/>
                  <a:gd name="T7" fmla="*/ 0 h 56"/>
                  <a:gd name="T8" fmla="*/ 10 w 42"/>
                  <a:gd name="T9" fmla="*/ 3 h 56"/>
                  <a:gd name="T10" fmla="*/ 7 w 42"/>
                  <a:gd name="T11" fmla="*/ 7 h 56"/>
                  <a:gd name="T12" fmla="*/ 3 w 42"/>
                  <a:gd name="T13" fmla="*/ 14 h 56"/>
                  <a:gd name="T14" fmla="*/ 3 w 42"/>
                  <a:gd name="T15" fmla="*/ 25 h 56"/>
                  <a:gd name="T16" fmla="*/ 0 w 42"/>
                  <a:gd name="T17" fmla="*/ 49 h 56"/>
                  <a:gd name="T18" fmla="*/ 3 w 42"/>
                  <a:gd name="T19" fmla="*/ 49 h 56"/>
                  <a:gd name="T20" fmla="*/ 7 w 42"/>
                  <a:gd name="T21" fmla="*/ 53 h 56"/>
                  <a:gd name="T22" fmla="*/ 10 w 42"/>
                  <a:gd name="T23" fmla="*/ 53 h 56"/>
                  <a:gd name="T24" fmla="*/ 17 w 42"/>
                  <a:gd name="T25" fmla="*/ 56 h 56"/>
                  <a:gd name="T26" fmla="*/ 24 w 42"/>
                  <a:gd name="T27" fmla="*/ 56 h 56"/>
                  <a:gd name="T28" fmla="*/ 31 w 42"/>
                  <a:gd name="T29" fmla="*/ 56 h 56"/>
                  <a:gd name="T30" fmla="*/ 35 w 42"/>
                  <a:gd name="T31" fmla="*/ 53 h 56"/>
                  <a:gd name="T32" fmla="*/ 38 w 42"/>
                  <a:gd name="T33" fmla="*/ 49 h 56"/>
                  <a:gd name="T34" fmla="*/ 42 w 42"/>
                  <a:gd name="T35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72" name="Freeform 366"/>
              <p:cNvSpPr>
                <a:spLocks/>
              </p:cNvSpPr>
              <p:nvPr userDrawn="1"/>
            </p:nvSpPr>
            <p:spPr bwMode="gray">
              <a:xfrm>
                <a:off x="1252" y="-2840"/>
                <a:ext cx="83" cy="155"/>
              </a:xfrm>
              <a:custGeom>
                <a:avLst/>
                <a:gdLst>
                  <a:gd name="T0" fmla="*/ 3 w 74"/>
                  <a:gd name="T1" fmla="*/ 88 h 155"/>
                  <a:gd name="T2" fmla="*/ 10 w 74"/>
                  <a:gd name="T3" fmla="*/ 88 h 155"/>
                  <a:gd name="T4" fmla="*/ 14 w 74"/>
                  <a:gd name="T5" fmla="*/ 96 h 155"/>
                  <a:gd name="T6" fmla="*/ 17 w 74"/>
                  <a:gd name="T7" fmla="*/ 103 h 155"/>
                  <a:gd name="T8" fmla="*/ 17 w 74"/>
                  <a:gd name="T9" fmla="*/ 110 h 155"/>
                  <a:gd name="T10" fmla="*/ 14 w 74"/>
                  <a:gd name="T11" fmla="*/ 117 h 155"/>
                  <a:gd name="T12" fmla="*/ 10 w 74"/>
                  <a:gd name="T13" fmla="*/ 117 h 155"/>
                  <a:gd name="T14" fmla="*/ 10 w 74"/>
                  <a:gd name="T15" fmla="*/ 127 h 155"/>
                  <a:gd name="T16" fmla="*/ 14 w 74"/>
                  <a:gd name="T17" fmla="*/ 134 h 155"/>
                  <a:gd name="T18" fmla="*/ 10 w 74"/>
                  <a:gd name="T19" fmla="*/ 141 h 155"/>
                  <a:gd name="T20" fmla="*/ 17 w 74"/>
                  <a:gd name="T21" fmla="*/ 152 h 155"/>
                  <a:gd name="T22" fmla="*/ 28 w 74"/>
                  <a:gd name="T23" fmla="*/ 155 h 155"/>
                  <a:gd name="T24" fmla="*/ 35 w 74"/>
                  <a:gd name="T25" fmla="*/ 155 h 155"/>
                  <a:gd name="T26" fmla="*/ 38 w 74"/>
                  <a:gd name="T27" fmla="*/ 155 h 155"/>
                  <a:gd name="T28" fmla="*/ 45 w 74"/>
                  <a:gd name="T29" fmla="*/ 152 h 155"/>
                  <a:gd name="T30" fmla="*/ 52 w 74"/>
                  <a:gd name="T31" fmla="*/ 141 h 155"/>
                  <a:gd name="T32" fmla="*/ 56 w 74"/>
                  <a:gd name="T33" fmla="*/ 138 h 155"/>
                  <a:gd name="T34" fmla="*/ 59 w 74"/>
                  <a:gd name="T35" fmla="*/ 124 h 155"/>
                  <a:gd name="T36" fmla="*/ 67 w 74"/>
                  <a:gd name="T37" fmla="*/ 117 h 155"/>
                  <a:gd name="T38" fmla="*/ 70 w 74"/>
                  <a:gd name="T39" fmla="*/ 110 h 155"/>
                  <a:gd name="T40" fmla="*/ 74 w 74"/>
                  <a:gd name="T41" fmla="*/ 88 h 155"/>
                  <a:gd name="T42" fmla="*/ 67 w 74"/>
                  <a:gd name="T43" fmla="*/ 85 h 155"/>
                  <a:gd name="T44" fmla="*/ 59 w 74"/>
                  <a:gd name="T45" fmla="*/ 85 h 155"/>
                  <a:gd name="T46" fmla="*/ 56 w 74"/>
                  <a:gd name="T47" fmla="*/ 85 h 155"/>
                  <a:gd name="T48" fmla="*/ 52 w 74"/>
                  <a:gd name="T49" fmla="*/ 85 h 155"/>
                  <a:gd name="T50" fmla="*/ 56 w 74"/>
                  <a:gd name="T51" fmla="*/ 78 h 155"/>
                  <a:gd name="T52" fmla="*/ 59 w 74"/>
                  <a:gd name="T53" fmla="*/ 78 h 155"/>
                  <a:gd name="T54" fmla="*/ 59 w 74"/>
                  <a:gd name="T55" fmla="*/ 67 h 155"/>
                  <a:gd name="T56" fmla="*/ 59 w 74"/>
                  <a:gd name="T57" fmla="*/ 60 h 155"/>
                  <a:gd name="T58" fmla="*/ 56 w 74"/>
                  <a:gd name="T59" fmla="*/ 46 h 155"/>
                  <a:gd name="T60" fmla="*/ 45 w 74"/>
                  <a:gd name="T61" fmla="*/ 32 h 155"/>
                  <a:gd name="T62" fmla="*/ 42 w 74"/>
                  <a:gd name="T63" fmla="*/ 29 h 155"/>
                  <a:gd name="T64" fmla="*/ 35 w 74"/>
                  <a:gd name="T65" fmla="*/ 18 h 155"/>
                  <a:gd name="T66" fmla="*/ 28 w 74"/>
                  <a:gd name="T67" fmla="*/ 15 h 155"/>
                  <a:gd name="T68" fmla="*/ 24 w 74"/>
                  <a:gd name="T69" fmla="*/ 11 h 155"/>
                  <a:gd name="T70" fmla="*/ 21 w 74"/>
                  <a:gd name="T71" fmla="*/ 4 h 155"/>
                  <a:gd name="T72" fmla="*/ 17 w 74"/>
                  <a:gd name="T73" fmla="*/ 0 h 155"/>
                  <a:gd name="T74" fmla="*/ 10 w 74"/>
                  <a:gd name="T75" fmla="*/ 4 h 155"/>
                  <a:gd name="T76" fmla="*/ 10 w 74"/>
                  <a:gd name="T77" fmla="*/ 7 h 155"/>
                  <a:gd name="T78" fmla="*/ 14 w 74"/>
                  <a:gd name="T79" fmla="*/ 15 h 155"/>
                  <a:gd name="T80" fmla="*/ 10 w 74"/>
                  <a:gd name="T81" fmla="*/ 22 h 155"/>
                  <a:gd name="T82" fmla="*/ 7 w 74"/>
                  <a:gd name="T83" fmla="*/ 29 h 155"/>
                  <a:gd name="T84" fmla="*/ 3 w 74"/>
                  <a:gd name="T85" fmla="*/ 43 h 155"/>
                  <a:gd name="T86" fmla="*/ 3 w 74"/>
                  <a:gd name="T87" fmla="*/ 60 h 155"/>
                  <a:gd name="T88" fmla="*/ 0 w 74"/>
                  <a:gd name="T89" fmla="*/ 64 h 155"/>
                  <a:gd name="T90" fmla="*/ 0 w 74"/>
                  <a:gd name="T91" fmla="*/ 67 h 155"/>
                  <a:gd name="T92" fmla="*/ 7 w 74"/>
                  <a:gd name="T93" fmla="*/ 8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73" name="Freeform 367"/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>
                  <a:gd name="T0" fmla="*/ 25 w 53"/>
                  <a:gd name="T1" fmla="*/ 46 h 46"/>
                  <a:gd name="T2" fmla="*/ 29 w 53"/>
                  <a:gd name="T3" fmla="*/ 46 h 46"/>
                  <a:gd name="T4" fmla="*/ 32 w 53"/>
                  <a:gd name="T5" fmla="*/ 46 h 46"/>
                  <a:gd name="T6" fmla="*/ 39 w 53"/>
                  <a:gd name="T7" fmla="*/ 46 h 46"/>
                  <a:gd name="T8" fmla="*/ 43 w 53"/>
                  <a:gd name="T9" fmla="*/ 42 h 46"/>
                  <a:gd name="T10" fmla="*/ 50 w 53"/>
                  <a:gd name="T11" fmla="*/ 46 h 46"/>
                  <a:gd name="T12" fmla="*/ 53 w 53"/>
                  <a:gd name="T13" fmla="*/ 46 h 46"/>
                  <a:gd name="T14" fmla="*/ 53 w 53"/>
                  <a:gd name="T15" fmla="*/ 46 h 46"/>
                  <a:gd name="T16" fmla="*/ 50 w 53"/>
                  <a:gd name="T17" fmla="*/ 39 h 46"/>
                  <a:gd name="T18" fmla="*/ 50 w 53"/>
                  <a:gd name="T19" fmla="*/ 32 h 46"/>
                  <a:gd name="T20" fmla="*/ 46 w 53"/>
                  <a:gd name="T21" fmla="*/ 24 h 46"/>
                  <a:gd name="T22" fmla="*/ 43 w 53"/>
                  <a:gd name="T23" fmla="*/ 21 h 46"/>
                  <a:gd name="T24" fmla="*/ 43 w 53"/>
                  <a:gd name="T25" fmla="*/ 21 h 46"/>
                  <a:gd name="T26" fmla="*/ 43 w 53"/>
                  <a:gd name="T27" fmla="*/ 14 h 46"/>
                  <a:gd name="T28" fmla="*/ 39 w 53"/>
                  <a:gd name="T29" fmla="*/ 7 h 46"/>
                  <a:gd name="T30" fmla="*/ 36 w 53"/>
                  <a:gd name="T31" fmla="*/ 3 h 46"/>
                  <a:gd name="T32" fmla="*/ 32 w 53"/>
                  <a:gd name="T33" fmla="*/ 0 h 46"/>
                  <a:gd name="T34" fmla="*/ 29 w 53"/>
                  <a:gd name="T35" fmla="*/ 0 h 46"/>
                  <a:gd name="T36" fmla="*/ 25 w 53"/>
                  <a:gd name="T37" fmla="*/ 17 h 46"/>
                  <a:gd name="T38" fmla="*/ 25 w 53"/>
                  <a:gd name="T39" fmla="*/ 17 h 46"/>
                  <a:gd name="T40" fmla="*/ 22 w 53"/>
                  <a:gd name="T41" fmla="*/ 17 h 46"/>
                  <a:gd name="T42" fmla="*/ 15 w 53"/>
                  <a:gd name="T43" fmla="*/ 17 h 46"/>
                  <a:gd name="T44" fmla="*/ 11 w 53"/>
                  <a:gd name="T45" fmla="*/ 21 h 46"/>
                  <a:gd name="T46" fmla="*/ 8 w 53"/>
                  <a:gd name="T47" fmla="*/ 24 h 46"/>
                  <a:gd name="T48" fmla="*/ 8 w 53"/>
                  <a:gd name="T49" fmla="*/ 24 h 46"/>
                  <a:gd name="T50" fmla="*/ 8 w 53"/>
                  <a:gd name="T51" fmla="*/ 24 h 46"/>
                  <a:gd name="T52" fmla="*/ 4 w 53"/>
                  <a:gd name="T53" fmla="*/ 24 h 46"/>
                  <a:gd name="T54" fmla="*/ 0 w 53"/>
                  <a:gd name="T55" fmla="*/ 28 h 46"/>
                  <a:gd name="T56" fmla="*/ 0 w 53"/>
                  <a:gd name="T57" fmla="*/ 32 h 46"/>
                  <a:gd name="T58" fmla="*/ 0 w 53"/>
                  <a:gd name="T59" fmla="*/ 39 h 46"/>
                  <a:gd name="T60" fmla="*/ 0 w 53"/>
                  <a:gd name="T61" fmla="*/ 39 h 46"/>
                  <a:gd name="T62" fmla="*/ 8 w 53"/>
                  <a:gd name="T63" fmla="*/ 42 h 46"/>
                  <a:gd name="T64" fmla="*/ 15 w 53"/>
                  <a:gd name="T65" fmla="*/ 46 h 46"/>
                  <a:gd name="T66" fmla="*/ 25 w 53"/>
                  <a:gd name="T6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74" name="Freeform 368"/>
              <p:cNvSpPr>
                <a:spLocks/>
              </p:cNvSpPr>
              <p:nvPr userDrawn="1"/>
            </p:nvSpPr>
            <p:spPr bwMode="gray">
              <a:xfrm>
                <a:off x="1033" y="-2822"/>
                <a:ext cx="35" cy="21"/>
              </a:xfrm>
              <a:custGeom>
                <a:avLst/>
                <a:gdLst>
                  <a:gd name="T0" fmla="*/ 32 w 35"/>
                  <a:gd name="T1" fmla="*/ 18 h 21"/>
                  <a:gd name="T2" fmla="*/ 28 w 35"/>
                  <a:gd name="T3" fmla="*/ 11 h 21"/>
                  <a:gd name="T4" fmla="*/ 21 w 35"/>
                  <a:gd name="T5" fmla="*/ 7 h 21"/>
                  <a:gd name="T6" fmla="*/ 18 w 35"/>
                  <a:gd name="T7" fmla="*/ 4 h 21"/>
                  <a:gd name="T8" fmla="*/ 14 w 35"/>
                  <a:gd name="T9" fmla="*/ 4 h 21"/>
                  <a:gd name="T10" fmla="*/ 14 w 35"/>
                  <a:gd name="T11" fmla="*/ 4 h 21"/>
                  <a:gd name="T12" fmla="*/ 11 w 35"/>
                  <a:gd name="T13" fmla="*/ 0 h 21"/>
                  <a:gd name="T14" fmla="*/ 7 w 35"/>
                  <a:gd name="T15" fmla="*/ 0 h 21"/>
                  <a:gd name="T16" fmla="*/ 4 w 35"/>
                  <a:gd name="T17" fmla="*/ 0 h 21"/>
                  <a:gd name="T18" fmla="*/ 0 w 35"/>
                  <a:gd name="T19" fmla="*/ 4 h 21"/>
                  <a:gd name="T20" fmla="*/ 0 w 35"/>
                  <a:gd name="T21" fmla="*/ 7 h 21"/>
                  <a:gd name="T22" fmla="*/ 0 w 35"/>
                  <a:gd name="T23" fmla="*/ 7 h 21"/>
                  <a:gd name="T24" fmla="*/ 0 w 35"/>
                  <a:gd name="T25" fmla="*/ 11 h 21"/>
                  <a:gd name="T26" fmla="*/ 4 w 35"/>
                  <a:gd name="T27" fmla="*/ 14 h 21"/>
                  <a:gd name="T28" fmla="*/ 11 w 35"/>
                  <a:gd name="T29" fmla="*/ 18 h 21"/>
                  <a:gd name="T30" fmla="*/ 14 w 35"/>
                  <a:gd name="T31" fmla="*/ 18 h 21"/>
                  <a:gd name="T32" fmla="*/ 14 w 35"/>
                  <a:gd name="T33" fmla="*/ 18 h 21"/>
                  <a:gd name="T34" fmla="*/ 21 w 35"/>
                  <a:gd name="T35" fmla="*/ 21 h 21"/>
                  <a:gd name="T36" fmla="*/ 25 w 35"/>
                  <a:gd name="T37" fmla="*/ 21 h 21"/>
                  <a:gd name="T38" fmla="*/ 28 w 35"/>
                  <a:gd name="T39" fmla="*/ 21 h 21"/>
                  <a:gd name="T40" fmla="*/ 32 w 35"/>
                  <a:gd name="T41" fmla="*/ 21 h 21"/>
                  <a:gd name="T42" fmla="*/ 35 w 35"/>
                  <a:gd name="T43" fmla="*/ 21 h 21"/>
                  <a:gd name="T44" fmla="*/ 32 w 35"/>
                  <a:gd name="T4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75" name="Freeform 369"/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14 w 18"/>
                  <a:gd name="T3" fmla="*/ 18 h 18"/>
                  <a:gd name="T4" fmla="*/ 18 w 18"/>
                  <a:gd name="T5" fmla="*/ 14 h 18"/>
                  <a:gd name="T6" fmla="*/ 18 w 18"/>
                  <a:gd name="T7" fmla="*/ 7 h 18"/>
                  <a:gd name="T8" fmla="*/ 18 w 18"/>
                  <a:gd name="T9" fmla="*/ 4 h 18"/>
                  <a:gd name="T10" fmla="*/ 14 w 18"/>
                  <a:gd name="T11" fmla="*/ 0 h 18"/>
                  <a:gd name="T12" fmla="*/ 10 w 18"/>
                  <a:gd name="T13" fmla="*/ 0 h 18"/>
                  <a:gd name="T14" fmla="*/ 3 w 18"/>
                  <a:gd name="T15" fmla="*/ 0 h 18"/>
                  <a:gd name="T16" fmla="*/ 0 w 18"/>
                  <a:gd name="T17" fmla="*/ 4 h 18"/>
                  <a:gd name="T18" fmla="*/ 0 w 18"/>
                  <a:gd name="T19" fmla="*/ 7 h 18"/>
                  <a:gd name="T20" fmla="*/ 0 w 18"/>
                  <a:gd name="T21" fmla="*/ 14 h 18"/>
                  <a:gd name="T22" fmla="*/ 3 w 18"/>
                  <a:gd name="T23" fmla="*/ 18 h 18"/>
                  <a:gd name="T24" fmla="*/ 10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76" name="Freeform 370"/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4 w 21"/>
                  <a:gd name="T3" fmla="*/ 10 h 14"/>
                  <a:gd name="T4" fmla="*/ 7 w 21"/>
                  <a:gd name="T5" fmla="*/ 14 h 14"/>
                  <a:gd name="T6" fmla="*/ 11 w 21"/>
                  <a:gd name="T7" fmla="*/ 14 h 14"/>
                  <a:gd name="T8" fmla="*/ 14 w 21"/>
                  <a:gd name="T9" fmla="*/ 14 h 14"/>
                  <a:gd name="T10" fmla="*/ 18 w 21"/>
                  <a:gd name="T11" fmla="*/ 10 h 14"/>
                  <a:gd name="T12" fmla="*/ 21 w 21"/>
                  <a:gd name="T13" fmla="*/ 7 h 14"/>
                  <a:gd name="T14" fmla="*/ 18 w 21"/>
                  <a:gd name="T15" fmla="*/ 3 h 14"/>
                  <a:gd name="T16" fmla="*/ 14 w 21"/>
                  <a:gd name="T17" fmla="*/ 0 h 14"/>
                  <a:gd name="T18" fmla="*/ 11 w 21"/>
                  <a:gd name="T19" fmla="*/ 0 h 14"/>
                  <a:gd name="T20" fmla="*/ 4 w 21"/>
                  <a:gd name="T21" fmla="*/ 0 h 14"/>
                  <a:gd name="T22" fmla="*/ 0 w 21"/>
                  <a:gd name="T2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77" name="Freeform 371"/>
              <p:cNvSpPr>
                <a:spLocks/>
              </p:cNvSpPr>
              <p:nvPr userDrawn="1"/>
            </p:nvSpPr>
            <p:spPr bwMode="gray">
              <a:xfrm>
                <a:off x="1047" y="-2790"/>
                <a:ext cx="4" cy="2"/>
              </a:xfrm>
              <a:custGeom>
                <a:avLst/>
                <a:gdLst>
                  <a:gd name="T0" fmla="*/ 7 w 14"/>
                  <a:gd name="T1" fmla="*/ 7 h 7"/>
                  <a:gd name="T2" fmla="*/ 11 w 14"/>
                  <a:gd name="T3" fmla="*/ 7 h 7"/>
                  <a:gd name="T4" fmla="*/ 14 w 14"/>
                  <a:gd name="T5" fmla="*/ 3 h 7"/>
                  <a:gd name="T6" fmla="*/ 11 w 14"/>
                  <a:gd name="T7" fmla="*/ 0 h 7"/>
                  <a:gd name="T8" fmla="*/ 7 w 14"/>
                  <a:gd name="T9" fmla="*/ 0 h 7"/>
                  <a:gd name="T10" fmla="*/ 4 w 14"/>
                  <a:gd name="T11" fmla="*/ 0 h 7"/>
                  <a:gd name="T12" fmla="*/ 0 w 14"/>
                  <a:gd name="T13" fmla="*/ 3 h 7"/>
                  <a:gd name="T14" fmla="*/ 4 w 14"/>
                  <a:gd name="T15" fmla="*/ 7 h 7"/>
                  <a:gd name="T16" fmla="*/ 7 w 1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78" name="Freeform 372"/>
              <p:cNvSpPr>
                <a:spLocks/>
              </p:cNvSpPr>
              <p:nvPr userDrawn="1"/>
            </p:nvSpPr>
            <p:spPr bwMode="gray">
              <a:xfrm>
                <a:off x="892" y="-2720"/>
                <a:ext cx="19" cy="4"/>
              </a:xfrm>
              <a:custGeom>
                <a:avLst/>
                <a:gdLst>
                  <a:gd name="T0" fmla="*/ 0 w 18"/>
                  <a:gd name="T1" fmla="*/ 4 h 7"/>
                  <a:gd name="T2" fmla="*/ 4 w 18"/>
                  <a:gd name="T3" fmla="*/ 7 h 7"/>
                  <a:gd name="T4" fmla="*/ 11 w 18"/>
                  <a:gd name="T5" fmla="*/ 7 h 7"/>
                  <a:gd name="T6" fmla="*/ 14 w 18"/>
                  <a:gd name="T7" fmla="*/ 7 h 7"/>
                  <a:gd name="T8" fmla="*/ 18 w 18"/>
                  <a:gd name="T9" fmla="*/ 7 h 7"/>
                  <a:gd name="T10" fmla="*/ 18 w 18"/>
                  <a:gd name="T11" fmla="*/ 4 h 7"/>
                  <a:gd name="T12" fmla="*/ 14 w 18"/>
                  <a:gd name="T13" fmla="*/ 0 h 7"/>
                  <a:gd name="T14" fmla="*/ 11 w 18"/>
                  <a:gd name="T15" fmla="*/ 0 h 7"/>
                  <a:gd name="T16" fmla="*/ 4 w 18"/>
                  <a:gd name="T17" fmla="*/ 0 h 7"/>
                  <a:gd name="T18" fmla="*/ 0 w 18"/>
                  <a:gd name="T1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79" name="Freeform 373"/>
              <p:cNvSpPr>
                <a:spLocks/>
              </p:cNvSpPr>
              <p:nvPr userDrawn="1"/>
            </p:nvSpPr>
            <p:spPr bwMode="gray">
              <a:xfrm>
                <a:off x="1266" y="-2571"/>
                <a:ext cx="63" cy="67"/>
              </a:xfrm>
              <a:custGeom>
                <a:avLst/>
                <a:gdLst>
                  <a:gd name="T0" fmla="*/ 14 w 63"/>
                  <a:gd name="T1" fmla="*/ 39 h 46"/>
                  <a:gd name="T2" fmla="*/ 14 w 63"/>
                  <a:gd name="T3" fmla="*/ 42 h 46"/>
                  <a:gd name="T4" fmla="*/ 17 w 63"/>
                  <a:gd name="T5" fmla="*/ 46 h 46"/>
                  <a:gd name="T6" fmla="*/ 21 w 63"/>
                  <a:gd name="T7" fmla="*/ 46 h 46"/>
                  <a:gd name="T8" fmla="*/ 28 w 63"/>
                  <a:gd name="T9" fmla="*/ 46 h 46"/>
                  <a:gd name="T10" fmla="*/ 63 w 63"/>
                  <a:gd name="T11" fmla="*/ 42 h 46"/>
                  <a:gd name="T12" fmla="*/ 63 w 63"/>
                  <a:gd name="T13" fmla="*/ 35 h 46"/>
                  <a:gd name="T14" fmla="*/ 63 w 63"/>
                  <a:gd name="T15" fmla="*/ 35 h 46"/>
                  <a:gd name="T16" fmla="*/ 63 w 63"/>
                  <a:gd name="T17" fmla="*/ 28 h 46"/>
                  <a:gd name="T18" fmla="*/ 60 w 63"/>
                  <a:gd name="T19" fmla="*/ 21 h 46"/>
                  <a:gd name="T20" fmla="*/ 60 w 63"/>
                  <a:gd name="T21" fmla="*/ 14 h 46"/>
                  <a:gd name="T22" fmla="*/ 60 w 63"/>
                  <a:gd name="T23" fmla="*/ 7 h 46"/>
                  <a:gd name="T24" fmla="*/ 56 w 63"/>
                  <a:gd name="T25" fmla="*/ 4 h 46"/>
                  <a:gd name="T26" fmla="*/ 53 w 63"/>
                  <a:gd name="T27" fmla="*/ 0 h 46"/>
                  <a:gd name="T28" fmla="*/ 49 w 63"/>
                  <a:gd name="T29" fmla="*/ 0 h 46"/>
                  <a:gd name="T30" fmla="*/ 42 w 63"/>
                  <a:gd name="T31" fmla="*/ 0 h 46"/>
                  <a:gd name="T32" fmla="*/ 35 w 63"/>
                  <a:gd name="T33" fmla="*/ 0 h 46"/>
                  <a:gd name="T34" fmla="*/ 17 w 63"/>
                  <a:gd name="T35" fmla="*/ 0 h 46"/>
                  <a:gd name="T36" fmla="*/ 14 w 63"/>
                  <a:gd name="T37" fmla="*/ 0 h 46"/>
                  <a:gd name="T38" fmla="*/ 14 w 63"/>
                  <a:gd name="T39" fmla="*/ 0 h 46"/>
                  <a:gd name="T40" fmla="*/ 7 w 63"/>
                  <a:gd name="T41" fmla="*/ 0 h 46"/>
                  <a:gd name="T42" fmla="*/ 3 w 63"/>
                  <a:gd name="T43" fmla="*/ 4 h 46"/>
                  <a:gd name="T44" fmla="*/ 3 w 63"/>
                  <a:gd name="T45" fmla="*/ 7 h 46"/>
                  <a:gd name="T46" fmla="*/ 0 w 63"/>
                  <a:gd name="T47" fmla="*/ 14 h 46"/>
                  <a:gd name="T48" fmla="*/ 0 w 63"/>
                  <a:gd name="T49" fmla="*/ 14 h 46"/>
                  <a:gd name="T50" fmla="*/ 0 w 63"/>
                  <a:gd name="T51" fmla="*/ 18 h 46"/>
                  <a:gd name="T52" fmla="*/ 0 w 63"/>
                  <a:gd name="T53" fmla="*/ 25 h 46"/>
                  <a:gd name="T54" fmla="*/ 0 w 63"/>
                  <a:gd name="T55" fmla="*/ 28 h 46"/>
                  <a:gd name="T56" fmla="*/ 3 w 63"/>
                  <a:gd name="T57" fmla="*/ 35 h 46"/>
                  <a:gd name="T58" fmla="*/ 7 w 63"/>
                  <a:gd name="T59" fmla="*/ 39 h 46"/>
                  <a:gd name="T60" fmla="*/ 14 w 63"/>
                  <a:gd name="T61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80" name="Freeform 374"/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>
                  <a:gd name="T0" fmla="*/ 25 w 25"/>
                  <a:gd name="T1" fmla="*/ 24 h 31"/>
                  <a:gd name="T2" fmla="*/ 25 w 25"/>
                  <a:gd name="T3" fmla="*/ 24 h 31"/>
                  <a:gd name="T4" fmla="*/ 25 w 25"/>
                  <a:gd name="T5" fmla="*/ 21 h 31"/>
                  <a:gd name="T6" fmla="*/ 25 w 25"/>
                  <a:gd name="T7" fmla="*/ 14 h 31"/>
                  <a:gd name="T8" fmla="*/ 25 w 25"/>
                  <a:gd name="T9" fmla="*/ 10 h 31"/>
                  <a:gd name="T10" fmla="*/ 25 w 25"/>
                  <a:gd name="T11" fmla="*/ 7 h 31"/>
                  <a:gd name="T12" fmla="*/ 22 w 25"/>
                  <a:gd name="T13" fmla="*/ 0 h 31"/>
                  <a:gd name="T14" fmla="*/ 18 w 25"/>
                  <a:gd name="T15" fmla="*/ 0 h 31"/>
                  <a:gd name="T16" fmla="*/ 11 w 25"/>
                  <a:gd name="T17" fmla="*/ 0 h 31"/>
                  <a:gd name="T18" fmla="*/ 11 w 25"/>
                  <a:gd name="T19" fmla="*/ 0 h 31"/>
                  <a:gd name="T20" fmla="*/ 8 w 25"/>
                  <a:gd name="T21" fmla="*/ 0 h 31"/>
                  <a:gd name="T22" fmla="*/ 4 w 25"/>
                  <a:gd name="T23" fmla="*/ 0 h 31"/>
                  <a:gd name="T24" fmla="*/ 4 w 25"/>
                  <a:gd name="T25" fmla="*/ 0 h 31"/>
                  <a:gd name="T26" fmla="*/ 0 w 25"/>
                  <a:gd name="T27" fmla="*/ 7 h 31"/>
                  <a:gd name="T28" fmla="*/ 0 w 25"/>
                  <a:gd name="T29" fmla="*/ 14 h 31"/>
                  <a:gd name="T30" fmla="*/ 0 w 25"/>
                  <a:gd name="T31" fmla="*/ 14 h 31"/>
                  <a:gd name="T32" fmla="*/ 0 w 25"/>
                  <a:gd name="T33" fmla="*/ 17 h 31"/>
                  <a:gd name="T34" fmla="*/ 0 w 25"/>
                  <a:gd name="T35" fmla="*/ 24 h 31"/>
                  <a:gd name="T36" fmla="*/ 4 w 25"/>
                  <a:gd name="T37" fmla="*/ 28 h 31"/>
                  <a:gd name="T38" fmla="*/ 8 w 25"/>
                  <a:gd name="T39" fmla="*/ 31 h 31"/>
                  <a:gd name="T40" fmla="*/ 8 w 25"/>
                  <a:gd name="T41" fmla="*/ 31 h 31"/>
                  <a:gd name="T42" fmla="*/ 11 w 25"/>
                  <a:gd name="T43" fmla="*/ 31 h 31"/>
                  <a:gd name="T44" fmla="*/ 15 w 25"/>
                  <a:gd name="T45" fmla="*/ 31 h 31"/>
                  <a:gd name="T46" fmla="*/ 22 w 25"/>
                  <a:gd name="T47" fmla="*/ 31 h 31"/>
                  <a:gd name="T48" fmla="*/ 25 w 25"/>
                  <a:gd name="T49" fmla="*/ 28 h 31"/>
                  <a:gd name="T50" fmla="*/ 25 w 25"/>
                  <a:gd name="T5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81" name="Freeform 375"/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>
                  <a:gd name="T0" fmla="*/ 0 w 28"/>
                  <a:gd name="T1" fmla="*/ 4 h 7"/>
                  <a:gd name="T2" fmla="*/ 3 w 28"/>
                  <a:gd name="T3" fmla="*/ 4 h 7"/>
                  <a:gd name="T4" fmla="*/ 7 w 28"/>
                  <a:gd name="T5" fmla="*/ 7 h 7"/>
                  <a:gd name="T6" fmla="*/ 14 w 28"/>
                  <a:gd name="T7" fmla="*/ 7 h 7"/>
                  <a:gd name="T8" fmla="*/ 21 w 28"/>
                  <a:gd name="T9" fmla="*/ 7 h 7"/>
                  <a:gd name="T10" fmla="*/ 28 w 28"/>
                  <a:gd name="T11" fmla="*/ 4 h 7"/>
                  <a:gd name="T12" fmla="*/ 28 w 28"/>
                  <a:gd name="T13" fmla="*/ 4 h 7"/>
                  <a:gd name="T14" fmla="*/ 28 w 28"/>
                  <a:gd name="T15" fmla="*/ 0 h 7"/>
                  <a:gd name="T16" fmla="*/ 21 w 28"/>
                  <a:gd name="T17" fmla="*/ 0 h 7"/>
                  <a:gd name="T18" fmla="*/ 14 w 28"/>
                  <a:gd name="T19" fmla="*/ 0 h 7"/>
                  <a:gd name="T20" fmla="*/ 7 w 28"/>
                  <a:gd name="T21" fmla="*/ 0 h 7"/>
                  <a:gd name="T22" fmla="*/ 3 w 28"/>
                  <a:gd name="T23" fmla="*/ 0 h 7"/>
                  <a:gd name="T24" fmla="*/ 0 w 28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82" name="Freeform 376"/>
              <p:cNvSpPr>
                <a:spLocks/>
              </p:cNvSpPr>
              <p:nvPr userDrawn="1"/>
            </p:nvSpPr>
            <p:spPr bwMode="gray">
              <a:xfrm>
                <a:off x="1269" y="-2146"/>
                <a:ext cx="8" cy="7"/>
              </a:xfrm>
              <a:custGeom>
                <a:avLst/>
                <a:gdLst>
                  <a:gd name="T0" fmla="*/ 7 w 11"/>
                  <a:gd name="T1" fmla="*/ 0 h 29"/>
                  <a:gd name="T2" fmla="*/ 4 w 11"/>
                  <a:gd name="T3" fmla="*/ 0 h 29"/>
                  <a:gd name="T4" fmla="*/ 0 w 11"/>
                  <a:gd name="T5" fmla="*/ 8 h 29"/>
                  <a:gd name="T6" fmla="*/ 0 w 11"/>
                  <a:gd name="T7" fmla="*/ 15 h 29"/>
                  <a:gd name="T8" fmla="*/ 0 w 11"/>
                  <a:gd name="T9" fmla="*/ 22 h 29"/>
                  <a:gd name="T10" fmla="*/ 4 w 11"/>
                  <a:gd name="T11" fmla="*/ 25 h 29"/>
                  <a:gd name="T12" fmla="*/ 7 w 11"/>
                  <a:gd name="T13" fmla="*/ 29 h 29"/>
                  <a:gd name="T14" fmla="*/ 7 w 11"/>
                  <a:gd name="T15" fmla="*/ 25 h 29"/>
                  <a:gd name="T16" fmla="*/ 11 w 11"/>
                  <a:gd name="T17" fmla="*/ 22 h 29"/>
                  <a:gd name="T18" fmla="*/ 11 w 11"/>
                  <a:gd name="T19" fmla="*/ 15 h 29"/>
                  <a:gd name="T20" fmla="*/ 11 w 11"/>
                  <a:gd name="T21" fmla="*/ 8 h 29"/>
                  <a:gd name="T22" fmla="*/ 7 w 11"/>
                  <a:gd name="T23" fmla="*/ 0 h 29"/>
                  <a:gd name="T24" fmla="*/ 7 w 11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83" name="Freeform 377"/>
              <p:cNvSpPr>
                <a:spLocks/>
              </p:cNvSpPr>
              <p:nvPr userDrawn="1"/>
            </p:nvSpPr>
            <p:spPr bwMode="gray">
              <a:xfrm>
                <a:off x="1311" y="-2188"/>
                <a:ext cx="24" cy="21"/>
              </a:xfrm>
              <a:custGeom>
                <a:avLst/>
                <a:gdLst>
                  <a:gd name="T0" fmla="*/ 8 w 18"/>
                  <a:gd name="T1" fmla="*/ 0 h 21"/>
                  <a:gd name="T2" fmla="*/ 4 w 18"/>
                  <a:gd name="T3" fmla="*/ 4 h 21"/>
                  <a:gd name="T4" fmla="*/ 0 w 18"/>
                  <a:gd name="T5" fmla="*/ 7 h 21"/>
                  <a:gd name="T6" fmla="*/ 0 w 18"/>
                  <a:gd name="T7" fmla="*/ 11 h 21"/>
                  <a:gd name="T8" fmla="*/ 0 w 18"/>
                  <a:gd name="T9" fmla="*/ 18 h 21"/>
                  <a:gd name="T10" fmla="*/ 4 w 18"/>
                  <a:gd name="T11" fmla="*/ 21 h 21"/>
                  <a:gd name="T12" fmla="*/ 8 w 18"/>
                  <a:gd name="T13" fmla="*/ 21 h 21"/>
                  <a:gd name="T14" fmla="*/ 11 w 18"/>
                  <a:gd name="T15" fmla="*/ 21 h 21"/>
                  <a:gd name="T16" fmla="*/ 15 w 18"/>
                  <a:gd name="T17" fmla="*/ 18 h 21"/>
                  <a:gd name="T18" fmla="*/ 18 w 18"/>
                  <a:gd name="T19" fmla="*/ 11 h 21"/>
                  <a:gd name="T20" fmla="*/ 15 w 18"/>
                  <a:gd name="T21" fmla="*/ 7 h 21"/>
                  <a:gd name="T22" fmla="*/ 11 w 18"/>
                  <a:gd name="T23" fmla="*/ 4 h 21"/>
                  <a:gd name="T24" fmla="*/ 8 w 18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  <p:sp>
            <p:nvSpPr>
              <p:cNvPr id="184" name="Freeform 378"/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>
                  <a:gd name="T0" fmla="*/ 42 w 243"/>
                  <a:gd name="T1" fmla="*/ 204 h 282"/>
                  <a:gd name="T2" fmla="*/ 42 w 243"/>
                  <a:gd name="T3" fmla="*/ 218 h 282"/>
                  <a:gd name="T4" fmla="*/ 42 w 243"/>
                  <a:gd name="T5" fmla="*/ 229 h 282"/>
                  <a:gd name="T6" fmla="*/ 28 w 243"/>
                  <a:gd name="T7" fmla="*/ 218 h 282"/>
                  <a:gd name="T8" fmla="*/ 21 w 243"/>
                  <a:gd name="T9" fmla="*/ 225 h 282"/>
                  <a:gd name="T10" fmla="*/ 10 w 243"/>
                  <a:gd name="T11" fmla="*/ 236 h 282"/>
                  <a:gd name="T12" fmla="*/ 10 w 243"/>
                  <a:gd name="T13" fmla="*/ 260 h 282"/>
                  <a:gd name="T14" fmla="*/ 35 w 243"/>
                  <a:gd name="T15" fmla="*/ 268 h 282"/>
                  <a:gd name="T16" fmla="*/ 49 w 243"/>
                  <a:gd name="T17" fmla="*/ 275 h 282"/>
                  <a:gd name="T18" fmla="*/ 70 w 243"/>
                  <a:gd name="T19" fmla="*/ 278 h 282"/>
                  <a:gd name="T20" fmla="*/ 81 w 243"/>
                  <a:gd name="T21" fmla="*/ 264 h 282"/>
                  <a:gd name="T22" fmla="*/ 84 w 243"/>
                  <a:gd name="T23" fmla="*/ 239 h 282"/>
                  <a:gd name="T24" fmla="*/ 106 w 243"/>
                  <a:gd name="T25" fmla="*/ 229 h 282"/>
                  <a:gd name="T26" fmla="*/ 116 w 243"/>
                  <a:gd name="T27" fmla="*/ 208 h 282"/>
                  <a:gd name="T28" fmla="*/ 120 w 243"/>
                  <a:gd name="T29" fmla="*/ 197 h 282"/>
                  <a:gd name="T30" fmla="*/ 113 w 243"/>
                  <a:gd name="T31" fmla="*/ 190 h 282"/>
                  <a:gd name="T32" fmla="*/ 127 w 243"/>
                  <a:gd name="T33" fmla="*/ 179 h 282"/>
                  <a:gd name="T34" fmla="*/ 155 w 243"/>
                  <a:gd name="T35" fmla="*/ 172 h 282"/>
                  <a:gd name="T36" fmla="*/ 162 w 243"/>
                  <a:gd name="T37" fmla="*/ 162 h 282"/>
                  <a:gd name="T38" fmla="*/ 180 w 243"/>
                  <a:gd name="T39" fmla="*/ 144 h 282"/>
                  <a:gd name="T40" fmla="*/ 208 w 243"/>
                  <a:gd name="T41" fmla="*/ 123 h 282"/>
                  <a:gd name="T42" fmla="*/ 225 w 243"/>
                  <a:gd name="T43" fmla="*/ 112 h 282"/>
                  <a:gd name="T44" fmla="*/ 218 w 243"/>
                  <a:gd name="T45" fmla="*/ 105 h 282"/>
                  <a:gd name="T46" fmla="*/ 204 w 243"/>
                  <a:gd name="T47" fmla="*/ 98 h 282"/>
                  <a:gd name="T48" fmla="*/ 211 w 243"/>
                  <a:gd name="T49" fmla="*/ 91 h 282"/>
                  <a:gd name="T50" fmla="*/ 211 w 243"/>
                  <a:gd name="T51" fmla="*/ 84 h 282"/>
                  <a:gd name="T52" fmla="*/ 243 w 243"/>
                  <a:gd name="T53" fmla="*/ 84 h 282"/>
                  <a:gd name="T54" fmla="*/ 232 w 243"/>
                  <a:gd name="T55" fmla="*/ 46 h 282"/>
                  <a:gd name="T56" fmla="*/ 225 w 243"/>
                  <a:gd name="T57" fmla="*/ 28 h 282"/>
                  <a:gd name="T58" fmla="*/ 201 w 243"/>
                  <a:gd name="T59" fmla="*/ 7 h 282"/>
                  <a:gd name="T60" fmla="*/ 183 w 243"/>
                  <a:gd name="T61" fmla="*/ 3 h 282"/>
                  <a:gd name="T62" fmla="*/ 141 w 243"/>
                  <a:gd name="T63" fmla="*/ 0 h 282"/>
                  <a:gd name="T64" fmla="*/ 116 w 243"/>
                  <a:gd name="T65" fmla="*/ 10 h 282"/>
                  <a:gd name="T66" fmla="*/ 95 w 243"/>
                  <a:gd name="T67" fmla="*/ 21 h 282"/>
                  <a:gd name="T68" fmla="*/ 74 w 243"/>
                  <a:gd name="T69" fmla="*/ 35 h 282"/>
                  <a:gd name="T70" fmla="*/ 56 w 243"/>
                  <a:gd name="T71" fmla="*/ 35 h 282"/>
                  <a:gd name="T72" fmla="*/ 49 w 243"/>
                  <a:gd name="T73" fmla="*/ 49 h 282"/>
                  <a:gd name="T74" fmla="*/ 56 w 243"/>
                  <a:gd name="T75" fmla="*/ 77 h 282"/>
                  <a:gd name="T76" fmla="*/ 67 w 243"/>
                  <a:gd name="T77" fmla="*/ 74 h 282"/>
                  <a:gd name="T78" fmla="*/ 88 w 243"/>
                  <a:gd name="T79" fmla="*/ 77 h 282"/>
                  <a:gd name="T80" fmla="*/ 141 w 243"/>
                  <a:gd name="T81" fmla="*/ 84 h 282"/>
                  <a:gd name="T82" fmla="*/ 130 w 243"/>
                  <a:gd name="T83" fmla="*/ 91 h 282"/>
                  <a:gd name="T84" fmla="*/ 109 w 243"/>
                  <a:gd name="T85" fmla="*/ 98 h 282"/>
                  <a:gd name="T86" fmla="*/ 88 w 243"/>
                  <a:gd name="T87" fmla="*/ 120 h 282"/>
                  <a:gd name="T88" fmla="*/ 84 w 243"/>
                  <a:gd name="T89" fmla="*/ 144 h 282"/>
                  <a:gd name="T90" fmla="*/ 74 w 243"/>
                  <a:gd name="T91" fmla="*/ 127 h 282"/>
                  <a:gd name="T92" fmla="*/ 60 w 243"/>
                  <a:gd name="T93" fmla="*/ 116 h 282"/>
                  <a:gd name="T94" fmla="*/ 60 w 243"/>
                  <a:gd name="T95" fmla="*/ 137 h 282"/>
                  <a:gd name="T96" fmla="*/ 53 w 243"/>
                  <a:gd name="T97" fmla="*/ 172 h 282"/>
                  <a:gd name="T98" fmla="*/ 70 w 243"/>
                  <a:gd name="T99" fmla="*/ 172 h 282"/>
                  <a:gd name="T100" fmla="*/ 56 w 243"/>
                  <a:gd name="T101" fmla="*/ 183 h 282"/>
                  <a:gd name="T102" fmla="*/ 42 w 243"/>
                  <a:gd name="T103" fmla="*/ 183 h 282"/>
                  <a:gd name="T104" fmla="*/ 28 w 243"/>
                  <a:gd name="T105" fmla="*/ 20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1F5281"/>
                  </a:solidFill>
                </a:endParaRPr>
              </a:p>
            </p:txBody>
          </p:sp>
        </p:grpSp>
        <p:sp>
          <p:nvSpPr>
            <p:cNvPr id="146" name="Freeform 379"/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>
                <a:gd name="T0" fmla="*/ 388 w 927"/>
                <a:gd name="T1" fmla="*/ 521 h 1067"/>
                <a:gd name="T2" fmla="*/ 377 w 927"/>
                <a:gd name="T3" fmla="*/ 595 h 1067"/>
                <a:gd name="T4" fmla="*/ 416 w 927"/>
                <a:gd name="T5" fmla="*/ 715 h 1067"/>
                <a:gd name="T6" fmla="*/ 409 w 927"/>
                <a:gd name="T7" fmla="*/ 859 h 1067"/>
                <a:gd name="T8" fmla="*/ 535 w 927"/>
                <a:gd name="T9" fmla="*/ 1057 h 1067"/>
                <a:gd name="T10" fmla="*/ 655 w 927"/>
                <a:gd name="T11" fmla="*/ 979 h 1067"/>
                <a:gd name="T12" fmla="*/ 698 w 927"/>
                <a:gd name="T13" fmla="*/ 916 h 1067"/>
                <a:gd name="T14" fmla="*/ 757 w 927"/>
                <a:gd name="T15" fmla="*/ 799 h 1067"/>
                <a:gd name="T16" fmla="*/ 757 w 927"/>
                <a:gd name="T17" fmla="*/ 662 h 1067"/>
                <a:gd name="T18" fmla="*/ 909 w 927"/>
                <a:gd name="T19" fmla="*/ 436 h 1067"/>
                <a:gd name="T20" fmla="*/ 810 w 927"/>
                <a:gd name="T21" fmla="*/ 384 h 1067"/>
                <a:gd name="T22" fmla="*/ 754 w 927"/>
                <a:gd name="T23" fmla="*/ 296 h 1067"/>
                <a:gd name="T24" fmla="*/ 659 w 927"/>
                <a:gd name="T25" fmla="*/ 105 h 1067"/>
                <a:gd name="T26" fmla="*/ 514 w 927"/>
                <a:gd name="T27" fmla="*/ 95 h 1067"/>
                <a:gd name="T28" fmla="*/ 416 w 927"/>
                <a:gd name="T29" fmla="*/ 74 h 1067"/>
                <a:gd name="T30" fmla="*/ 391 w 927"/>
                <a:gd name="T31" fmla="*/ 42 h 1067"/>
                <a:gd name="T32" fmla="*/ 296 w 927"/>
                <a:gd name="T33" fmla="*/ 10 h 1067"/>
                <a:gd name="T34" fmla="*/ 155 w 927"/>
                <a:gd name="T35" fmla="*/ 24 h 1067"/>
                <a:gd name="T36" fmla="*/ 70 w 927"/>
                <a:gd name="T37" fmla="*/ 148 h 1067"/>
                <a:gd name="T38" fmla="*/ 7 w 927"/>
                <a:gd name="T39" fmla="*/ 250 h 1067"/>
                <a:gd name="T40" fmla="*/ 0 w 927"/>
                <a:gd name="T41" fmla="*/ 341 h 1067"/>
                <a:gd name="T42" fmla="*/ 63 w 927"/>
                <a:gd name="T43" fmla="*/ 422 h 1067"/>
                <a:gd name="T44" fmla="*/ 233 w 927"/>
                <a:gd name="T45" fmla="*/ 486 h 1067"/>
                <a:gd name="T46" fmla="*/ 380 w 927"/>
                <a:gd name="T47" fmla="*/ 447 h 1067"/>
                <a:gd name="T48" fmla="*/ 669 w 927"/>
                <a:gd name="T49" fmla="*/ 884 h 1067"/>
                <a:gd name="T50" fmla="*/ 620 w 927"/>
                <a:gd name="T51" fmla="*/ 863 h 1067"/>
                <a:gd name="T52" fmla="*/ 426 w 927"/>
                <a:gd name="T53" fmla="*/ 433 h 1067"/>
                <a:gd name="T54" fmla="*/ 511 w 927"/>
                <a:gd name="T55" fmla="*/ 789 h 1067"/>
                <a:gd name="T56" fmla="*/ 447 w 927"/>
                <a:gd name="T57" fmla="*/ 599 h 1067"/>
                <a:gd name="T58" fmla="*/ 433 w 927"/>
                <a:gd name="T59" fmla="*/ 570 h 1067"/>
                <a:gd name="T60" fmla="*/ 553 w 927"/>
                <a:gd name="T61" fmla="*/ 803 h 1067"/>
                <a:gd name="T62" fmla="*/ 592 w 927"/>
                <a:gd name="T63" fmla="*/ 806 h 1067"/>
                <a:gd name="T64" fmla="*/ 659 w 927"/>
                <a:gd name="T65" fmla="*/ 577 h 1067"/>
                <a:gd name="T66" fmla="*/ 497 w 927"/>
                <a:gd name="T67" fmla="*/ 447 h 1067"/>
                <a:gd name="T68" fmla="*/ 416 w 927"/>
                <a:gd name="T69" fmla="*/ 232 h 1067"/>
                <a:gd name="T70" fmla="*/ 469 w 927"/>
                <a:gd name="T71" fmla="*/ 954 h 1067"/>
                <a:gd name="T72" fmla="*/ 525 w 927"/>
                <a:gd name="T73" fmla="*/ 810 h 1067"/>
                <a:gd name="T74" fmla="*/ 567 w 927"/>
                <a:gd name="T75" fmla="*/ 817 h 1067"/>
                <a:gd name="T76" fmla="*/ 447 w 927"/>
                <a:gd name="T77" fmla="*/ 250 h 1067"/>
                <a:gd name="T78" fmla="*/ 373 w 927"/>
                <a:gd name="T79" fmla="*/ 151 h 1067"/>
                <a:gd name="T80" fmla="*/ 377 w 927"/>
                <a:gd name="T81" fmla="*/ 179 h 1067"/>
                <a:gd name="T82" fmla="*/ 359 w 927"/>
                <a:gd name="T83" fmla="*/ 102 h 1067"/>
                <a:gd name="T84" fmla="*/ 229 w 927"/>
                <a:gd name="T85" fmla="*/ 373 h 1067"/>
                <a:gd name="T86" fmla="*/ 151 w 927"/>
                <a:gd name="T87" fmla="*/ 444 h 1067"/>
                <a:gd name="T88" fmla="*/ 88 w 927"/>
                <a:gd name="T89" fmla="*/ 327 h 1067"/>
                <a:gd name="T90" fmla="*/ 78 w 927"/>
                <a:gd name="T91" fmla="*/ 338 h 1067"/>
                <a:gd name="T92" fmla="*/ 78 w 927"/>
                <a:gd name="T93" fmla="*/ 373 h 1067"/>
                <a:gd name="T94" fmla="*/ 127 w 927"/>
                <a:gd name="T95" fmla="*/ 398 h 1067"/>
                <a:gd name="T96" fmla="*/ 134 w 927"/>
                <a:gd name="T97" fmla="*/ 440 h 1067"/>
                <a:gd name="T98" fmla="*/ 144 w 927"/>
                <a:gd name="T99" fmla="*/ 436 h 1067"/>
                <a:gd name="T100" fmla="*/ 187 w 927"/>
                <a:gd name="T101" fmla="*/ 359 h 1067"/>
                <a:gd name="T102" fmla="*/ 247 w 927"/>
                <a:gd name="T103" fmla="*/ 345 h 1067"/>
                <a:gd name="T104" fmla="*/ 67 w 927"/>
                <a:gd name="T105" fmla="*/ 348 h 1067"/>
                <a:gd name="T106" fmla="*/ 39 w 927"/>
                <a:gd name="T107" fmla="*/ 327 h 1067"/>
                <a:gd name="T108" fmla="*/ 99 w 927"/>
                <a:gd name="T109" fmla="*/ 436 h 1067"/>
                <a:gd name="T110" fmla="*/ 155 w 927"/>
                <a:gd name="T111" fmla="*/ 454 h 1067"/>
                <a:gd name="T112" fmla="*/ 183 w 927"/>
                <a:gd name="T113" fmla="*/ 391 h 1067"/>
                <a:gd name="T114" fmla="*/ 250 w 927"/>
                <a:gd name="T115" fmla="*/ 398 h 1067"/>
                <a:gd name="T116" fmla="*/ 338 w 927"/>
                <a:gd name="T117" fmla="*/ 380 h 1067"/>
                <a:gd name="T118" fmla="*/ 388 w 927"/>
                <a:gd name="T119" fmla="*/ 595 h 1067"/>
                <a:gd name="T120" fmla="*/ 423 w 927"/>
                <a:gd name="T121" fmla="*/ 803 h 1067"/>
                <a:gd name="T122" fmla="*/ 666 w 927"/>
                <a:gd name="T123" fmla="*/ 88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  <p:sp>
          <p:nvSpPr>
            <p:cNvPr id="147" name="Rectangle 380"/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AECF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1F5281"/>
                </a:solidFill>
              </a:endParaRPr>
            </a:p>
          </p:txBody>
        </p:sp>
      </p:grpSp>
      <p:sp>
        <p:nvSpPr>
          <p:cNvPr id="185" name="Text Box 14"/>
          <p:cNvSpPr txBox="1">
            <a:spLocks noChangeArrowheads="1"/>
          </p:cNvSpPr>
          <p:nvPr/>
        </p:nvSpPr>
        <p:spPr bwMode="white">
          <a:xfrm>
            <a:off x="5367867" y="5867400"/>
            <a:ext cx="17441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186" name="Freeform 381"/>
          <p:cNvSpPr>
            <a:spLocks noEditPoints="1"/>
          </p:cNvSpPr>
          <p:nvPr/>
        </p:nvSpPr>
        <p:spPr bwMode="gray">
          <a:xfrm>
            <a:off x="2832101" y="1268414"/>
            <a:ext cx="7488767" cy="3743325"/>
          </a:xfrm>
          <a:custGeom>
            <a:avLst/>
            <a:gdLst>
              <a:gd name="T0" fmla="*/ 2147483646 w 3482"/>
              <a:gd name="T1" fmla="*/ 2147483646 h 2308"/>
              <a:gd name="T2" fmla="*/ 2147483646 w 3482"/>
              <a:gd name="T3" fmla="*/ 2147483646 h 2308"/>
              <a:gd name="T4" fmla="*/ 2147483646 w 3482"/>
              <a:gd name="T5" fmla="*/ 2147483646 h 2308"/>
              <a:gd name="T6" fmla="*/ 2147483646 w 3482"/>
              <a:gd name="T7" fmla="*/ 2147483646 h 2308"/>
              <a:gd name="T8" fmla="*/ 2147483646 w 3482"/>
              <a:gd name="T9" fmla="*/ 2147483646 h 2308"/>
              <a:gd name="T10" fmla="*/ 2147483646 w 3482"/>
              <a:gd name="T11" fmla="*/ 2147483646 h 2308"/>
              <a:gd name="T12" fmla="*/ 2147483646 w 3482"/>
              <a:gd name="T13" fmla="*/ 2147483646 h 2308"/>
              <a:gd name="T14" fmla="*/ 2147483646 w 3482"/>
              <a:gd name="T15" fmla="*/ 2147483646 h 2308"/>
              <a:gd name="T16" fmla="*/ 2147483646 w 3482"/>
              <a:gd name="T17" fmla="*/ 2147483646 h 2308"/>
              <a:gd name="T18" fmla="*/ 2147483646 w 3482"/>
              <a:gd name="T19" fmla="*/ 2147483646 h 2308"/>
              <a:gd name="T20" fmla="*/ 2147483646 w 3482"/>
              <a:gd name="T21" fmla="*/ 2147483646 h 2308"/>
              <a:gd name="T22" fmla="*/ 2147483646 w 3482"/>
              <a:gd name="T23" fmla="*/ 2147483646 h 2308"/>
              <a:gd name="T24" fmla="*/ 2147483646 w 3482"/>
              <a:gd name="T25" fmla="*/ 2147483646 h 2308"/>
              <a:gd name="T26" fmla="*/ 2147483646 w 3482"/>
              <a:gd name="T27" fmla="*/ 2147483646 h 2308"/>
              <a:gd name="T28" fmla="*/ 2147483646 w 3482"/>
              <a:gd name="T29" fmla="*/ 2147483646 h 2308"/>
              <a:gd name="T30" fmla="*/ 2147483646 w 3482"/>
              <a:gd name="T31" fmla="*/ 2147483646 h 2308"/>
              <a:gd name="T32" fmla="*/ 2147483646 w 3482"/>
              <a:gd name="T33" fmla="*/ 2147483646 h 2308"/>
              <a:gd name="T34" fmla="*/ 2147483646 w 3482"/>
              <a:gd name="T35" fmla="*/ 2147483646 h 2308"/>
              <a:gd name="T36" fmla="*/ 2147483646 w 3482"/>
              <a:gd name="T37" fmla="*/ 2147483646 h 2308"/>
              <a:gd name="T38" fmla="*/ 2147483646 w 3482"/>
              <a:gd name="T39" fmla="*/ 2147483646 h 2308"/>
              <a:gd name="T40" fmla="*/ 2147483646 w 3482"/>
              <a:gd name="T41" fmla="*/ 2147483646 h 2308"/>
              <a:gd name="T42" fmla="*/ 2147483646 w 3482"/>
              <a:gd name="T43" fmla="*/ 2147483646 h 2308"/>
              <a:gd name="T44" fmla="*/ 2147483646 w 3482"/>
              <a:gd name="T45" fmla="*/ 2147483646 h 2308"/>
              <a:gd name="T46" fmla="*/ 2147483646 w 3482"/>
              <a:gd name="T47" fmla="*/ 2147483646 h 2308"/>
              <a:gd name="T48" fmla="*/ 2147483646 w 3482"/>
              <a:gd name="T49" fmla="*/ 2147483646 h 2308"/>
              <a:gd name="T50" fmla="*/ 2147483646 w 3482"/>
              <a:gd name="T51" fmla="*/ 2147483646 h 2308"/>
              <a:gd name="T52" fmla="*/ 2147483646 w 3482"/>
              <a:gd name="T53" fmla="*/ 2147483646 h 2308"/>
              <a:gd name="T54" fmla="*/ 2147483646 w 3482"/>
              <a:gd name="T55" fmla="*/ 2147483646 h 2308"/>
              <a:gd name="T56" fmla="*/ 2147483646 w 3482"/>
              <a:gd name="T57" fmla="*/ 2147483646 h 2308"/>
              <a:gd name="T58" fmla="*/ 2147483646 w 3482"/>
              <a:gd name="T59" fmla="*/ 2147483646 h 2308"/>
              <a:gd name="T60" fmla="*/ 2147483646 w 3482"/>
              <a:gd name="T61" fmla="*/ 2147483646 h 2308"/>
              <a:gd name="T62" fmla="*/ 2147483646 w 3482"/>
              <a:gd name="T63" fmla="*/ 2147483646 h 2308"/>
              <a:gd name="T64" fmla="*/ 2147483646 w 3482"/>
              <a:gd name="T65" fmla="*/ 2147483646 h 2308"/>
              <a:gd name="T66" fmla="*/ 2147483646 w 3482"/>
              <a:gd name="T67" fmla="*/ 2147483646 h 2308"/>
              <a:gd name="T68" fmla="*/ 2147483646 w 3482"/>
              <a:gd name="T69" fmla="*/ 2147483646 h 2308"/>
              <a:gd name="T70" fmla="*/ 2147483646 w 3482"/>
              <a:gd name="T71" fmla="*/ 2147483646 h 2308"/>
              <a:gd name="T72" fmla="*/ 2147483646 w 3482"/>
              <a:gd name="T73" fmla="*/ 2147483646 h 2308"/>
              <a:gd name="T74" fmla="*/ 2147483646 w 3482"/>
              <a:gd name="T75" fmla="*/ 2147483646 h 2308"/>
              <a:gd name="T76" fmla="*/ 2147483646 w 3482"/>
              <a:gd name="T77" fmla="*/ 2147483646 h 2308"/>
              <a:gd name="T78" fmla="*/ 2147483646 w 3482"/>
              <a:gd name="T79" fmla="*/ 2147483646 h 2308"/>
              <a:gd name="T80" fmla="*/ 2147483646 w 3482"/>
              <a:gd name="T81" fmla="*/ 2147483646 h 2308"/>
              <a:gd name="T82" fmla="*/ 2147483646 w 3482"/>
              <a:gd name="T83" fmla="*/ 2147483646 h 2308"/>
              <a:gd name="T84" fmla="*/ 2147483646 w 3482"/>
              <a:gd name="T85" fmla="*/ 2147483646 h 2308"/>
              <a:gd name="T86" fmla="*/ 2147483646 w 3482"/>
              <a:gd name="T87" fmla="*/ 2147483646 h 2308"/>
              <a:gd name="T88" fmla="*/ 2147483646 w 3482"/>
              <a:gd name="T89" fmla="*/ 2147483646 h 2308"/>
              <a:gd name="T90" fmla="*/ 2147483646 w 3482"/>
              <a:gd name="T91" fmla="*/ 2147483646 h 2308"/>
              <a:gd name="T92" fmla="*/ 2147483646 w 3482"/>
              <a:gd name="T93" fmla="*/ 2147483646 h 2308"/>
              <a:gd name="T94" fmla="*/ 2147483646 w 3482"/>
              <a:gd name="T95" fmla="*/ 2147483646 h 2308"/>
              <a:gd name="T96" fmla="*/ 2147483646 w 3482"/>
              <a:gd name="T97" fmla="*/ 2147483646 h 2308"/>
              <a:gd name="T98" fmla="*/ 2147483646 w 3482"/>
              <a:gd name="T99" fmla="*/ 2147483646 h 2308"/>
              <a:gd name="T100" fmla="*/ 2147483646 w 3482"/>
              <a:gd name="T101" fmla="*/ 2147483646 h 2308"/>
              <a:gd name="T102" fmla="*/ 2147483646 w 3482"/>
              <a:gd name="T103" fmla="*/ 2147483646 h 2308"/>
              <a:gd name="T104" fmla="*/ 2147483646 w 3482"/>
              <a:gd name="T105" fmla="*/ 2147483646 h 2308"/>
              <a:gd name="T106" fmla="*/ 2147483646 w 3482"/>
              <a:gd name="T107" fmla="*/ 2147483646 h 2308"/>
              <a:gd name="T108" fmla="*/ 2147483646 w 3482"/>
              <a:gd name="T109" fmla="*/ 2147483646 h 2308"/>
              <a:gd name="T110" fmla="*/ 2147483646 w 3482"/>
              <a:gd name="T111" fmla="*/ 2147483646 h 2308"/>
              <a:gd name="T112" fmla="*/ 2147483646 w 3482"/>
              <a:gd name="T113" fmla="*/ 2147483646 h 2308"/>
              <a:gd name="T114" fmla="*/ 2147483646 w 3482"/>
              <a:gd name="T115" fmla="*/ 2147483646 h 2308"/>
              <a:gd name="T116" fmla="*/ 2147483646 w 3482"/>
              <a:gd name="T117" fmla="*/ 2147483646 h 2308"/>
              <a:gd name="T118" fmla="*/ 2147483646 w 3482"/>
              <a:gd name="T119" fmla="*/ 2147483646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1F5281"/>
              </a:solidFill>
            </a:endParaRPr>
          </a:p>
        </p:txBody>
      </p:sp>
      <p:sp>
        <p:nvSpPr>
          <p:cNvPr id="187" name="AutoShape 384"/>
          <p:cNvSpPr>
            <a:spLocks noChangeArrowheads="1"/>
          </p:cNvSpPr>
          <p:nvPr/>
        </p:nvSpPr>
        <p:spPr bwMode="auto">
          <a:xfrm>
            <a:off x="2032000" y="4752975"/>
            <a:ext cx="8636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1F528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2895600"/>
            <a:ext cx="9652000" cy="16764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235200" y="4800600"/>
            <a:ext cx="8229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30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F95B6-49D1-40D2-AC78-BDE9CC40092A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9583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89A7-332A-497F-B748-04C5CE428EB1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2131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76338"/>
            <a:ext cx="10972800" cy="5105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0FBA2-2012-49E4-9FA4-DE80A8584D24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4102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0"/>
          <p:cNvSpPr>
            <a:spLocks noChangeArrowheads="1"/>
          </p:cNvSpPr>
          <p:nvPr/>
        </p:nvSpPr>
        <p:spPr bwMode="gray">
          <a:xfrm>
            <a:off x="118534" y="69851"/>
            <a:ext cx="11993033" cy="6729413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F5281"/>
              </a:solidFill>
            </a:endParaRPr>
          </a:p>
        </p:txBody>
      </p: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334434" y="260351"/>
            <a:ext cx="11523133" cy="4824413"/>
            <a:chOff x="158" y="164"/>
            <a:chExt cx="5444" cy="3039"/>
          </a:xfrm>
        </p:grpSpPr>
        <p:sp>
          <p:nvSpPr>
            <p:cNvPr id="6" name="AutoShape 202"/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CCC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" name="Freeform 203"/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>
                <a:gd name="T0" fmla="*/ 0 w 35"/>
                <a:gd name="T1" fmla="*/ 165 h 172"/>
                <a:gd name="T2" fmla="*/ 7 w 35"/>
                <a:gd name="T3" fmla="*/ 172 h 172"/>
                <a:gd name="T4" fmla="*/ 14 w 35"/>
                <a:gd name="T5" fmla="*/ 158 h 172"/>
                <a:gd name="T6" fmla="*/ 25 w 35"/>
                <a:gd name="T7" fmla="*/ 169 h 172"/>
                <a:gd name="T8" fmla="*/ 25 w 35"/>
                <a:gd name="T9" fmla="*/ 165 h 172"/>
                <a:gd name="T10" fmla="*/ 25 w 35"/>
                <a:gd name="T11" fmla="*/ 162 h 172"/>
                <a:gd name="T12" fmla="*/ 25 w 35"/>
                <a:gd name="T13" fmla="*/ 155 h 172"/>
                <a:gd name="T14" fmla="*/ 21 w 35"/>
                <a:gd name="T15" fmla="*/ 144 h 172"/>
                <a:gd name="T16" fmla="*/ 21 w 35"/>
                <a:gd name="T17" fmla="*/ 141 h 172"/>
                <a:gd name="T18" fmla="*/ 17 w 35"/>
                <a:gd name="T19" fmla="*/ 134 h 172"/>
                <a:gd name="T20" fmla="*/ 17 w 35"/>
                <a:gd name="T21" fmla="*/ 123 h 172"/>
                <a:gd name="T22" fmla="*/ 21 w 35"/>
                <a:gd name="T23" fmla="*/ 116 h 172"/>
                <a:gd name="T24" fmla="*/ 25 w 35"/>
                <a:gd name="T25" fmla="*/ 109 h 172"/>
                <a:gd name="T26" fmla="*/ 32 w 35"/>
                <a:gd name="T27" fmla="*/ 106 h 172"/>
                <a:gd name="T28" fmla="*/ 35 w 35"/>
                <a:gd name="T29" fmla="*/ 98 h 172"/>
                <a:gd name="T30" fmla="*/ 35 w 35"/>
                <a:gd name="T31" fmla="*/ 91 h 172"/>
                <a:gd name="T32" fmla="*/ 35 w 35"/>
                <a:gd name="T33" fmla="*/ 88 h 172"/>
                <a:gd name="T34" fmla="*/ 32 w 35"/>
                <a:gd name="T35" fmla="*/ 84 h 172"/>
                <a:gd name="T36" fmla="*/ 32 w 35"/>
                <a:gd name="T37" fmla="*/ 77 h 172"/>
                <a:gd name="T38" fmla="*/ 32 w 35"/>
                <a:gd name="T39" fmla="*/ 70 h 172"/>
                <a:gd name="T40" fmla="*/ 32 w 35"/>
                <a:gd name="T41" fmla="*/ 63 h 172"/>
                <a:gd name="T42" fmla="*/ 28 w 35"/>
                <a:gd name="T43" fmla="*/ 53 h 172"/>
                <a:gd name="T44" fmla="*/ 28 w 35"/>
                <a:gd name="T45" fmla="*/ 46 h 172"/>
                <a:gd name="T46" fmla="*/ 28 w 35"/>
                <a:gd name="T47" fmla="*/ 39 h 172"/>
                <a:gd name="T48" fmla="*/ 25 w 35"/>
                <a:gd name="T49" fmla="*/ 35 h 172"/>
                <a:gd name="T50" fmla="*/ 25 w 35"/>
                <a:gd name="T51" fmla="*/ 35 h 172"/>
                <a:gd name="T52" fmla="*/ 25 w 35"/>
                <a:gd name="T53" fmla="*/ 28 h 172"/>
                <a:gd name="T54" fmla="*/ 25 w 35"/>
                <a:gd name="T55" fmla="*/ 21 h 172"/>
                <a:gd name="T56" fmla="*/ 25 w 35"/>
                <a:gd name="T57" fmla="*/ 10 h 172"/>
                <a:gd name="T58" fmla="*/ 28 w 35"/>
                <a:gd name="T59" fmla="*/ 7 h 172"/>
                <a:gd name="T60" fmla="*/ 28 w 35"/>
                <a:gd name="T61" fmla="*/ 3 h 172"/>
                <a:gd name="T62" fmla="*/ 25 w 35"/>
                <a:gd name="T63" fmla="*/ 3 h 172"/>
                <a:gd name="T64" fmla="*/ 25 w 35"/>
                <a:gd name="T65" fmla="*/ 0 h 172"/>
                <a:gd name="T66" fmla="*/ 21 w 35"/>
                <a:gd name="T67" fmla="*/ 0 h 172"/>
                <a:gd name="T68" fmla="*/ 17 w 35"/>
                <a:gd name="T69" fmla="*/ 0 h 172"/>
                <a:gd name="T70" fmla="*/ 14 w 35"/>
                <a:gd name="T71" fmla="*/ 3 h 172"/>
                <a:gd name="T72" fmla="*/ 14 w 35"/>
                <a:gd name="T73" fmla="*/ 10 h 172"/>
                <a:gd name="T74" fmla="*/ 10 w 35"/>
                <a:gd name="T75" fmla="*/ 14 h 172"/>
                <a:gd name="T76" fmla="*/ 10 w 35"/>
                <a:gd name="T77" fmla="*/ 21 h 172"/>
                <a:gd name="T78" fmla="*/ 7 w 35"/>
                <a:gd name="T79" fmla="*/ 21 h 172"/>
                <a:gd name="T80" fmla="*/ 3 w 35"/>
                <a:gd name="T81" fmla="*/ 42 h 172"/>
                <a:gd name="T82" fmla="*/ 3 w 35"/>
                <a:gd name="T83" fmla="*/ 42 h 172"/>
                <a:gd name="T84" fmla="*/ 3 w 35"/>
                <a:gd name="T85" fmla="*/ 49 h 172"/>
                <a:gd name="T86" fmla="*/ 7 w 35"/>
                <a:gd name="T87" fmla="*/ 56 h 172"/>
                <a:gd name="T88" fmla="*/ 7 w 35"/>
                <a:gd name="T89" fmla="*/ 60 h 172"/>
                <a:gd name="T90" fmla="*/ 7 w 35"/>
                <a:gd name="T91" fmla="*/ 70 h 172"/>
                <a:gd name="T92" fmla="*/ 7 w 35"/>
                <a:gd name="T93" fmla="*/ 91 h 172"/>
                <a:gd name="T94" fmla="*/ 7 w 35"/>
                <a:gd name="T95" fmla="*/ 113 h 172"/>
                <a:gd name="T96" fmla="*/ 7 w 35"/>
                <a:gd name="T97" fmla="*/ 134 h 172"/>
                <a:gd name="T98" fmla="*/ 7 w 35"/>
                <a:gd name="T99" fmla="*/ 144 h 172"/>
                <a:gd name="T100" fmla="*/ 7 w 35"/>
                <a:gd name="T101" fmla="*/ 148 h 172"/>
                <a:gd name="T102" fmla="*/ 3 w 35"/>
                <a:gd name="T103" fmla="*/ 155 h 172"/>
                <a:gd name="T104" fmla="*/ 3 w 35"/>
                <a:gd name="T105" fmla="*/ 158 h 172"/>
                <a:gd name="T106" fmla="*/ 0 w 35"/>
                <a:gd name="T107" fmla="*/ 165 h 172"/>
                <a:gd name="T108" fmla="*/ 0 w 35"/>
                <a:gd name="T109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8" name="Freeform 204"/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3 w 7"/>
                <a:gd name="T7" fmla="*/ 4 h 4"/>
                <a:gd name="T8" fmla="*/ 0 w 7"/>
                <a:gd name="T9" fmla="*/ 0 h 4"/>
                <a:gd name="T10" fmla="*/ 3 w 7"/>
                <a:gd name="T11" fmla="*/ 4 h 4"/>
                <a:gd name="T12" fmla="*/ 7 w 7"/>
                <a:gd name="T13" fmla="*/ 4 h 4"/>
                <a:gd name="T14" fmla="*/ 7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9" name="Freeform 205"/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0 h 3"/>
                <a:gd name="T4" fmla="*/ 0 w 4"/>
                <a:gd name="T5" fmla="*/ 3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0" name="Freeform 206"/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>
                <a:gd name="T0" fmla="*/ 0 w 7"/>
                <a:gd name="T1" fmla="*/ 4 h 4"/>
                <a:gd name="T2" fmla="*/ 3 w 7"/>
                <a:gd name="T3" fmla="*/ 4 h 4"/>
                <a:gd name="T4" fmla="*/ 7 w 7"/>
                <a:gd name="T5" fmla="*/ 0 h 4"/>
                <a:gd name="T6" fmla="*/ 3 w 7"/>
                <a:gd name="T7" fmla="*/ 4 h 4"/>
                <a:gd name="T8" fmla="*/ 0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1" name="Freeform 207"/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2" name="Freeform 208"/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4 w 7"/>
                <a:gd name="T7" fmla="*/ 7 h 28"/>
                <a:gd name="T8" fmla="*/ 4 w 7"/>
                <a:gd name="T9" fmla="*/ 4 h 28"/>
                <a:gd name="T10" fmla="*/ 0 w 7"/>
                <a:gd name="T11" fmla="*/ 0 h 28"/>
                <a:gd name="T12" fmla="*/ 4 w 7"/>
                <a:gd name="T13" fmla="*/ 4 h 28"/>
                <a:gd name="T14" fmla="*/ 4 w 7"/>
                <a:gd name="T15" fmla="*/ 7 h 28"/>
                <a:gd name="T16" fmla="*/ 7 w 7"/>
                <a:gd name="T17" fmla="*/ 14 h 28"/>
                <a:gd name="T18" fmla="*/ 7 w 7"/>
                <a:gd name="T19" fmla="*/ 21 h 28"/>
                <a:gd name="T20" fmla="*/ 7 w 7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3" name="Freeform 209"/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>
                <a:gd name="T0" fmla="*/ 7 w 7"/>
                <a:gd name="T1" fmla="*/ 0 h 4"/>
                <a:gd name="T2" fmla="*/ 4 w 7"/>
                <a:gd name="T3" fmla="*/ 4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4" name="Freeform 210"/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>
                <a:gd name="T0" fmla="*/ 11 w 11"/>
                <a:gd name="T1" fmla="*/ 3 h 3"/>
                <a:gd name="T2" fmla="*/ 7 w 11"/>
                <a:gd name="T3" fmla="*/ 3 h 3"/>
                <a:gd name="T4" fmla="*/ 0 w 11"/>
                <a:gd name="T5" fmla="*/ 0 h 3"/>
                <a:gd name="T6" fmla="*/ 7 w 11"/>
                <a:gd name="T7" fmla="*/ 3 h 3"/>
                <a:gd name="T8" fmla="*/ 11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5" name="Freeform 211"/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3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6" name="Freeform 212"/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>
                <a:gd name="T0" fmla="*/ 10 w 10"/>
                <a:gd name="T1" fmla="*/ 11 h 46"/>
                <a:gd name="T2" fmla="*/ 7 w 10"/>
                <a:gd name="T3" fmla="*/ 14 h 46"/>
                <a:gd name="T4" fmla="*/ 7 w 10"/>
                <a:gd name="T5" fmla="*/ 18 h 46"/>
                <a:gd name="T6" fmla="*/ 7 w 10"/>
                <a:gd name="T7" fmla="*/ 25 h 46"/>
                <a:gd name="T8" fmla="*/ 7 w 10"/>
                <a:gd name="T9" fmla="*/ 32 h 46"/>
                <a:gd name="T10" fmla="*/ 3 w 10"/>
                <a:gd name="T11" fmla="*/ 35 h 46"/>
                <a:gd name="T12" fmla="*/ 3 w 10"/>
                <a:gd name="T13" fmla="*/ 39 h 46"/>
                <a:gd name="T14" fmla="*/ 3 w 10"/>
                <a:gd name="T15" fmla="*/ 42 h 46"/>
                <a:gd name="T16" fmla="*/ 0 w 10"/>
                <a:gd name="T17" fmla="*/ 46 h 46"/>
                <a:gd name="T18" fmla="*/ 3 w 10"/>
                <a:gd name="T19" fmla="*/ 39 h 46"/>
                <a:gd name="T20" fmla="*/ 3 w 10"/>
                <a:gd name="T21" fmla="*/ 32 h 46"/>
                <a:gd name="T22" fmla="*/ 7 w 10"/>
                <a:gd name="T23" fmla="*/ 28 h 46"/>
                <a:gd name="T24" fmla="*/ 7 w 10"/>
                <a:gd name="T25" fmla="*/ 25 h 46"/>
                <a:gd name="T26" fmla="*/ 7 w 10"/>
                <a:gd name="T27" fmla="*/ 18 h 46"/>
                <a:gd name="T28" fmla="*/ 7 w 10"/>
                <a:gd name="T29" fmla="*/ 14 h 46"/>
                <a:gd name="T30" fmla="*/ 10 w 10"/>
                <a:gd name="T31" fmla="*/ 11 h 46"/>
                <a:gd name="T32" fmla="*/ 3 w 10"/>
                <a:gd name="T33" fmla="*/ 0 h 46"/>
                <a:gd name="T34" fmla="*/ 10 w 10"/>
                <a:gd name="T35" fmla="*/ 7 h 46"/>
                <a:gd name="T36" fmla="*/ 10 w 10"/>
                <a:gd name="T3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7" name="Freeform 213"/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>
                <a:gd name="T0" fmla="*/ 7 w 7"/>
                <a:gd name="T1" fmla="*/ 0 h 7"/>
                <a:gd name="T2" fmla="*/ 4 w 7"/>
                <a:gd name="T3" fmla="*/ 0 h 7"/>
                <a:gd name="T4" fmla="*/ 0 w 7"/>
                <a:gd name="T5" fmla="*/ 3 h 7"/>
                <a:gd name="T6" fmla="*/ 0 w 7"/>
                <a:gd name="T7" fmla="*/ 3 h 7"/>
                <a:gd name="T8" fmla="*/ 4 w 7"/>
                <a:gd name="T9" fmla="*/ 3 h 7"/>
                <a:gd name="T10" fmla="*/ 4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3 h 7"/>
                <a:gd name="T22" fmla="*/ 0 w 7"/>
                <a:gd name="T23" fmla="*/ 3 h 7"/>
                <a:gd name="T24" fmla="*/ 7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8" name="Freeform 214"/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0 h 7"/>
                <a:gd name="T4" fmla="*/ 7 w 11"/>
                <a:gd name="T5" fmla="*/ 0 h 7"/>
                <a:gd name="T6" fmla="*/ 0 w 11"/>
                <a:gd name="T7" fmla="*/ 7 h 7"/>
                <a:gd name="T8" fmla="*/ 0 w 11"/>
                <a:gd name="T9" fmla="*/ 3 h 7"/>
                <a:gd name="T10" fmla="*/ 4 w 11"/>
                <a:gd name="T11" fmla="*/ 3 h 7"/>
                <a:gd name="T12" fmla="*/ 7 w 11"/>
                <a:gd name="T13" fmla="*/ 0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9" name="Freeform 215"/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4 w 7"/>
                <a:gd name="T11" fmla="*/ 0 h 4"/>
                <a:gd name="T12" fmla="*/ 7 w 7"/>
                <a:gd name="T13" fmla="*/ 0 h 4"/>
                <a:gd name="T14" fmla="*/ 4 w 7"/>
                <a:gd name="T15" fmla="*/ 0 h 4"/>
                <a:gd name="T16" fmla="*/ 4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20" name="Freeform 216"/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>
                <a:gd name="T0" fmla="*/ 0 w 3"/>
                <a:gd name="T1" fmla="*/ 0 h 11"/>
                <a:gd name="T2" fmla="*/ 3 w 3"/>
                <a:gd name="T3" fmla="*/ 7 h 11"/>
                <a:gd name="T4" fmla="*/ 3 w 3"/>
                <a:gd name="T5" fmla="*/ 11 h 11"/>
                <a:gd name="T6" fmla="*/ 3 w 3"/>
                <a:gd name="T7" fmla="*/ 7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21" name="Freeform 217"/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>
                <a:gd name="T0" fmla="*/ 0 w 21"/>
                <a:gd name="T1" fmla="*/ 0 h 15"/>
                <a:gd name="T2" fmla="*/ 7 w 21"/>
                <a:gd name="T3" fmla="*/ 8 h 15"/>
                <a:gd name="T4" fmla="*/ 14 w 21"/>
                <a:gd name="T5" fmla="*/ 11 h 15"/>
                <a:gd name="T6" fmla="*/ 21 w 21"/>
                <a:gd name="T7" fmla="*/ 15 h 15"/>
                <a:gd name="T8" fmla="*/ 10 w 21"/>
                <a:gd name="T9" fmla="*/ 11 h 15"/>
                <a:gd name="T10" fmla="*/ 3 w 21"/>
                <a:gd name="T11" fmla="*/ 4 h 15"/>
                <a:gd name="T12" fmla="*/ 0 w 21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22" name="Freeform 218"/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>
                <a:gd name="T0" fmla="*/ 7 w 7"/>
                <a:gd name="T1" fmla="*/ 0 h 3"/>
                <a:gd name="T2" fmla="*/ 3 w 7"/>
                <a:gd name="T3" fmla="*/ 3 h 3"/>
                <a:gd name="T4" fmla="*/ 0 w 7"/>
                <a:gd name="T5" fmla="*/ 3 h 3"/>
                <a:gd name="T6" fmla="*/ 3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23" name="Freeform 219"/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>
                <a:gd name="T0" fmla="*/ 11 w 25"/>
                <a:gd name="T1" fmla="*/ 4 h 7"/>
                <a:gd name="T2" fmla="*/ 21 w 25"/>
                <a:gd name="T3" fmla="*/ 0 h 7"/>
                <a:gd name="T4" fmla="*/ 25 w 25"/>
                <a:gd name="T5" fmla="*/ 0 h 7"/>
                <a:gd name="T6" fmla="*/ 18 w 25"/>
                <a:gd name="T7" fmla="*/ 4 h 7"/>
                <a:gd name="T8" fmla="*/ 11 w 25"/>
                <a:gd name="T9" fmla="*/ 4 h 7"/>
                <a:gd name="T10" fmla="*/ 0 w 25"/>
                <a:gd name="T11" fmla="*/ 7 h 7"/>
                <a:gd name="T12" fmla="*/ 0 w 25"/>
                <a:gd name="T13" fmla="*/ 7 h 7"/>
                <a:gd name="T14" fmla="*/ 0 w 25"/>
                <a:gd name="T15" fmla="*/ 7 h 7"/>
                <a:gd name="T16" fmla="*/ 11 w 2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24" name="Freeform 220"/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>
                <a:gd name="T0" fmla="*/ 3 w 7"/>
                <a:gd name="T1" fmla="*/ 15 h 15"/>
                <a:gd name="T2" fmla="*/ 7 w 7"/>
                <a:gd name="T3" fmla="*/ 8 h 15"/>
                <a:gd name="T4" fmla="*/ 3 w 7"/>
                <a:gd name="T5" fmla="*/ 0 h 15"/>
                <a:gd name="T6" fmla="*/ 7 w 7"/>
                <a:gd name="T7" fmla="*/ 8 h 15"/>
                <a:gd name="T8" fmla="*/ 3 w 7"/>
                <a:gd name="T9" fmla="*/ 11 h 15"/>
                <a:gd name="T10" fmla="*/ 3 w 7"/>
                <a:gd name="T11" fmla="*/ 11 h 15"/>
                <a:gd name="T12" fmla="*/ 3 w 7"/>
                <a:gd name="T13" fmla="*/ 15 h 15"/>
                <a:gd name="T14" fmla="*/ 0 w 7"/>
                <a:gd name="T15" fmla="*/ 15 h 15"/>
                <a:gd name="T16" fmla="*/ 0 w 7"/>
                <a:gd name="T17" fmla="*/ 15 h 15"/>
                <a:gd name="T18" fmla="*/ 0 w 7"/>
                <a:gd name="T19" fmla="*/ 15 h 15"/>
                <a:gd name="T20" fmla="*/ 3 w 7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25" name="Freeform 221"/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3 h 10"/>
                <a:gd name="T4" fmla="*/ 0 w 3"/>
                <a:gd name="T5" fmla="*/ 3 h 10"/>
                <a:gd name="T6" fmla="*/ 3 w 3"/>
                <a:gd name="T7" fmla="*/ 7 h 10"/>
                <a:gd name="T8" fmla="*/ 3 w 3"/>
                <a:gd name="T9" fmla="*/ 10 h 10"/>
                <a:gd name="T10" fmla="*/ 0 w 3"/>
                <a:gd name="T11" fmla="*/ 7 h 10"/>
                <a:gd name="T12" fmla="*/ 0 w 3"/>
                <a:gd name="T13" fmla="*/ 3 h 10"/>
                <a:gd name="T14" fmla="*/ 0 w 3"/>
                <a:gd name="T15" fmla="*/ 3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26" name="Freeform 222"/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3 h 10"/>
                <a:gd name="T4" fmla="*/ 0 w 4"/>
                <a:gd name="T5" fmla="*/ 0 h 10"/>
                <a:gd name="T6" fmla="*/ 0 w 4"/>
                <a:gd name="T7" fmla="*/ 3 h 10"/>
                <a:gd name="T8" fmla="*/ 4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27" name="Freeform 223"/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>
                <a:gd name="T0" fmla="*/ 0 w 11"/>
                <a:gd name="T1" fmla="*/ 7 h 11"/>
                <a:gd name="T2" fmla="*/ 0 w 11"/>
                <a:gd name="T3" fmla="*/ 11 h 11"/>
                <a:gd name="T4" fmla="*/ 0 w 11"/>
                <a:gd name="T5" fmla="*/ 11 h 11"/>
                <a:gd name="T6" fmla="*/ 0 w 11"/>
                <a:gd name="T7" fmla="*/ 7 h 11"/>
                <a:gd name="T8" fmla="*/ 4 w 11"/>
                <a:gd name="T9" fmla="*/ 7 h 11"/>
                <a:gd name="T10" fmla="*/ 7 w 11"/>
                <a:gd name="T11" fmla="*/ 4 h 11"/>
                <a:gd name="T12" fmla="*/ 11 w 11"/>
                <a:gd name="T13" fmla="*/ 0 h 11"/>
                <a:gd name="T14" fmla="*/ 7 w 11"/>
                <a:gd name="T15" fmla="*/ 0 h 11"/>
                <a:gd name="T16" fmla="*/ 7 w 11"/>
                <a:gd name="T17" fmla="*/ 4 h 11"/>
                <a:gd name="T18" fmla="*/ 0 w 11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28" name="Freeform 224"/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7 w 14"/>
                <a:gd name="T7" fmla="*/ 4 h 4"/>
                <a:gd name="T8" fmla="*/ 0 w 14"/>
                <a:gd name="T9" fmla="*/ 0 h 4"/>
                <a:gd name="T10" fmla="*/ 7 w 14"/>
                <a:gd name="T11" fmla="*/ 4 h 4"/>
                <a:gd name="T12" fmla="*/ 11 w 14"/>
                <a:gd name="T13" fmla="*/ 4 h 4"/>
                <a:gd name="T14" fmla="*/ 14 w 1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29" name="Freeform 225"/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0 h 3"/>
                <a:gd name="T4" fmla="*/ 4 w 7"/>
                <a:gd name="T5" fmla="*/ 0 h 3"/>
                <a:gd name="T6" fmla="*/ 7 w 7"/>
                <a:gd name="T7" fmla="*/ 0 h 3"/>
                <a:gd name="T8" fmla="*/ 7 w 7"/>
                <a:gd name="T9" fmla="*/ 0 h 3"/>
                <a:gd name="T10" fmla="*/ 4 w 7"/>
                <a:gd name="T11" fmla="*/ 0 h 3"/>
                <a:gd name="T12" fmla="*/ 4 w 7"/>
                <a:gd name="T13" fmla="*/ 0 h 3"/>
                <a:gd name="T14" fmla="*/ 0 w 7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30" name="Freeform 226"/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>
                <a:gd name="T0" fmla="*/ 14 w 14"/>
                <a:gd name="T1" fmla="*/ 28 h 28"/>
                <a:gd name="T2" fmla="*/ 4 w 14"/>
                <a:gd name="T3" fmla="*/ 17 h 28"/>
                <a:gd name="T4" fmla="*/ 0 w 14"/>
                <a:gd name="T5" fmla="*/ 17 h 28"/>
                <a:gd name="T6" fmla="*/ 0 w 14"/>
                <a:gd name="T7" fmla="*/ 14 h 28"/>
                <a:gd name="T8" fmla="*/ 0 w 14"/>
                <a:gd name="T9" fmla="*/ 14 h 28"/>
                <a:gd name="T10" fmla="*/ 0 w 14"/>
                <a:gd name="T11" fmla="*/ 7 h 28"/>
                <a:gd name="T12" fmla="*/ 0 w 14"/>
                <a:gd name="T13" fmla="*/ 3 h 28"/>
                <a:gd name="T14" fmla="*/ 0 w 14"/>
                <a:gd name="T15" fmla="*/ 0 h 28"/>
                <a:gd name="T16" fmla="*/ 0 w 14"/>
                <a:gd name="T17" fmla="*/ 7 h 28"/>
                <a:gd name="T18" fmla="*/ 0 w 14"/>
                <a:gd name="T19" fmla="*/ 14 h 28"/>
                <a:gd name="T20" fmla="*/ 4 w 14"/>
                <a:gd name="T21" fmla="*/ 17 h 28"/>
                <a:gd name="T22" fmla="*/ 4 w 14"/>
                <a:gd name="T23" fmla="*/ 17 h 28"/>
                <a:gd name="T24" fmla="*/ 14 w 14"/>
                <a:gd name="T25" fmla="*/ 28 h 28"/>
                <a:gd name="T26" fmla="*/ 14 w 14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31" name="Freeform 227"/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32" name="Freeform 228"/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33" name="Freeform 229"/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>
                <a:gd name="T0" fmla="*/ 4 w 4"/>
                <a:gd name="T1" fmla="*/ 25 h 28"/>
                <a:gd name="T2" fmla="*/ 0 w 4"/>
                <a:gd name="T3" fmla="*/ 14 h 28"/>
                <a:gd name="T4" fmla="*/ 0 w 4"/>
                <a:gd name="T5" fmla="*/ 14 h 28"/>
                <a:gd name="T6" fmla="*/ 0 w 4"/>
                <a:gd name="T7" fmla="*/ 14 h 28"/>
                <a:gd name="T8" fmla="*/ 0 w 4"/>
                <a:gd name="T9" fmla="*/ 14 h 28"/>
                <a:gd name="T10" fmla="*/ 0 w 4"/>
                <a:gd name="T11" fmla="*/ 14 h 28"/>
                <a:gd name="T12" fmla="*/ 0 w 4"/>
                <a:gd name="T13" fmla="*/ 7 h 28"/>
                <a:gd name="T14" fmla="*/ 0 w 4"/>
                <a:gd name="T15" fmla="*/ 4 h 28"/>
                <a:gd name="T16" fmla="*/ 4 w 4"/>
                <a:gd name="T17" fmla="*/ 0 h 28"/>
                <a:gd name="T18" fmla="*/ 0 w 4"/>
                <a:gd name="T19" fmla="*/ 4 h 28"/>
                <a:gd name="T20" fmla="*/ 0 w 4"/>
                <a:gd name="T21" fmla="*/ 7 h 28"/>
                <a:gd name="T22" fmla="*/ 0 w 4"/>
                <a:gd name="T23" fmla="*/ 14 h 28"/>
                <a:gd name="T24" fmla="*/ 0 w 4"/>
                <a:gd name="T25" fmla="*/ 14 h 28"/>
                <a:gd name="T26" fmla="*/ 0 w 4"/>
                <a:gd name="T27" fmla="*/ 18 h 28"/>
                <a:gd name="T28" fmla="*/ 0 w 4"/>
                <a:gd name="T29" fmla="*/ 21 h 28"/>
                <a:gd name="T30" fmla="*/ 4 w 4"/>
                <a:gd name="T31" fmla="*/ 28 h 28"/>
                <a:gd name="T32" fmla="*/ 4 w 4"/>
                <a:gd name="T3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34" name="Freeform 230"/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>
                <a:gd name="T0" fmla="*/ 3 w 3"/>
                <a:gd name="T1" fmla="*/ 10 h 10"/>
                <a:gd name="T2" fmla="*/ 3 w 3"/>
                <a:gd name="T3" fmla="*/ 7 h 10"/>
                <a:gd name="T4" fmla="*/ 3 w 3"/>
                <a:gd name="T5" fmla="*/ 7 h 10"/>
                <a:gd name="T6" fmla="*/ 3 w 3"/>
                <a:gd name="T7" fmla="*/ 3 h 10"/>
                <a:gd name="T8" fmla="*/ 0 w 3"/>
                <a:gd name="T9" fmla="*/ 0 h 10"/>
                <a:gd name="T10" fmla="*/ 3 w 3"/>
                <a:gd name="T11" fmla="*/ 3 h 10"/>
                <a:gd name="T12" fmla="*/ 3 w 3"/>
                <a:gd name="T13" fmla="*/ 7 h 10"/>
                <a:gd name="T14" fmla="*/ 3 w 3"/>
                <a:gd name="T15" fmla="*/ 7 h 10"/>
                <a:gd name="T16" fmla="*/ 3 w 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35" name="Freeform 231"/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>
                <a:gd name="T0" fmla="*/ 15 w 22"/>
                <a:gd name="T1" fmla="*/ 7 h 11"/>
                <a:gd name="T2" fmla="*/ 0 w 22"/>
                <a:gd name="T3" fmla="*/ 0 h 11"/>
                <a:gd name="T4" fmla="*/ 0 w 22"/>
                <a:gd name="T5" fmla="*/ 0 h 11"/>
                <a:gd name="T6" fmla="*/ 0 w 22"/>
                <a:gd name="T7" fmla="*/ 0 h 11"/>
                <a:gd name="T8" fmla="*/ 0 w 22"/>
                <a:gd name="T9" fmla="*/ 0 h 11"/>
                <a:gd name="T10" fmla="*/ 0 w 22"/>
                <a:gd name="T11" fmla="*/ 0 h 11"/>
                <a:gd name="T12" fmla="*/ 11 w 22"/>
                <a:gd name="T13" fmla="*/ 7 h 11"/>
                <a:gd name="T14" fmla="*/ 18 w 22"/>
                <a:gd name="T15" fmla="*/ 7 h 11"/>
                <a:gd name="T16" fmla="*/ 22 w 22"/>
                <a:gd name="T17" fmla="*/ 11 h 11"/>
                <a:gd name="T18" fmla="*/ 18 w 22"/>
                <a:gd name="T19" fmla="*/ 7 h 11"/>
                <a:gd name="T20" fmla="*/ 15 w 22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36" name="Freeform 232"/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>
                <a:gd name="T0" fmla="*/ 3 w 3"/>
                <a:gd name="T1" fmla="*/ 0 h 46"/>
                <a:gd name="T2" fmla="*/ 0 w 3"/>
                <a:gd name="T3" fmla="*/ 46 h 46"/>
                <a:gd name="T4" fmla="*/ 0 w 3"/>
                <a:gd name="T5" fmla="*/ 28 h 46"/>
                <a:gd name="T6" fmla="*/ 0 w 3"/>
                <a:gd name="T7" fmla="*/ 14 h 46"/>
                <a:gd name="T8" fmla="*/ 3 w 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37" name="Freeform 233"/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15 h 15"/>
                <a:gd name="T4" fmla="*/ 0 w 14"/>
                <a:gd name="T5" fmla="*/ 15 h 15"/>
                <a:gd name="T6" fmla="*/ 14 w 14"/>
                <a:gd name="T7" fmla="*/ 0 h 15"/>
                <a:gd name="T8" fmla="*/ 14 w 14"/>
                <a:gd name="T9" fmla="*/ 0 h 15"/>
                <a:gd name="T10" fmla="*/ 0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38" name="Freeform 234"/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>
                <a:gd name="T0" fmla="*/ 4 w 4"/>
                <a:gd name="T1" fmla="*/ 0 h 7"/>
                <a:gd name="T2" fmla="*/ 4 w 4"/>
                <a:gd name="T3" fmla="*/ 3 h 7"/>
                <a:gd name="T4" fmla="*/ 0 w 4"/>
                <a:gd name="T5" fmla="*/ 7 h 7"/>
                <a:gd name="T6" fmla="*/ 4 w 4"/>
                <a:gd name="T7" fmla="*/ 0 h 7"/>
                <a:gd name="T8" fmla="*/ 4 w 4"/>
                <a:gd name="T9" fmla="*/ 0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39" name="Freeform 235"/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0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40" name="Freeform 236"/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3 h 7"/>
                <a:gd name="T4" fmla="*/ 3 w 3"/>
                <a:gd name="T5" fmla="*/ 7 h 7"/>
                <a:gd name="T6" fmla="*/ 0 w 3"/>
                <a:gd name="T7" fmla="*/ 3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41" name="Freeform 237"/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>
                <a:gd name="T0" fmla="*/ 0 w 11"/>
                <a:gd name="T1" fmla="*/ 21 h 21"/>
                <a:gd name="T2" fmla="*/ 4 w 11"/>
                <a:gd name="T3" fmla="*/ 18 h 21"/>
                <a:gd name="T4" fmla="*/ 4 w 11"/>
                <a:gd name="T5" fmla="*/ 14 h 21"/>
                <a:gd name="T6" fmla="*/ 7 w 11"/>
                <a:gd name="T7" fmla="*/ 7 h 21"/>
                <a:gd name="T8" fmla="*/ 11 w 11"/>
                <a:gd name="T9" fmla="*/ 0 h 21"/>
                <a:gd name="T10" fmla="*/ 11 w 11"/>
                <a:gd name="T11" fmla="*/ 0 h 21"/>
                <a:gd name="T12" fmla="*/ 11 w 11"/>
                <a:gd name="T13" fmla="*/ 0 h 21"/>
                <a:gd name="T14" fmla="*/ 11 w 11"/>
                <a:gd name="T15" fmla="*/ 7 h 21"/>
                <a:gd name="T16" fmla="*/ 7 w 11"/>
                <a:gd name="T17" fmla="*/ 11 h 21"/>
                <a:gd name="T18" fmla="*/ 4 w 11"/>
                <a:gd name="T19" fmla="*/ 18 h 21"/>
                <a:gd name="T20" fmla="*/ 0 w 1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42" name="Freeform 238"/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>
                <a:gd name="T0" fmla="*/ 0 w 17"/>
                <a:gd name="T1" fmla="*/ 22 h 22"/>
                <a:gd name="T2" fmla="*/ 3 w 17"/>
                <a:gd name="T3" fmla="*/ 18 h 22"/>
                <a:gd name="T4" fmla="*/ 7 w 17"/>
                <a:gd name="T5" fmla="*/ 15 h 22"/>
                <a:gd name="T6" fmla="*/ 14 w 17"/>
                <a:gd name="T7" fmla="*/ 8 h 22"/>
                <a:gd name="T8" fmla="*/ 17 w 17"/>
                <a:gd name="T9" fmla="*/ 0 h 22"/>
                <a:gd name="T10" fmla="*/ 14 w 17"/>
                <a:gd name="T11" fmla="*/ 8 h 22"/>
                <a:gd name="T12" fmla="*/ 7 w 17"/>
                <a:gd name="T13" fmla="*/ 15 h 22"/>
                <a:gd name="T14" fmla="*/ 3 w 17"/>
                <a:gd name="T15" fmla="*/ 18 h 22"/>
                <a:gd name="T16" fmla="*/ 0 w 17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43" name="Freeform 239"/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>
                <a:gd name="T0" fmla="*/ 0 w 11"/>
                <a:gd name="T1" fmla="*/ 14 h 14"/>
                <a:gd name="T2" fmla="*/ 4 w 11"/>
                <a:gd name="T3" fmla="*/ 7 h 14"/>
                <a:gd name="T4" fmla="*/ 11 w 11"/>
                <a:gd name="T5" fmla="*/ 0 h 14"/>
                <a:gd name="T6" fmla="*/ 11 w 11"/>
                <a:gd name="T7" fmla="*/ 0 h 14"/>
                <a:gd name="T8" fmla="*/ 11 w 11"/>
                <a:gd name="T9" fmla="*/ 0 h 14"/>
                <a:gd name="T10" fmla="*/ 7 w 11"/>
                <a:gd name="T11" fmla="*/ 0 h 14"/>
                <a:gd name="T12" fmla="*/ 7 w 11"/>
                <a:gd name="T13" fmla="*/ 4 h 14"/>
                <a:gd name="T14" fmla="*/ 4 w 11"/>
                <a:gd name="T15" fmla="*/ 7 h 14"/>
                <a:gd name="T16" fmla="*/ 0 w 1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44" name="Freeform 240"/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>
                <a:gd name="T0" fmla="*/ 0 w 21"/>
                <a:gd name="T1" fmla="*/ 18 h 18"/>
                <a:gd name="T2" fmla="*/ 10 w 21"/>
                <a:gd name="T3" fmla="*/ 10 h 18"/>
                <a:gd name="T4" fmla="*/ 21 w 21"/>
                <a:gd name="T5" fmla="*/ 0 h 18"/>
                <a:gd name="T6" fmla="*/ 21 w 21"/>
                <a:gd name="T7" fmla="*/ 3 h 18"/>
                <a:gd name="T8" fmla="*/ 21 w 21"/>
                <a:gd name="T9" fmla="*/ 3 h 18"/>
                <a:gd name="T10" fmla="*/ 17 w 21"/>
                <a:gd name="T11" fmla="*/ 3 h 18"/>
                <a:gd name="T12" fmla="*/ 14 w 21"/>
                <a:gd name="T13" fmla="*/ 7 h 18"/>
                <a:gd name="T14" fmla="*/ 7 w 21"/>
                <a:gd name="T15" fmla="*/ 10 h 18"/>
                <a:gd name="T16" fmla="*/ 0 w 2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45" name="Freeform 241"/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>
                <a:gd name="T0" fmla="*/ 0 w 14"/>
                <a:gd name="T1" fmla="*/ 0 h 14"/>
                <a:gd name="T2" fmla="*/ 7 w 14"/>
                <a:gd name="T3" fmla="*/ 7 h 14"/>
                <a:gd name="T4" fmla="*/ 14 w 14"/>
                <a:gd name="T5" fmla="*/ 14 h 14"/>
                <a:gd name="T6" fmla="*/ 10 w 14"/>
                <a:gd name="T7" fmla="*/ 11 h 14"/>
                <a:gd name="T8" fmla="*/ 3 w 14"/>
                <a:gd name="T9" fmla="*/ 4 h 14"/>
                <a:gd name="T10" fmla="*/ 0 w 14"/>
                <a:gd name="T11" fmla="*/ 4 h 14"/>
                <a:gd name="T12" fmla="*/ 0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46" name="Freeform 242"/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0 h 7"/>
                <a:gd name="T4" fmla="*/ 3 w 10"/>
                <a:gd name="T5" fmla="*/ 3 h 7"/>
                <a:gd name="T6" fmla="*/ 1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47" name="Freeform 243"/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  <a:gd name="T6" fmla="*/ 3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48" name="Freeform 244"/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4 h 7"/>
                <a:gd name="T4" fmla="*/ 4 w 4"/>
                <a:gd name="T5" fmla="*/ 0 h 7"/>
                <a:gd name="T6" fmla="*/ 0 w 4"/>
                <a:gd name="T7" fmla="*/ 4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49" name="Freeform 245"/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7 h 14"/>
                <a:gd name="T4" fmla="*/ 0 w 14"/>
                <a:gd name="T5" fmla="*/ 14 h 14"/>
                <a:gd name="T6" fmla="*/ 0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50" name="Freeform 246"/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>
                <a:gd name="T0" fmla="*/ 3 w 7"/>
                <a:gd name="T1" fmla="*/ 0 h 10"/>
                <a:gd name="T2" fmla="*/ 0 w 7"/>
                <a:gd name="T3" fmla="*/ 0 h 10"/>
                <a:gd name="T4" fmla="*/ 0 w 7"/>
                <a:gd name="T5" fmla="*/ 3 h 10"/>
                <a:gd name="T6" fmla="*/ 3 w 7"/>
                <a:gd name="T7" fmla="*/ 3 h 10"/>
                <a:gd name="T8" fmla="*/ 7 w 7"/>
                <a:gd name="T9" fmla="*/ 7 h 10"/>
                <a:gd name="T10" fmla="*/ 7 w 7"/>
                <a:gd name="T11" fmla="*/ 10 h 10"/>
                <a:gd name="T12" fmla="*/ 7 w 7"/>
                <a:gd name="T13" fmla="*/ 7 h 10"/>
                <a:gd name="T14" fmla="*/ 3 w 7"/>
                <a:gd name="T15" fmla="*/ 3 h 10"/>
                <a:gd name="T16" fmla="*/ 0 w 7"/>
                <a:gd name="T17" fmla="*/ 3 h 10"/>
                <a:gd name="T18" fmla="*/ 0 w 7"/>
                <a:gd name="T19" fmla="*/ 3 h 10"/>
                <a:gd name="T20" fmla="*/ 0 w 7"/>
                <a:gd name="T21" fmla="*/ 3 h 10"/>
                <a:gd name="T22" fmla="*/ 0 w 7"/>
                <a:gd name="T23" fmla="*/ 3 h 10"/>
                <a:gd name="T24" fmla="*/ 3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51" name="Freeform 247"/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>
                <a:gd name="T0" fmla="*/ 56 w 70"/>
                <a:gd name="T1" fmla="*/ 0 h 3"/>
                <a:gd name="T2" fmla="*/ 28 w 70"/>
                <a:gd name="T3" fmla="*/ 3 h 3"/>
                <a:gd name="T4" fmla="*/ 0 w 70"/>
                <a:gd name="T5" fmla="*/ 0 h 3"/>
                <a:gd name="T6" fmla="*/ 28 w 70"/>
                <a:gd name="T7" fmla="*/ 3 h 3"/>
                <a:gd name="T8" fmla="*/ 56 w 70"/>
                <a:gd name="T9" fmla="*/ 0 h 3"/>
                <a:gd name="T10" fmla="*/ 63 w 70"/>
                <a:gd name="T11" fmla="*/ 0 h 3"/>
                <a:gd name="T12" fmla="*/ 67 w 70"/>
                <a:gd name="T13" fmla="*/ 0 h 3"/>
                <a:gd name="T14" fmla="*/ 70 w 70"/>
                <a:gd name="T15" fmla="*/ 0 h 3"/>
                <a:gd name="T16" fmla="*/ 63 w 70"/>
                <a:gd name="T17" fmla="*/ 0 h 3"/>
                <a:gd name="T18" fmla="*/ 56 w 7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52" name="Freeform 248"/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>
                <a:gd name="T0" fmla="*/ 0 w 14"/>
                <a:gd name="T1" fmla="*/ 0 h 32"/>
                <a:gd name="T2" fmla="*/ 7 w 14"/>
                <a:gd name="T3" fmla="*/ 7 h 32"/>
                <a:gd name="T4" fmla="*/ 10 w 14"/>
                <a:gd name="T5" fmla="*/ 18 h 32"/>
                <a:gd name="T6" fmla="*/ 14 w 14"/>
                <a:gd name="T7" fmla="*/ 28 h 32"/>
                <a:gd name="T8" fmla="*/ 10 w 14"/>
                <a:gd name="T9" fmla="*/ 28 h 32"/>
                <a:gd name="T10" fmla="*/ 7 w 14"/>
                <a:gd name="T11" fmla="*/ 32 h 32"/>
                <a:gd name="T12" fmla="*/ 10 w 14"/>
                <a:gd name="T13" fmla="*/ 28 h 32"/>
                <a:gd name="T14" fmla="*/ 14 w 14"/>
                <a:gd name="T15" fmla="*/ 28 h 32"/>
                <a:gd name="T16" fmla="*/ 14 w 14"/>
                <a:gd name="T17" fmla="*/ 28 h 32"/>
                <a:gd name="T18" fmla="*/ 10 w 14"/>
                <a:gd name="T19" fmla="*/ 18 h 32"/>
                <a:gd name="T20" fmla="*/ 7 w 14"/>
                <a:gd name="T21" fmla="*/ 7 h 32"/>
                <a:gd name="T22" fmla="*/ 0 w 14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53" name="Freeform 249"/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>
                <a:gd name="T0" fmla="*/ 3 w 14"/>
                <a:gd name="T1" fmla="*/ 25 h 25"/>
                <a:gd name="T2" fmla="*/ 3 w 14"/>
                <a:gd name="T3" fmla="*/ 25 h 25"/>
                <a:gd name="T4" fmla="*/ 0 w 14"/>
                <a:gd name="T5" fmla="*/ 25 h 25"/>
                <a:gd name="T6" fmla="*/ 14 w 14"/>
                <a:gd name="T7" fmla="*/ 0 h 25"/>
                <a:gd name="T8" fmla="*/ 14 w 14"/>
                <a:gd name="T9" fmla="*/ 0 h 25"/>
                <a:gd name="T10" fmla="*/ 14 w 14"/>
                <a:gd name="T11" fmla="*/ 4 h 25"/>
                <a:gd name="T12" fmla="*/ 10 w 14"/>
                <a:gd name="T13" fmla="*/ 7 h 25"/>
                <a:gd name="T14" fmla="*/ 7 w 14"/>
                <a:gd name="T15" fmla="*/ 14 h 25"/>
                <a:gd name="T16" fmla="*/ 3 w 14"/>
                <a:gd name="T17" fmla="*/ 21 h 25"/>
                <a:gd name="T18" fmla="*/ 3 w 14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54" name="Freeform 250"/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>
                <a:gd name="T0" fmla="*/ 0 w 18"/>
                <a:gd name="T1" fmla="*/ 0 h 4"/>
                <a:gd name="T2" fmla="*/ 0 w 18"/>
                <a:gd name="T3" fmla="*/ 0 h 4"/>
                <a:gd name="T4" fmla="*/ 0 w 18"/>
                <a:gd name="T5" fmla="*/ 0 h 4"/>
                <a:gd name="T6" fmla="*/ 3 w 18"/>
                <a:gd name="T7" fmla="*/ 0 h 4"/>
                <a:gd name="T8" fmla="*/ 10 w 18"/>
                <a:gd name="T9" fmla="*/ 0 h 4"/>
                <a:gd name="T10" fmla="*/ 18 w 18"/>
                <a:gd name="T11" fmla="*/ 4 h 4"/>
                <a:gd name="T12" fmla="*/ 10 w 18"/>
                <a:gd name="T13" fmla="*/ 4 h 4"/>
                <a:gd name="T14" fmla="*/ 0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55" name="Freeform 251"/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>
                <a:gd name="T0" fmla="*/ 0 w 4"/>
                <a:gd name="T1" fmla="*/ 4 h 11"/>
                <a:gd name="T2" fmla="*/ 0 w 4"/>
                <a:gd name="T3" fmla="*/ 11 h 11"/>
                <a:gd name="T4" fmla="*/ 0 w 4"/>
                <a:gd name="T5" fmla="*/ 7 h 11"/>
                <a:gd name="T6" fmla="*/ 0 w 4"/>
                <a:gd name="T7" fmla="*/ 4 h 11"/>
                <a:gd name="T8" fmla="*/ 0 w 4"/>
                <a:gd name="T9" fmla="*/ 4 h 11"/>
                <a:gd name="T10" fmla="*/ 4 w 4"/>
                <a:gd name="T11" fmla="*/ 4 h 11"/>
                <a:gd name="T12" fmla="*/ 4 w 4"/>
                <a:gd name="T13" fmla="*/ 4 h 11"/>
                <a:gd name="T14" fmla="*/ 4 w 4"/>
                <a:gd name="T15" fmla="*/ 0 h 11"/>
                <a:gd name="T16" fmla="*/ 0 w 4"/>
                <a:gd name="T17" fmla="*/ 4 h 11"/>
                <a:gd name="T18" fmla="*/ 0 w 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56" name="Freeform 252"/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0 w 3"/>
                <a:gd name="T7" fmla="*/ 7 h 7"/>
                <a:gd name="T8" fmla="*/ 0 w 3"/>
                <a:gd name="T9" fmla="*/ 4 h 7"/>
                <a:gd name="T10" fmla="*/ 3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57" name="Freeform 253"/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0 w 7"/>
                <a:gd name="T5" fmla="*/ 11 h 14"/>
                <a:gd name="T6" fmla="*/ 0 w 7"/>
                <a:gd name="T7" fmla="*/ 7 h 14"/>
                <a:gd name="T8" fmla="*/ 3 w 7"/>
                <a:gd name="T9" fmla="*/ 4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58" name="Freeform 254"/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59" name="Freeform 255"/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7 w 10"/>
                <a:gd name="T3" fmla="*/ 4 h 4"/>
                <a:gd name="T4" fmla="*/ 0 w 10"/>
                <a:gd name="T5" fmla="*/ 4 h 4"/>
                <a:gd name="T6" fmla="*/ 7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0" name="Freeform 256"/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>
                <a:gd name="T0" fmla="*/ 4 w 28"/>
                <a:gd name="T1" fmla="*/ 11 h 49"/>
                <a:gd name="T2" fmla="*/ 0 w 28"/>
                <a:gd name="T3" fmla="*/ 25 h 49"/>
                <a:gd name="T4" fmla="*/ 0 w 28"/>
                <a:gd name="T5" fmla="*/ 32 h 49"/>
                <a:gd name="T6" fmla="*/ 4 w 28"/>
                <a:gd name="T7" fmla="*/ 42 h 49"/>
                <a:gd name="T8" fmla="*/ 7 w 28"/>
                <a:gd name="T9" fmla="*/ 49 h 49"/>
                <a:gd name="T10" fmla="*/ 4 w 28"/>
                <a:gd name="T11" fmla="*/ 42 h 49"/>
                <a:gd name="T12" fmla="*/ 0 w 28"/>
                <a:gd name="T13" fmla="*/ 32 h 49"/>
                <a:gd name="T14" fmla="*/ 0 w 28"/>
                <a:gd name="T15" fmla="*/ 25 h 49"/>
                <a:gd name="T16" fmla="*/ 4 w 28"/>
                <a:gd name="T17" fmla="*/ 11 h 49"/>
                <a:gd name="T18" fmla="*/ 25 w 28"/>
                <a:gd name="T19" fmla="*/ 0 h 49"/>
                <a:gd name="T20" fmla="*/ 28 w 28"/>
                <a:gd name="T21" fmla="*/ 0 h 49"/>
                <a:gd name="T22" fmla="*/ 4 w 28"/>
                <a:gd name="T2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1" name="Freeform 257"/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>
                <a:gd name="T0" fmla="*/ 14 w 21"/>
                <a:gd name="T1" fmla="*/ 3 h 7"/>
                <a:gd name="T2" fmla="*/ 18 w 21"/>
                <a:gd name="T3" fmla="*/ 3 h 7"/>
                <a:gd name="T4" fmla="*/ 21 w 21"/>
                <a:gd name="T5" fmla="*/ 0 h 7"/>
                <a:gd name="T6" fmla="*/ 18 w 21"/>
                <a:gd name="T7" fmla="*/ 3 h 7"/>
                <a:gd name="T8" fmla="*/ 14 w 21"/>
                <a:gd name="T9" fmla="*/ 3 h 7"/>
                <a:gd name="T10" fmla="*/ 7 w 21"/>
                <a:gd name="T11" fmla="*/ 3 h 7"/>
                <a:gd name="T12" fmla="*/ 0 w 21"/>
                <a:gd name="T13" fmla="*/ 7 h 7"/>
                <a:gd name="T14" fmla="*/ 7 w 21"/>
                <a:gd name="T15" fmla="*/ 3 h 7"/>
                <a:gd name="T16" fmla="*/ 14 w 2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2" name="Freeform 258"/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>
                <a:gd name="T0" fmla="*/ 7 w 25"/>
                <a:gd name="T1" fmla="*/ 7 h 11"/>
                <a:gd name="T2" fmla="*/ 4 w 25"/>
                <a:gd name="T3" fmla="*/ 7 h 11"/>
                <a:gd name="T4" fmla="*/ 4 w 25"/>
                <a:gd name="T5" fmla="*/ 4 h 11"/>
                <a:gd name="T6" fmla="*/ 0 w 25"/>
                <a:gd name="T7" fmla="*/ 0 h 11"/>
                <a:gd name="T8" fmla="*/ 4 w 25"/>
                <a:gd name="T9" fmla="*/ 4 h 11"/>
                <a:gd name="T10" fmla="*/ 7 w 25"/>
                <a:gd name="T11" fmla="*/ 7 h 11"/>
                <a:gd name="T12" fmla="*/ 7 w 25"/>
                <a:gd name="T13" fmla="*/ 7 h 11"/>
                <a:gd name="T14" fmla="*/ 11 w 25"/>
                <a:gd name="T15" fmla="*/ 7 h 11"/>
                <a:gd name="T16" fmla="*/ 18 w 25"/>
                <a:gd name="T17" fmla="*/ 7 h 11"/>
                <a:gd name="T18" fmla="*/ 25 w 25"/>
                <a:gd name="T19" fmla="*/ 11 h 11"/>
                <a:gd name="T20" fmla="*/ 22 w 25"/>
                <a:gd name="T21" fmla="*/ 7 h 11"/>
                <a:gd name="T22" fmla="*/ 18 w 25"/>
                <a:gd name="T23" fmla="*/ 7 h 11"/>
                <a:gd name="T24" fmla="*/ 11 w 25"/>
                <a:gd name="T25" fmla="*/ 7 h 11"/>
                <a:gd name="T26" fmla="*/ 7 w 25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3" name="Freeform 259"/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  <a:gd name="T10" fmla="*/ 0 w 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4" name="Freeform 260"/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0 h 10"/>
                <a:gd name="T4" fmla="*/ 7 w 10"/>
                <a:gd name="T5" fmla="*/ 3 h 10"/>
                <a:gd name="T6" fmla="*/ 3 w 10"/>
                <a:gd name="T7" fmla="*/ 3 h 10"/>
                <a:gd name="T8" fmla="*/ 0 w 10"/>
                <a:gd name="T9" fmla="*/ 10 h 10"/>
                <a:gd name="T10" fmla="*/ 3 w 10"/>
                <a:gd name="T11" fmla="*/ 7 h 10"/>
                <a:gd name="T12" fmla="*/ 7 w 10"/>
                <a:gd name="T13" fmla="*/ 3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5" name="Freeform 261"/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>
                <a:gd name="T0" fmla="*/ 4 w 4"/>
                <a:gd name="T1" fmla="*/ 7 h 7"/>
                <a:gd name="T2" fmla="*/ 0 w 4"/>
                <a:gd name="T3" fmla="*/ 3 h 7"/>
                <a:gd name="T4" fmla="*/ 0 w 4"/>
                <a:gd name="T5" fmla="*/ 0 h 7"/>
                <a:gd name="T6" fmla="*/ 0 w 4"/>
                <a:gd name="T7" fmla="*/ 3 h 7"/>
                <a:gd name="T8" fmla="*/ 0 w 4"/>
                <a:gd name="T9" fmla="*/ 7 h 7"/>
                <a:gd name="T10" fmla="*/ 4 w 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6" name="Freeform 262"/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>
                <a:gd name="T0" fmla="*/ 14 w 21"/>
                <a:gd name="T1" fmla="*/ 4 h 7"/>
                <a:gd name="T2" fmla="*/ 18 w 21"/>
                <a:gd name="T3" fmla="*/ 4 h 7"/>
                <a:gd name="T4" fmla="*/ 21 w 21"/>
                <a:gd name="T5" fmla="*/ 0 h 7"/>
                <a:gd name="T6" fmla="*/ 18 w 21"/>
                <a:gd name="T7" fmla="*/ 4 h 7"/>
                <a:gd name="T8" fmla="*/ 14 w 21"/>
                <a:gd name="T9" fmla="*/ 4 h 7"/>
                <a:gd name="T10" fmla="*/ 7 w 21"/>
                <a:gd name="T11" fmla="*/ 4 h 7"/>
                <a:gd name="T12" fmla="*/ 0 w 21"/>
                <a:gd name="T13" fmla="*/ 7 h 7"/>
                <a:gd name="T14" fmla="*/ 7 w 21"/>
                <a:gd name="T15" fmla="*/ 4 h 7"/>
                <a:gd name="T16" fmla="*/ 14 w 21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7" name="Freeform 263"/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>
                <a:gd name="T0" fmla="*/ 14 w 25"/>
                <a:gd name="T1" fmla="*/ 7 h 10"/>
                <a:gd name="T2" fmla="*/ 18 w 25"/>
                <a:gd name="T3" fmla="*/ 7 h 10"/>
                <a:gd name="T4" fmla="*/ 25 w 25"/>
                <a:gd name="T5" fmla="*/ 0 h 10"/>
                <a:gd name="T6" fmla="*/ 18 w 25"/>
                <a:gd name="T7" fmla="*/ 7 h 10"/>
                <a:gd name="T8" fmla="*/ 14 w 25"/>
                <a:gd name="T9" fmla="*/ 7 h 10"/>
                <a:gd name="T10" fmla="*/ 7 w 25"/>
                <a:gd name="T11" fmla="*/ 10 h 10"/>
                <a:gd name="T12" fmla="*/ 0 w 25"/>
                <a:gd name="T13" fmla="*/ 10 h 10"/>
                <a:gd name="T14" fmla="*/ 4 w 25"/>
                <a:gd name="T15" fmla="*/ 10 h 10"/>
                <a:gd name="T16" fmla="*/ 7 w 25"/>
                <a:gd name="T17" fmla="*/ 10 h 10"/>
                <a:gd name="T18" fmla="*/ 14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8" name="Freeform 264"/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>
                <a:gd name="T0" fmla="*/ 14 w 14"/>
                <a:gd name="T1" fmla="*/ 0 h 7"/>
                <a:gd name="T2" fmla="*/ 11 w 14"/>
                <a:gd name="T3" fmla="*/ 0 h 7"/>
                <a:gd name="T4" fmla="*/ 7 w 14"/>
                <a:gd name="T5" fmla="*/ 0 h 7"/>
                <a:gd name="T6" fmla="*/ 0 w 14"/>
                <a:gd name="T7" fmla="*/ 3 h 7"/>
                <a:gd name="T8" fmla="*/ 0 w 14"/>
                <a:gd name="T9" fmla="*/ 7 h 7"/>
                <a:gd name="T10" fmla="*/ 0 w 14"/>
                <a:gd name="T11" fmla="*/ 7 h 7"/>
                <a:gd name="T12" fmla="*/ 0 w 14"/>
                <a:gd name="T13" fmla="*/ 7 h 7"/>
                <a:gd name="T14" fmla="*/ 0 w 14"/>
                <a:gd name="T15" fmla="*/ 3 h 7"/>
                <a:gd name="T16" fmla="*/ 7 w 14"/>
                <a:gd name="T17" fmla="*/ 0 h 7"/>
                <a:gd name="T18" fmla="*/ 11 w 14"/>
                <a:gd name="T19" fmla="*/ 0 h 7"/>
                <a:gd name="T20" fmla="*/ 14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9" name="Freeform 265"/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>
                <a:gd name="T0" fmla="*/ 14 w 14"/>
                <a:gd name="T1" fmla="*/ 0 h 4"/>
                <a:gd name="T2" fmla="*/ 14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4 w 14"/>
                <a:gd name="T9" fmla="*/ 0 h 4"/>
                <a:gd name="T10" fmla="*/ 7 w 14"/>
                <a:gd name="T11" fmla="*/ 0 h 4"/>
                <a:gd name="T12" fmla="*/ 0 w 14"/>
                <a:gd name="T13" fmla="*/ 4 h 4"/>
                <a:gd name="T14" fmla="*/ 7 w 14"/>
                <a:gd name="T15" fmla="*/ 0 h 4"/>
                <a:gd name="T16" fmla="*/ 14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0" name="Freeform 266"/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0 w 10"/>
                <a:gd name="T5" fmla="*/ 0 h 4"/>
                <a:gd name="T6" fmla="*/ 3 w 10"/>
                <a:gd name="T7" fmla="*/ 4 h 4"/>
                <a:gd name="T8" fmla="*/ 1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1" name="Freeform 267"/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>
                <a:gd name="T0" fmla="*/ 28 w 138"/>
                <a:gd name="T1" fmla="*/ 43 h 85"/>
                <a:gd name="T2" fmla="*/ 32 w 138"/>
                <a:gd name="T3" fmla="*/ 32 h 85"/>
                <a:gd name="T4" fmla="*/ 36 w 138"/>
                <a:gd name="T5" fmla="*/ 32 h 85"/>
                <a:gd name="T6" fmla="*/ 39 w 138"/>
                <a:gd name="T7" fmla="*/ 29 h 85"/>
                <a:gd name="T8" fmla="*/ 46 w 138"/>
                <a:gd name="T9" fmla="*/ 25 h 85"/>
                <a:gd name="T10" fmla="*/ 53 w 138"/>
                <a:gd name="T11" fmla="*/ 22 h 85"/>
                <a:gd name="T12" fmla="*/ 57 w 138"/>
                <a:gd name="T13" fmla="*/ 15 h 85"/>
                <a:gd name="T14" fmla="*/ 60 w 138"/>
                <a:gd name="T15" fmla="*/ 8 h 85"/>
                <a:gd name="T16" fmla="*/ 60 w 138"/>
                <a:gd name="T17" fmla="*/ 8 h 85"/>
                <a:gd name="T18" fmla="*/ 67 w 138"/>
                <a:gd name="T19" fmla="*/ 11 h 85"/>
                <a:gd name="T20" fmla="*/ 71 w 138"/>
                <a:gd name="T21" fmla="*/ 11 h 85"/>
                <a:gd name="T22" fmla="*/ 74 w 138"/>
                <a:gd name="T23" fmla="*/ 11 h 85"/>
                <a:gd name="T24" fmla="*/ 78 w 138"/>
                <a:gd name="T25" fmla="*/ 11 h 85"/>
                <a:gd name="T26" fmla="*/ 88 w 138"/>
                <a:gd name="T27" fmla="*/ 11 h 85"/>
                <a:gd name="T28" fmla="*/ 95 w 138"/>
                <a:gd name="T29" fmla="*/ 11 h 85"/>
                <a:gd name="T30" fmla="*/ 106 w 138"/>
                <a:gd name="T31" fmla="*/ 11 h 85"/>
                <a:gd name="T32" fmla="*/ 117 w 138"/>
                <a:gd name="T33" fmla="*/ 8 h 85"/>
                <a:gd name="T34" fmla="*/ 127 w 138"/>
                <a:gd name="T35" fmla="*/ 0 h 85"/>
                <a:gd name="T36" fmla="*/ 138 w 138"/>
                <a:gd name="T37" fmla="*/ 0 h 85"/>
                <a:gd name="T38" fmla="*/ 138 w 138"/>
                <a:gd name="T39" fmla="*/ 0 h 85"/>
                <a:gd name="T40" fmla="*/ 127 w 138"/>
                <a:gd name="T41" fmla="*/ 0 h 85"/>
                <a:gd name="T42" fmla="*/ 120 w 138"/>
                <a:gd name="T43" fmla="*/ 8 h 85"/>
                <a:gd name="T44" fmla="*/ 106 w 138"/>
                <a:gd name="T45" fmla="*/ 11 h 85"/>
                <a:gd name="T46" fmla="*/ 95 w 138"/>
                <a:gd name="T47" fmla="*/ 15 h 85"/>
                <a:gd name="T48" fmla="*/ 88 w 138"/>
                <a:gd name="T49" fmla="*/ 11 h 85"/>
                <a:gd name="T50" fmla="*/ 81 w 138"/>
                <a:gd name="T51" fmla="*/ 11 h 85"/>
                <a:gd name="T52" fmla="*/ 78 w 138"/>
                <a:gd name="T53" fmla="*/ 11 h 85"/>
                <a:gd name="T54" fmla="*/ 71 w 138"/>
                <a:gd name="T55" fmla="*/ 11 h 85"/>
                <a:gd name="T56" fmla="*/ 67 w 138"/>
                <a:gd name="T57" fmla="*/ 11 h 85"/>
                <a:gd name="T58" fmla="*/ 64 w 138"/>
                <a:gd name="T59" fmla="*/ 11 h 85"/>
                <a:gd name="T60" fmla="*/ 60 w 138"/>
                <a:gd name="T61" fmla="*/ 8 h 85"/>
                <a:gd name="T62" fmla="*/ 57 w 138"/>
                <a:gd name="T63" fmla="*/ 15 h 85"/>
                <a:gd name="T64" fmla="*/ 53 w 138"/>
                <a:gd name="T65" fmla="*/ 22 h 85"/>
                <a:gd name="T66" fmla="*/ 46 w 138"/>
                <a:gd name="T67" fmla="*/ 29 h 85"/>
                <a:gd name="T68" fmla="*/ 39 w 138"/>
                <a:gd name="T69" fmla="*/ 32 h 85"/>
                <a:gd name="T70" fmla="*/ 36 w 138"/>
                <a:gd name="T71" fmla="*/ 32 h 85"/>
                <a:gd name="T72" fmla="*/ 36 w 138"/>
                <a:gd name="T73" fmla="*/ 32 h 85"/>
                <a:gd name="T74" fmla="*/ 28 w 138"/>
                <a:gd name="T75" fmla="*/ 43 h 85"/>
                <a:gd name="T76" fmla="*/ 11 w 138"/>
                <a:gd name="T77" fmla="*/ 46 h 85"/>
                <a:gd name="T78" fmla="*/ 11 w 138"/>
                <a:gd name="T79" fmla="*/ 67 h 85"/>
                <a:gd name="T80" fmla="*/ 0 w 138"/>
                <a:gd name="T81" fmla="*/ 85 h 85"/>
                <a:gd name="T82" fmla="*/ 0 w 138"/>
                <a:gd name="T83" fmla="*/ 82 h 85"/>
                <a:gd name="T84" fmla="*/ 11 w 138"/>
                <a:gd name="T85" fmla="*/ 64 h 85"/>
                <a:gd name="T86" fmla="*/ 11 w 138"/>
                <a:gd name="T87" fmla="*/ 43 h 85"/>
                <a:gd name="T88" fmla="*/ 21 w 138"/>
                <a:gd name="T89" fmla="*/ 43 h 85"/>
                <a:gd name="T90" fmla="*/ 28 w 138"/>
                <a:gd name="T9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2" name="Freeform 268"/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>
                <a:gd name="T0" fmla="*/ 24 w 24"/>
                <a:gd name="T1" fmla="*/ 0 h 21"/>
                <a:gd name="T2" fmla="*/ 24 w 24"/>
                <a:gd name="T3" fmla="*/ 0 h 21"/>
                <a:gd name="T4" fmla="*/ 24 w 24"/>
                <a:gd name="T5" fmla="*/ 0 h 21"/>
                <a:gd name="T6" fmla="*/ 7 w 24"/>
                <a:gd name="T7" fmla="*/ 17 h 21"/>
                <a:gd name="T8" fmla="*/ 7 w 24"/>
                <a:gd name="T9" fmla="*/ 17 h 21"/>
                <a:gd name="T10" fmla="*/ 3 w 24"/>
                <a:gd name="T11" fmla="*/ 17 h 21"/>
                <a:gd name="T12" fmla="*/ 0 w 24"/>
                <a:gd name="T13" fmla="*/ 21 h 21"/>
                <a:gd name="T14" fmla="*/ 3 w 24"/>
                <a:gd name="T15" fmla="*/ 17 h 21"/>
                <a:gd name="T16" fmla="*/ 7 w 24"/>
                <a:gd name="T17" fmla="*/ 17 h 21"/>
                <a:gd name="T18" fmla="*/ 7 w 24"/>
                <a:gd name="T19" fmla="*/ 17 h 21"/>
                <a:gd name="T20" fmla="*/ 24 w 24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3" name="Freeform 269"/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>
                <a:gd name="T0" fmla="*/ 3 w 18"/>
                <a:gd name="T1" fmla="*/ 7 h 29"/>
                <a:gd name="T2" fmla="*/ 18 w 18"/>
                <a:gd name="T3" fmla="*/ 25 h 29"/>
                <a:gd name="T4" fmla="*/ 18 w 18"/>
                <a:gd name="T5" fmla="*/ 29 h 29"/>
                <a:gd name="T6" fmla="*/ 14 w 18"/>
                <a:gd name="T7" fmla="*/ 25 h 29"/>
                <a:gd name="T8" fmla="*/ 11 w 18"/>
                <a:gd name="T9" fmla="*/ 18 h 29"/>
                <a:gd name="T10" fmla="*/ 7 w 18"/>
                <a:gd name="T11" fmla="*/ 15 h 29"/>
                <a:gd name="T12" fmla="*/ 3 w 18"/>
                <a:gd name="T13" fmla="*/ 11 h 29"/>
                <a:gd name="T14" fmla="*/ 3 w 18"/>
                <a:gd name="T15" fmla="*/ 7 h 29"/>
                <a:gd name="T16" fmla="*/ 0 w 18"/>
                <a:gd name="T17" fmla="*/ 4 h 29"/>
                <a:gd name="T18" fmla="*/ 0 w 18"/>
                <a:gd name="T19" fmla="*/ 0 h 29"/>
                <a:gd name="T20" fmla="*/ 0 w 18"/>
                <a:gd name="T21" fmla="*/ 0 h 29"/>
                <a:gd name="T22" fmla="*/ 0 w 18"/>
                <a:gd name="T23" fmla="*/ 0 h 29"/>
                <a:gd name="T24" fmla="*/ 3 w 18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4" name="Freeform 270"/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4 h 7"/>
                <a:gd name="T6" fmla="*/ 3 w 3"/>
                <a:gd name="T7" fmla="*/ 4 h 7"/>
                <a:gd name="T8" fmla="*/ 3 w 3"/>
                <a:gd name="T9" fmla="*/ 4 h 7"/>
                <a:gd name="T10" fmla="*/ 3 w 3"/>
                <a:gd name="T11" fmla="*/ 0 h 7"/>
                <a:gd name="T12" fmla="*/ 3 w 3"/>
                <a:gd name="T13" fmla="*/ 4 h 7"/>
                <a:gd name="T14" fmla="*/ 3 w 3"/>
                <a:gd name="T15" fmla="*/ 4 h 7"/>
                <a:gd name="T16" fmla="*/ 3 w 3"/>
                <a:gd name="T17" fmla="*/ 4 h 7"/>
                <a:gd name="T18" fmla="*/ 0 w 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5" name="Freeform 271"/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0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3 w 3"/>
                <a:gd name="T11" fmla="*/ 0 h 4"/>
                <a:gd name="T12" fmla="*/ 3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6" name="Freeform 272"/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>
                <a:gd name="T0" fmla="*/ 0 w 11"/>
                <a:gd name="T1" fmla="*/ 22 h 22"/>
                <a:gd name="T2" fmla="*/ 0 w 11"/>
                <a:gd name="T3" fmla="*/ 18 h 22"/>
                <a:gd name="T4" fmla="*/ 0 w 11"/>
                <a:gd name="T5" fmla="*/ 15 h 22"/>
                <a:gd name="T6" fmla="*/ 4 w 11"/>
                <a:gd name="T7" fmla="*/ 11 h 22"/>
                <a:gd name="T8" fmla="*/ 4 w 11"/>
                <a:gd name="T9" fmla="*/ 8 h 22"/>
                <a:gd name="T10" fmla="*/ 4 w 11"/>
                <a:gd name="T11" fmla="*/ 4 h 22"/>
                <a:gd name="T12" fmla="*/ 0 w 11"/>
                <a:gd name="T13" fmla="*/ 8 h 22"/>
                <a:gd name="T14" fmla="*/ 0 w 11"/>
                <a:gd name="T15" fmla="*/ 4 h 22"/>
                <a:gd name="T16" fmla="*/ 4 w 11"/>
                <a:gd name="T17" fmla="*/ 4 h 22"/>
                <a:gd name="T18" fmla="*/ 11 w 11"/>
                <a:gd name="T19" fmla="*/ 0 h 22"/>
                <a:gd name="T20" fmla="*/ 7 w 11"/>
                <a:gd name="T21" fmla="*/ 4 h 22"/>
                <a:gd name="T22" fmla="*/ 4 w 11"/>
                <a:gd name="T23" fmla="*/ 4 h 22"/>
                <a:gd name="T24" fmla="*/ 4 w 11"/>
                <a:gd name="T25" fmla="*/ 8 h 22"/>
                <a:gd name="T26" fmla="*/ 4 w 11"/>
                <a:gd name="T27" fmla="*/ 11 h 22"/>
                <a:gd name="T28" fmla="*/ 0 w 11"/>
                <a:gd name="T29" fmla="*/ 15 h 22"/>
                <a:gd name="T30" fmla="*/ 0 w 11"/>
                <a:gd name="T31" fmla="*/ 18 h 22"/>
                <a:gd name="T32" fmla="*/ 0 w 11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7" name="Freeform 273"/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7 h 14"/>
                <a:gd name="T4" fmla="*/ 0 w 7"/>
                <a:gd name="T5" fmla="*/ 0 h 14"/>
                <a:gd name="T6" fmla="*/ 3 w 7"/>
                <a:gd name="T7" fmla="*/ 7 h 14"/>
                <a:gd name="T8" fmla="*/ 7 w 7"/>
                <a:gd name="T9" fmla="*/ 10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8" name="Freeform 274"/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>
                <a:gd name="T0" fmla="*/ 7 w 7"/>
                <a:gd name="T1" fmla="*/ 7 h 7"/>
                <a:gd name="T2" fmla="*/ 3 w 7"/>
                <a:gd name="T3" fmla="*/ 4 h 7"/>
                <a:gd name="T4" fmla="*/ 0 w 7"/>
                <a:gd name="T5" fmla="*/ 0 h 7"/>
                <a:gd name="T6" fmla="*/ 3 w 7"/>
                <a:gd name="T7" fmla="*/ 4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9" name="Freeform 275"/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7 w 7"/>
                <a:gd name="T5" fmla="*/ 4 h 7"/>
                <a:gd name="T6" fmla="*/ 3 w 7"/>
                <a:gd name="T7" fmla="*/ 4 h 7"/>
                <a:gd name="T8" fmla="*/ 3 w 7"/>
                <a:gd name="T9" fmla="*/ 4 h 7"/>
                <a:gd name="T10" fmla="*/ 0 w 7"/>
                <a:gd name="T11" fmla="*/ 0 h 7"/>
                <a:gd name="T12" fmla="*/ 3 w 7"/>
                <a:gd name="T13" fmla="*/ 4 h 7"/>
                <a:gd name="T14" fmla="*/ 7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80" name="Freeform 276"/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>
                <a:gd name="T0" fmla="*/ 7 w 7"/>
                <a:gd name="T1" fmla="*/ 7 h 7"/>
                <a:gd name="T2" fmla="*/ 4 w 7"/>
                <a:gd name="T3" fmla="*/ 4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4 w 7"/>
                <a:gd name="T11" fmla="*/ 4 h 7"/>
                <a:gd name="T12" fmla="*/ 7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81" name="Freeform 277"/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3 h 7"/>
                <a:gd name="T4" fmla="*/ 4 w 4"/>
                <a:gd name="T5" fmla="*/ 0 h 7"/>
                <a:gd name="T6" fmla="*/ 0 w 4"/>
                <a:gd name="T7" fmla="*/ 3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82" name="Freeform 278"/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4 h 7"/>
                <a:gd name="T6" fmla="*/ 4 w 11"/>
                <a:gd name="T7" fmla="*/ 7 h 7"/>
                <a:gd name="T8" fmla="*/ 11 w 11"/>
                <a:gd name="T9" fmla="*/ 7 h 7"/>
                <a:gd name="T10" fmla="*/ 4 w 11"/>
                <a:gd name="T11" fmla="*/ 7 h 7"/>
                <a:gd name="T12" fmla="*/ 0 w 11"/>
                <a:gd name="T13" fmla="*/ 4 h 7"/>
                <a:gd name="T14" fmla="*/ 0 w 11"/>
                <a:gd name="T15" fmla="*/ 0 h 7"/>
                <a:gd name="T16" fmla="*/ 0 w 1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83" name="Freeform 279"/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>
                <a:gd name="T0" fmla="*/ 8 w 11"/>
                <a:gd name="T1" fmla="*/ 3 h 10"/>
                <a:gd name="T2" fmla="*/ 4 w 11"/>
                <a:gd name="T3" fmla="*/ 3 h 10"/>
                <a:gd name="T4" fmla="*/ 4 w 11"/>
                <a:gd name="T5" fmla="*/ 7 h 10"/>
                <a:gd name="T6" fmla="*/ 4 w 11"/>
                <a:gd name="T7" fmla="*/ 7 h 10"/>
                <a:gd name="T8" fmla="*/ 0 w 11"/>
                <a:gd name="T9" fmla="*/ 10 h 10"/>
                <a:gd name="T10" fmla="*/ 4 w 11"/>
                <a:gd name="T11" fmla="*/ 7 h 10"/>
                <a:gd name="T12" fmla="*/ 4 w 11"/>
                <a:gd name="T13" fmla="*/ 3 h 10"/>
                <a:gd name="T14" fmla="*/ 4 w 11"/>
                <a:gd name="T15" fmla="*/ 3 h 10"/>
                <a:gd name="T16" fmla="*/ 8 w 11"/>
                <a:gd name="T17" fmla="*/ 3 h 10"/>
                <a:gd name="T18" fmla="*/ 8 w 11"/>
                <a:gd name="T19" fmla="*/ 3 h 10"/>
                <a:gd name="T20" fmla="*/ 11 w 11"/>
                <a:gd name="T21" fmla="*/ 0 h 10"/>
                <a:gd name="T22" fmla="*/ 11 w 11"/>
                <a:gd name="T23" fmla="*/ 0 h 10"/>
                <a:gd name="T24" fmla="*/ 11 w 11"/>
                <a:gd name="T25" fmla="*/ 3 h 10"/>
                <a:gd name="T26" fmla="*/ 11 w 11"/>
                <a:gd name="T27" fmla="*/ 3 h 10"/>
                <a:gd name="T28" fmla="*/ 8 w 11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84" name="Freeform 280"/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>
                <a:gd name="T0" fmla="*/ 0 h 11"/>
                <a:gd name="T1" fmla="*/ 4 h 11"/>
                <a:gd name="T2" fmla="*/ 4 h 11"/>
                <a:gd name="T3" fmla="*/ 8 h 11"/>
                <a:gd name="T4" fmla="*/ 11 h 11"/>
                <a:gd name="T5" fmla="*/ 11 h 11"/>
                <a:gd name="T6" fmla="*/ 11 h 11"/>
                <a:gd name="T7" fmla="*/ 8 h 11"/>
                <a:gd name="T8" fmla="*/ 4 h 11"/>
                <a:gd name="T9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85" name="Freeform 281"/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>
                <a:gd name="T0" fmla="*/ 4 w 53"/>
                <a:gd name="T1" fmla="*/ 42 h 42"/>
                <a:gd name="T2" fmla="*/ 4 w 53"/>
                <a:gd name="T3" fmla="*/ 42 h 42"/>
                <a:gd name="T4" fmla="*/ 11 w 53"/>
                <a:gd name="T5" fmla="*/ 38 h 42"/>
                <a:gd name="T6" fmla="*/ 18 w 53"/>
                <a:gd name="T7" fmla="*/ 35 h 42"/>
                <a:gd name="T8" fmla="*/ 25 w 53"/>
                <a:gd name="T9" fmla="*/ 31 h 42"/>
                <a:gd name="T10" fmla="*/ 35 w 53"/>
                <a:gd name="T11" fmla="*/ 28 h 42"/>
                <a:gd name="T12" fmla="*/ 42 w 53"/>
                <a:gd name="T13" fmla="*/ 21 h 42"/>
                <a:gd name="T14" fmla="*/ 49 w 53"/>
                <a:gd name="T15" fmla="*/ 10 h 42"/>
                <a:gd name="T16" fmla="*/ 53 w 53"/>
                <a:gd name="T17" fmla="*/ 0 h 42"/>
                <a:gd name="T18" fmla="*/ 49 w 53"/>
                <a:gd name="T19" fmla="*/ 10 h 42"/>
                <a:gd name="T20" fmla="*/ 42 w 53"/>
                <a:gd name="T21" fmla="*/ 21 h 42"/>
                <a:gd name="T22" fmla="*/ 35 w 53"/>
                <a:gd name="T23" fmla="*/ 28 h 42"/>
                <a:gd name="T24" fmla="*/ 25 w 53"/>
                <a:gd name="T25" fmla="*/ 31 h 42"/>
                <a:gd name="T26" fmla="*/ 18 w 53"/>
                <a:gd name="T27" fmla="*/ 35 h 42"/>
                <a:gd name="T28" fmla="*/ 7 w 53"/>
                <a:gd name="T29" fmla="*/ 38 h 42"/>
                <a:gd name="T30" fmla="*/ 4 w 53"/>
                <a:gd name="T31" fmla="*/ 42 h 42"/>
                <a:gd name="T32" fmla="*/ 0 w 53"/>
                <a:gd name="T33" fmla="*/ 42 h 42"/>
                <a:gd name="T34" fmla="*/ 0 w 53"/>
                <a:gd name="T35" fmla="*/ 42 h 42"/>
                <a:gd name="T36" fmla="*/ 4 w 53"/>
                <a:gd name="T3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86" name="Freeform 282"/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>
                <a:gd name="T0" fmla="*/ 7 w 91"/>
                <a:gd name="T1" fmla="*/ 49 h 56"/>
                <a:gd name="T2" fmla="*/ 10 w 91"/>
                <a:gd name="T3" fmla="*/ 46 h 56"/>
                <a:gd name="T4" fmla="*/ 10 w 91"/>
                <a:gd name="T5" fmla="*/ 42 h 56"/>
                <a:gd name="T6" fmla="*/ 14 w 91"/>
                <a:gd name="T7" fmla="*/ 39 h 56"/>
                <a:gd name="T8" fmla="*/ 21 w 91"/>
                <a:gd name="T9" fmla="*/ 32 h 56"/>
                <a:gd name="T10" fmla="*/ 24 w 91"/>
                <a:gd name="T11" fmla="*/ 25 h 56"/>
                <a:gd name="T12" fmla="*/ 28 w 91"/>
                <a:gd name="T13" fmla="*/ 21 h 56"/>
                <a:gd name="T14" fmla="*/ 31 w 91"/>
                <a:gd name="T15" fmla="*/ 18 h 56"/>
                <a:gd name="T16" fmla="*/ 38 w 91"/>
                <a:gd name="T17" fmla="*/ 18 h 56"/>
                <a:gd name="T18" fmla="*/ 56 w 91"/>
                <a:gd name="T19" fmla="*/ 10 h 56"/>
                <a:gd name="T20" fmla="*/ 77 w 91"/>
                <a:gd name="T21" fmla="*/ 3 h 56"/>
                <a:gd name="T22" fmla="*/ 91 w 91"/>
                <a:gd name="T23" fmla="*/ 0 h 56"/>
                <a:gd name="T24" fmla="*/ 91 w 91"/>
                <a:gd name="T25" fmla="*/ 0 h 56"/>
                <a:gd name="T26" fmla="*/ 91 w 91"/>
                <a:gd name="T27" fmla="*/ 0 h 56"/>
                <a:gd name="T28" fmla="*/ 77 w 91"/>
                <a:gd name="T29" fmla="*/ 3 h 56"/>
                <a:gd name="T30" fmla="*/ 59 w 91"/>
                <a:gd name="T31" fmla="*/ 10 h 56"/>
                <a:gd name="T32" fmla="*/ 42 w 91"/>
                <a:gd name="T33" fmla="*/ 14 h 56"/>
                <a:gd name="T34" fmla="*/ 35 w 91"/>
                <a:gd name="T35" fmla="*/ 18 h 56"/>
                <a:gd name="T36" fmla="*/ 31 w 91"/>
                <a:gd name="T37" fmla="*/ 21 h 56"/>
                <a:gd name="T38" fmla="*/ 24 w 91"/>
                <a:gd name="T39" fmla="*/ 25 h 56"/>
                <a:gd name="T40" fmla="*/ 21 w 91"/>
                <a:gd name="T41" fmla="*/ 32 h 56"/>
                <a:gd name="T42" fmla="*/ 17 w 91"/>
                <a:gd name="T43" fmla="*/ 39 h 56"/>
                <a:gd name="T44" fmla="*/ 14 w 91"/>
                <a:gd name="T45" fmla="*/ 42 h 56"/>
                <a:gd name="T46" fmla="*/ 10 w 91"/>
                <a:gd name="T47" fmla="*/ 46 h 56"/>
                <a:gd name="T48" fmla="*/ 7 w 91"/>
                <a:gd name="T49" fmla="*/ 49 h 56"/>
                <a:gd name="T50" fmla="*/ 7 w 91"/>
                <a:gd name="T51" fmla="*/ 49 h 56"/>
                <a:gd name="T52" fmla="*/ 7 w 91"/>
                <a:gd name="T53" fmla="*/ 53 h 56"/>
                <a:gd name="T54" fmla="*/ 3 w 91"/>
                <a:gd name="T55" fmla="*/ 53 h 56"/>
                <a:gd name="T56" fmla="*/ 0 w 91"/>
                <a:gd name="T57" fmla="*/ 56 h 56"/>
                <a:gd name="T58" fmla="*/ 0 w 91"/>
                <a:gd name="T59" fmla="*/ 56 h 56"/>
                <a:gd name="T60" fmla="*/ 0 w 91"/>
                <a:gd name="T61" fmla="*/ 53 h 56"/>
                <a:gd name="T62" fmla="*/ 3 w 91"/>
                <a:gd name="T63" fmla="*/ 53 h 56"/>
                <a:gd name="T64" fmla="*/ 3 w 91"/>
                <a:gd name="T65" fmla="*/ 53 h 56"/>
                <a:gd name="T66" fmla="*/ 7 w 91"/>
                <a:gd name="T6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87" name="Freeform 283"/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0 h 25"/>
                <a:gd name="T4" fmla="*/ 4 w 18"/>
                <a:gd name="T5" fmla="*/ 3 h 25"/>
                <a:gd name="T6" fmla="*/ 7 w 18"/>
                <a:gd name="T7" fmla="*/ 10 h 25"/>
                <a:gd name="T8" fmla="*/ 11 w 18"/>
                <a:gd name="T9" fmla="*/ 18 h 25"/>
                <a:gd name="T10" fmla="*/ 14 w 18"/>
                <a:gd name="T11" fmla="*/ 21 h 25"/>
                <a:gd name="T12" fmla="*/ 18 w 18"/>
                <a:gd name="T13" fmla="*/ 25 h 25"/>
                <a:gd name="T14" fmla="*/ 14 w 18"/>
                <a:gd name="T15" fmla="*/ 21 h 25"/>
                <a:gd name="T16" fmla="*/ 11 w 18"/>
                <a:gd name="T17" fmla="*/ 18 h 25"/>
                <a:gd name="T18" fmla="*/ 7 w 18"/>
                <a:gd name="T19" fmla="*/ 10 h 25"/>
                <a:gd name="T20" fmla="*/ 4 w 18"/>
                <a:gd name="T21" fmla="*/ 3 h 25"/>
                <a:gd name="T22" fmla="*/ 0 w 18"/>
                <a:gd name="T23" fmla="*/ 0 h 25"/>
                <a:gd name="T24" fmla="*/ 0 w 1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88" name="Freeform 284"/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>
                <a:gd name="T0" fmla="*/ 88 w 116"/>
                <a:gd name="T1" fmla="*/ 191 h 194"/>
                <a:gd name="T2" fmla="*/ 81 w 116"/>
                <a:gd name="T3" fmla="*/ 191 h 194"/>
                <a:gd name="T4" fmla="*/ 63 w 116"/>
                <a:gd name="T5" fmla="*/ 194 h 194"/>
                <a:gd name="T6" fmla="*/ 60 w 116"/>
                <a:gd name="T7" fmla="*/ 194 h 194"/>
                <a:gd name="T8" fmla="*/ 53 w 116"/>
                <a:gd name="T9" fmla="*/ 194 h 194"/>
                <a:gd name="T10" fmla="*/ 42 w 116"/>
                <a:gd name="T11" fmla="*/ 187 h 194"/>
                <a:gd name="T12" fmla="*/ 31 w 116"/>
                <a:gd name="T13" fmla="*/ 169 h 194"/>
                <a:gd name="T14" fmla="*/ 24 w 116"/>
                <a:gd name="T15" fmla="*/ 155 h 194"/>
                <a:gd name="T16" fmla="*/ 24 w 116"/>
                <a:gd name="T17" fmla="*/ 145 h 194"/>
                <a:gd name="T18" fmla="*/ 21 w 116"/>
                <a:gd name="T19" fmla="*/ 131 h 194"/>
                <a:gd name="T20" fmla="*/ 21 w 116"/>
                <a:gd name="T21" fmla="*/ 120 h 194"/>
                <a:gd name="T22" fmla="*/ 28 w 116"/>
                <a:gd name="T23" fmla="*/ 117 h 194"/>
                <a:gd name="T24" fmla="*/ 24 w 116"/>
                <a:gd name="T25" fmla="*/ 113 h 194"/>
                <a:gd name="T26" fmla="*/ 21 w 116"/>
                <a:gd name="T27" fmla="*/ 103 h 194"/>
                <a:gd name="T28" fmla="*/ 21 w 116"/>
                <a:gd name="T29" fmla="*/ 92 h 194"/>
                <a:gd name="T30" fmla="*/ 24 w 116"/>
                <a:gd name="T31" fmla="*/ 88 h 194"/>
                <a:gd name="T32" fmla="*/ 17 w 116"/>
                <a:gd name="T33" fmla="*/ 85 h 194"/>
                <a:gd name="T34" fmla="*/ 7 w 116"/>
                <a:gd name="T35" fmla="*/ 71 h 194"/>
                <a:gd name="T36" fmla="*/ 0 w 116"/>
                <a:gd name="T37" fmla="*/ 43 h 194"/>
                <a:gd name="T38" fmla="*/ 7 w 116"/>
                <a:gd name="T39" fmla="*/ 25 h 194"/>
                <a:gd name="T40" fmla="*/ 14 w 116"/>
                <a:gd name="T41" fmla="*/ 14 h 194"/>
                <a:gd name="T42" fmla="*/ 31 w 116"/>
                <a:gd name="T43" fmla="*/ 7 h 194"/>
                <a:gd name="T44" fmla="*/ 56 w 116"/>
                <a:gd name="T45" fmla="*/ 0 h 194"/>
                <a:gd name="T46" fmla="*/ 63 w 116"/>
                <a:gd name="T47" fmla="*/ 4 h 194"/>
                <a:gd name="T48" fmla="*/ 77 w 116"/>
                <a:gd name="T49" fmla="*/ 7 h 194"/>
                <a:gd name="T50" fmla="*/ 88 w 116"/>
                <a:gd name="T51" fmla="*/ 18 h 194"/>
                <a:gd name="T52" fmla="*/ 88 w 116"/>
                <a:gd name="T53" fmla="*/ 29 h 194"/>
                <a:gd name="T54" fmla="*/ 84 w 116"/>
                <a:gd name="T55" fmla="*/ 36 h 194"/>
                <a:gd name="T56" fmla="*/ 74 w 116"/>
                <a:gd name="T57" fmla="*/ 43 h 194"/>
                <a:gd name="T58" fmla="*/ 67 w 116"/>
                <a:gd name="T59" fmla="*/ 43 h 194"/>
                <a:gd name="T60" fmla="*/ 53 w 116"/>
                <a:gd name="T61" fmla="*/ 43 h 194"/>
                <a:gd name="T62" fmla="*/ 45 w 116"/>
                <a:gd name="T63" fmla="*/ 50 h 194"/>
                <a:gd name="T64" fmla="*/ 45 w 116"/>
                <a:gd name="T65" fmla="*/ 60 h 194"/>
                <a:gd name="T66" fmla="*/ 63 w 116"/>
                <a:gd name="T67" fmla="*/ 81 h 194"/>
                <a:gd name="T68" fmla="*/ 67 w 116"/>
                <a:gd name="T69" fmla="*/ 85 h 194"/>
                <a:gd name="T70" fmla="*/ 67 w 116"/>
                <a:gd name="T71" fmla="*/ 103 h 194"/>
                <a:gd name="T72" fmla="*/ 70 w 116"/>
                <a:gd name="T73" fmla="*/ 110 h 194"/>
                <a:gd name="T74" fmla="*/ 77 w 116"/>
                <a:gd name="T75" fmla="*/ 106 h 194"/>
                <a:gd name="T76" fmla="*/ 81 w 116"/>
                <a:gd name="T77" fmla="*/ 103 h 194"/>
                <a:gd name="T78" fmla="*/ 88 w 116"/>
                <a:gd name="T79" fmla="*/ 110 h 194"/>
                <a:gd name="T80" fmla="*/ 91 w 116"/>
                <a:gd name="T81" fmla="*/ 117 h 194"/>
                <a:gd name="T82" fmla="*/ 88 w 116"/>
                <a:gd name="T83" fmla="*/ 124 h 194"/>
                <a:gd name="T84" fmla="*/ 84 w 116"/>
                <a:gd name="T85" fmla="*/ 127 h 194"/>
                <a:gd name="T86" fmla="*/ 81 w 116"/>
                <a:gd name="T87" fmla="*/ 127 h 194"/>
                <a:gd name="T88" fmla="*/ 74 w 116"/>
                <a:gd name="T89" fmla="*/ 127 h 194"/>
                <a:gd name="T90" fmla="*/ 74 w 116"/>
                <a:gd name="T91" fmla="*/ 134 h 194"/>
                <a:gd name="T92" fmla="*/ 77 w 116"/>
                <a:gd name="T93" fmla="*/ 141 h 194"/>
                <a:gd name="T94" fmla="*/ 77 w 116"/>
                <a:gd name="T95" fmla="*/ 145 h 194"/>
                <a:gd name="T96" fmla="*/ 81 w 116"/>
                <a:gd name="T97" fmla="*/ 162 h 194"/>
                <a:gd name="T98" fmla="*/ 88 w 116"/>
                <a:gd name="T99" fmla="*/ 166 h 194"/>
                <a:gd name="T100" fmla="*/ 88 w 116"/>
                <a:gd name="T101" fmla="*/ 187 h 194"/>
                <a:gd name="T102" fmla="*/ 105 w 116"/>
                <a:gd name="T103" fmla="*/ 180 h 194"/>
                <a:gd name="T104" fmla="*/ 105 w 116"/>
                <a:gd name="T105" fmla="*/ 180 h 194"/>
                <a:gd name="T106" fmla="*/ 88 w 116"/>
                <a:gd name="T107" fmla="*/ 1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89" name="Freeform 285"/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>
                <a:gd name="T0" fmla="*/ 0 w 10"/>
                <a:gd name="T1" fmla="*/ 7 h 7"/>
                <a:gd name="T2" fmla="*/ 3 w 10"/>
                <a:gd name="T3" fmla="*/ 3 h 7"/>
                <a:gd name="T4" fmla="*/ 10 w 10"/>
                <a:gd name="T5" fmla="*/ 0 h 7"/>
                <a:gd name="T6" fmla="*/ 7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90" name="Freeform 286"/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8 w 8"/>
                <a:gd name="T5" fmla="*/ 0 h 7"/>
                <a:gd name="T6" fmla="*/ 0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91" name="Freeform 287"/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>
                <a:gd name="T0" fmla="*/ 3 w 21"/>
                <a:gd name="T1" fmla="*/ 35 h 63"/>
                <a:gd name="T2" fmla="*/ 14 w 21"/>
                <a:gd name="T3" fmla="*/ 42 h 63"/>
                <a:gd name="T4" fmla="*/ 7 w 21"/>
                <a:gd name="T5" fmla="*/ 63 h 63"/>
                <a:gd name="T6" fmla="*/ 7 w 21"/>
                <a:gd name="T7" fmla="*/ 63 h 63"/>
                <a:gd name="T8" fmla="*/ 10 w 21"/>
                <a:gd name="T9" fmla="*/ 42 h 63"/>
                <a:gd name="T10" fmla="*/ 3 w 21"/>
                <a:gd name="T11" fmla="*/ 39 h 63"/>
                <a:gd name="T12" fmla="*/ 3 w 21"/>
                <a:gd name="T13" fmla="*/ 35 h 63"/>
                <a:gd name="T14" fmla="*/ 0 w 21"/>
                <a:gd name="T15" fmla="*/ 32 h 63"/>
                <a:gd name="T16" fmla="*/ 3 w 21"/>
                <a:gd name="T17" fmla="*/ 25 h 63"/>
                <a:gd name="T18" fmla="*/ 3 w 21"/>
                <a:gd name="T19" fmla="*/ 18 h 63"/>
                <a:gd name="T20" fmla="*/ 10 w 21"/>
                <a:gd name="T21" fmla="*/ 7 h 63"/>
                <a:gd name="T22" fmla="*/ 21 w 21"/>
                <a:gd name="T23" fmla="*/ 0 h 63"/>
                <a:gd name="T24" fmla="*/ 10 w 21"/>
                <a:gd name="T25" fmla="*/ 7 h 63"/>
                <a:gd name="T26" fmla="*/ 3 w 21"/>
                <a:gd name="T27" fmla="*/ 18 h 63"/>
                <a:gd name="T28" fmla="*/ 3 w 21"/>
                <a:gd name="T29" fmla="*/ 25 h 63"/>
                <a:gd name="T30" fmla="*/ 3 w 21"/>
                <a:gd name="T31" fmla="*/ 32 h 63"/>
                <a:gd name="T32" fmla="*/ 3 w 21"/>
                <a:gd name="T33" fmla="*/ 35 h 63"/>
                <a:gd name="T34" fmla="*/ 3 w 21"/>
                <a:gd name="T3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92" name="Freeform 288"/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>
                <a:gd name="T0" fmla="*/ 0 w 14"/>
                <a:gd name="T1" fmla="*/ 21 h 21"/>
                <a:gd name="T2" fmla="*/ 3 w 14"/>
                <a:gd name="T3" fmla="*/ 17 h 21"/>
                <a:gd name="T4" fmla="*/ 7 w 14"/>
                <a:gd name="T5" fmla="*/ 14 h 21"/>
                <a:gd name="T6" fmla="*/ 10 w 14"/>
                <a:gd name="T7" fmla="*/ 7 h 21"/>
                <a:gd name="T8" fmla="*/ 14 w 14"/>
                <a:gd name="T9" fmla="*/ 3 h 21"/>
                <a:gd name="T10" fmla="*/ 14 w 14"/>
                <a:gd name="T11" fmla="*/ 0 h 21"/>
                <a:gd name="T12" fmla="*/ 14 w 14"/>
                <a:gd name="T13" fmla="*/ 7 h 21"/>
                <a:gd name="T14" fmla="*/ 10 w 14"/>
                <a:gd name="T15" fmla="*/ 10 h 21"/>
                <a:gd name="T16" fmla="*/ 3 w 14"/>
                <a:gd name="T17" fmla="*/ 17 h 21"/>
                <a:gd name="T18" fmla="*/ 0 w 14"/>
                <a:gd name="T19" fmla="*/ 21 h 21"/>
                <a:gd name="T20" fmla="*/ 0 w 14"/>
                <a:gd name="T21" fmla="*/ 21 h 21"/>
                <a:gd name="T22" fmla="*/ 0 w 14"/>
                <a:gd name="T23" fmla="*/ 21 h 21"/>
                <a:gd name="T24" fmla="*/ 0 w 14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93" name="Freeform 289"/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4 h 14"/>
                <a:gd name="T4" fmla="*/ 0 w 4"/>
                <a:gd name="T5" fmla="*/ 10 h 14"/>
                <a:gd name="T6" fmla="*/ 0 w 4"/>
                <a:gd name="T7" fmla="*/ 7 h 14"/>
                <a:gd name="T8" fmla="*/ 0 w 4"/>
                <a:gd name="T9" fmla="*/ 3 h 14"/>
                <a:gd name="T10" fmla="*/ 4 w 4"/>
                <a:gd name="T11" fmla="*/ 0 h 14"/>
                <a:gd name="T12" fmla="*/ 4 w 4"/>
                <a:gd name="T13" fmla="*/ 0 h 14"/>
                <a:gd name="T14" fmla="*/ 4 w 4"/>
                <a:gd name="T15" fmla="*/ 0 h 14"/>
                <a:gd name="T16" fmla="*/ 0 w 4"/>
                <a:gd name="T17" fmla="*/ 3 h 14"/>
                <a:gd name="T18" fmla="*/ 0 w 4"/>
                <a:gd name="T19" fmla="*/ 7 h 14"/>
                <a:gd name="T20" fmla="*/ 0 w 4"/>
                <a:gd name="T21" fmla="*/ 14 h 14"/>
                <a:gd name="T22" fmla="*/ 0 w 4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94" name="Freeform 290"/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>
                <a:gd name="T0" fmla="*/ 17 w 21"/>
                <a:gd name="T1" fmla="*/ 18 h 18"/>
                <a:gd name="T2" fmla="*/ 17 w 21"/>
                <a:gd name="T3" fmla="*/ 15 h 18"/>
                <a:gd name="T4" fmla="*/ 14 w 21"/>
                <a:gd name="T5" fmla="*/ 15 h 18"/>
                <a:gd name="T6" fmla="*/ 10 w 21"/>
                <a:gd name="T7" fmla="*/ 11 h 18"/>
                <a:gd name="T8" fmla="*/ 10 w 21"/>
                <a:gd name="T9" fmla="*/ 11 h 18"/>
                <a:gd name="T10" fmla="*/ 7 w 21"/>
                <a:gd name="T11" fmla="*/ 11 h 18"/>
                <a:gd name="T12" fmla="*/ 3 w 21"/>
                <a:gd name="T13" fmla="*/ 11 h 18"/>
                <a:gd name="T14" fmla="*/ 0 w 21"/>
                <a:gd name="T15" fmla="*/ 7 h 18"/>
                <a:gd name="T16" fmla="*/ 0 w 21"/>
                <a:gd name="T17" fmla="*/ 4 h 18"/>
                <a:gd name="T18" fmla="*/ 0 w 21"/>
                <a:gd name="T19" fmla="*/ 4 h 18"/>
                <a:gd name="T20" fmla="*/ 3 w 21"/>
                <a:gd name="T21" fmla="*/ 0 h 18"/>
                <a:gd name="T22" fmla="*/ 0 w 21"/>
                <a:gd name="T23" fmla="*/ 4 h 18"/>
                <a:gd name="T24" fmla="*/ 0 w 21"/>
                <a:gd name="T25" fmla="*/ 4 h 18"/>
                <a:gd name="T26" fmla="*/ 0 w 21"/>
                <a:gd name="T27" fmla="*/ 7 h 18"/>
                <a:gd name="T28" fmla="*/ 3 w 21"/>
                <a:gd name="T29" fmla="*/ 7 h 18"/>
                <a:gd name="T30" fmla="*/ 7 w 21"/>
                <a:gd name="T31" fmla="*/ 7 h 18"/>
                <a:gd name="T32" fmla="*/ 10 w 21"/>
                <a:gd name="T33" fmla="*/ 11 h 18"/>
                <a:gd name="T34" fmla="*/ 10 w 21"/>
                <a:gd name="T35" fmla="*/ 11 h 18"/>
                <a:gd name="T36" fmla="*/ 17 w 21"/>
                <a:gd name="T37" fmla="*/ 11 h 18"/>
                <a:gd name="T38" fmla="*/ 17 w 21"/>
                <a:gd name="T39" fmla="*/ 15 h 18"/>
                <a:gd name="T40" fmla="*/ 21 w 21"/>
                <a:gd name="T41" fmla="*/ 18 h 18"/>
                <a:gd name="T42" fmla="*/ 17 w 21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95" name="Freeform 291"/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7 h 7"/>
                <a:gd name="T4" fmla="*/ 4 w 4"/>
                <a:gd name="T5" fmla="*/ 4 h 7"/>
                <a:gd name="T6" fmla="*/ 4 w 4"/>
                <a:gd name="T7" fmla="*/ 0 h 7"/>
                <a:gd name="T8" fmla="*/ 4 w 4"/>
                <a:gd name="T9" fmla="*/ 4 h 7"/>
                <a:gd name="T10" fmla="*/ 4 w 4"/>
                <a:gd name="T11" fmla="*/ 7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96" name="Freeform 292"/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>
                <a:gd name="T0" fmla="*/ 0 w 3"/>
                <a:gd name="T1" fmla="*/ 18 h 18"/>
                <a:gd name="T2" fmla="*/ 0 w 3"/>
                <a:gd name="T3" fmla="*/ 18 h 18"/>
                <a:gd name="T4" fmla="*/ 3 w 3"/>
                <a:gd name="T5" fmla="*/ 0 h 18"/>
                <a:gd name="T6" fmla="*/ 3 w 3"/>
                <a:gd name="T7" fmla="*/ 0 h 18"/>
                <a:gd name="T8" fmla="*/ 3 w 3"/>
                <a:gd name="T9" fmla="*/ 0 h 18"/>
                <a:gd name="T10" fmla="*/ 3 w 3"/>
                <a:gd name="T11" fmla="*/ 0 h 18"/>
                <a:gd name="T12" fmla="*/ 3 w 3"/>
                <a:gd name="T13" fmla="*/ 4 h 18"/>
                <a:gd name="T14" fmla="*/ 3 w 3"/>
                <a:gd name="T15" fmla="*/ 7 h 18"/>
                <a:gd name="T16" fmla="*/ 3 w 3"/>
                <a:gd name="T17" fmla="*/ 14 h 18"/>
                <a:gd name="T18" fmla="*/ 0 w 3"/>
                <a:gd name="T19" fmla="*/ 18 h 18"/>
                <a:gd name="T20" fmla="*/ 0 w 3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97" name="Freeform 293"/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3 w 7"/>
                <a:gd name="T9" fmla="*/ 0 h 4"/>
                <a:gd name="T10" fmla="*/ 3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3 w 7"/>
                <a:gd name="T19" fmla="*/ 0 h 4"/>
                <a:gd name="T20" fmla="*/ 3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98" name="Freeform 294"/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>
                <a:gd name="T0" fmla="*/ 7 w 14"/>
                <a:gd name="T1" fmla="*/ 7 h 7"/>
                <a:gd name="T2" fmla="*/ 7 w 14"/>
                <a:gd name="T3" fmla="*/ 7 h 7"/>
                <a:gd name="T4" fmla="*/ 3 w 14"/>
                <a:gd name="T5" fmla="*/ 4 h 7"/>
                <a:gd name="T6" fmla="*/ 0 w 14"/>
                <a:gd name="T7" fmla="*/ 0 h 7"/>
                <a:gd name="T8" fmla="*/ 0 w 14"/>
                <a:gd name="T9" fmla="*/ 0 h 7"/>
                <a:gd name="T10" fmla="*/ 0 w 14"/>
                <a:gd name="T11" fmla="*/ 0 h 7"/>
                <a:gd name="T12" fmla="*/ 0 w 14"/>
                <a:gd name="T13" fmla="*/ 0 h 7"/>
                <a:gd name="T14" fmla="*/ 0 w 14"/>
                <a:gd name="T15" fmla="*/ 0 h 7"/>
                <a:gd name="T16" fmla="*/ 3 w 14"/>
                <a:gd name="T17" fmla="*/ 4 h 7"/>
                <a:gd name="T18" fmla="*/ 7 w 14"/>
                <a:gd name="T19" fmla="*/ 7 h 7"/>
                <a:gd name="T20" fmla="*/ 10 w 14"/>
                <a:gd name="T21" fmla="*/ 4 h 7"/>
                <a:gd name="T22" fmla="*/ 14 w 14"/>
                <a:gd name="T23" fmla="*/ 4 h 7"/>
                <a:gd name="T24" fmla="*/ 14 w 14"/>
                <a:gd name="T25" fmla="*/ 4 h 7"/>
                <a:gd name="T26" fmla="*/ 14 w 14"/>
                <a:gd name="T27" fmla="*/ 4 h 7"/>
                <a:gd name="T28" fmla="*/ 7 w 14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99" name="Freeform 295"/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3 h 7"/>
                <a:gd name="T4" fmla="*/ 4 w 4"/>
                <a:gd name="T5" fmla="*/ 0 h 7"/>
                <a:gd name="T6" fmla="*/ 4 w 4"/>
                <a:gd name="T7" fmla="*/ 3 h 7"/>
                <a:gd name="T8" fmla="*/ 4 w 4"/>
                <a:gd name="T9" fmla="*/ 3 h 7"/>
                <a:gd name="T10" fmla="*/ 4 w 4"/>
                <a:gd name="T11" fmla="*/ 3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00" name="Freeform 296"/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3 h 3"/>
                <a:gd name="T4" fmla="*/ 3 w 10"/>
                <a:gd name="T5" fmla="*/ 0 h 3"/>
                <a:gd name="T6" fmla="*/ 10 w 10"/>
                <a:gd name="T7" fmla="*/ 0 h 3"/>
                <a:gd name="T8" fmla="*/ 10 w 10"/>
                <a:gd name="T9" fmla="*/ 0 h 3"/>
                <a:gd name="T10" fmla="*/ 0 w 1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01" name="Freeform 297"/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4 w 11"/>
                <a:gd name="T5" fmla="*/ 0 h 3"/>
                <a:gd name="T6" fmla="*/ 11 w 11"/>
                <a:gd name="T7" fmla="*/ 3 h 3"/>
                <a:gd name="T8" fmla="*/ 4 w 11"/>
                <a:gd name="T9" fmla="*/ 0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02" name="Freeform 298"/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>
                <a:gd name="T0" fmla="*/ 0 w 11"/>
                <a:gd name="T1" fmla="*/ 3 h 3"/>
                <a:gd name="T2" fmla="*/ 0 w 11"/>
                <a:gd name="T3" fmla="*/ 3 h 3"/>
                <a:gd name="T4" fmla="*/ 7 w 11"/>
                <a:gd name="T5" fmla="*/ 0 h 3"/>
                <a:gd name="T6" fmla="*/ 11 w 11"/>
                <a:gd name="T7" fmla="*/ 0 h 3"/>
                <a:gd name="T8" fmla="*/ 7 w 11"/>
                <a:gd name="T9" fmla="*/ 0 h 3"/>
                <a:gd name="T10" fmla="*/ 0 w 11"/>
                <a:gd name="T11" fmla="*/ 3 h 3"/>
                <a:gd name="T12" fmla="*/ 0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03" name="Freeform 299"/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0 h 14"/>
                <a:gd name="T4" fmla="*/ 0 w 4"/>
                <a:gd name="T5" fmla="*/ 7 h 14"/>
                <a:gd name="T6" fmla="*/ 4 w 4"/>
                <a:gd name="T7" fmla="*/ 0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04" name="Freeform 300"/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3 w 7"/>
                <a:gd name="T7" fmla="*/ 7 h 28"/>
                <a:gd name="T8" fmla="*/ 0 w 7"/>
                <a:gd name="T9" fmla="*/ 0 h 28"/>
                <a:gd name="T10" fmla="*/ 3 w 7"/>
                <a:gd name="T11" fmla="*/ 7 h 28"/>
                <a:gd name="T12" fmla="*/ 7 w 7"/>
                <a:gd name="T13" fmla="*/ 14 h 28"/>
                <a:gd name="T14" fmla="*/ 7 w 7"/>
                <a:gd name="T15" fmla="*/ 21 h 28"/>
                <a:gd name="T16" fmla="*/ 7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05" name="Freeform 301"/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>
                <a:gd name="T0" fmla="*/ 229 w 257"/>
                <a:gd name="T1" fmla="*/ 14 h 106"/>
                <a:gd name="T2" fmla="*/ 215 w 257"/>
                <a:gd name="T3" fmla="*/ 18 h 106"/>
                <a:gd name="T4" fmla="*/ 204 w 257"/>
                <a:gd name="T5" fmla="*/ 21 h 106"/>
                <a:gd name="T6" fmla="*/ 194 w 257"/>
                <a:gd name="T7" fmla="*/ 29 h 106"/>
                <a:gd name="T8" fmla="*/ 194 w 257"/>
                <a:gd name="T9" fmla="*/ 29 h 106"/>
                <a:gd name="T10" fmla="*/ 194 w 257"/>
                <a:gd name="T11" fmla="*/ 32 h 106"/>
                <a:gd name="T12" fmla="*/ 194 w 257"/>
                <a:gd name="T13" fmla="*/ 39 h 106"/>
                <a:gd name="T14" fmla="*/ 190 w 257"/>
                <a:gd name="T15" fmla="*/ 46 h 106"/>
                <a:gd name="T16" fmla="*/ 187 w 257"/>
                <a:gd name="T17" fmla="*/ 53 h 106"/>
                <a:gd name="T18" fmla="*/ 180 w 257"/>
                <a:gd name="T19" fmla="*/ 57 h 106"/>
                <a:gd name="T20" fmla="*/ 169 w 257"/>
                <a:gd name="T21" fmla="*/ 60 h 106"/>
                <a:gd name="T22" fmla="*/ 151 w 257"/>
                <a:gd name="T23" fmla="*/ 67 h 106"/>
                <a:gd name="T24" fmla="*/ 123 w 257"/>
                <a:gd name="T25" fmla="*/ 71 h 106"/>
                <a:gd name="T26" fmla="*/ 99 w 257"/>
                <a:gd name="T27" fmla="*/ 78 h 106"/>
                <a:gd name="T28" fmla="*/ 77 w 257"/>
                <a:gd name="T29" fmla="*/ 81 h 106"/>
                <a:gd name="T30" fmla="*/ 67 w 257"/>
                <a:gd name="T31" fmla="*/ 85 h 106"/>
                <a:gd name="T32" fmla="*/ 63 w 257"/>
                <a:gd name="T33" fmla="*/ 88 h 106"/>
                <a:gd name="T34" fmla="*/ 56 w 257"/>
                <a:gd name="T35" fmla="*/ 92 h 106"/>
                <a:gd name="T36" fmla="*/ 46 w 257"/>
                <a:gd name="T37" fmla="*/ 99 h 106"/>
                <a:gd name="T38" fmla="*/ 35 w 257"/>
                <a:gd name="T39" fmla="*/ 103 h 106"/>
                <a:gd name="T40" fmla="*/ 25 w 257"/>
                <a:gd name="T41" fmla="*/ 106 h 106"/>
                <a:gd name="T42" fmla="*/ 11 w 257"/>
                <a:gd name="T43" fmla="*/ 106 h 106"/>
                <a:gd name="T44" fmla="*/ 3 w 257"/>
                <a:gd name="T45" fmla="*/ 106 h 106"/>
                <a:gd name="T46" fmla="*/ 0 w 257"/>
                <a:gd name="T47" fmla="*/ 103 h 106"/>
                <a:gd name="T48" fmla="*/ 3 w 257"/>
                <a:gd name="T49" fmla="*/ 106 h 106"/>
                <a:gd name="T50" fmla="*/ 11 w 257"/>
                <a:gd name="T51" fmla="*/ 106 h 106"/>
                <a:gd name="T52" fmla="*/ 25 w 257"/>
                <a:gd name="T53" fmla="*/ 106 h 106"/>
                <a:gd name="T54" fmla="*/ 35 w 257"/>
                <a:gd name="T55" fmla="*/ 103 h 106"/>
                <a:gd name="T56" fmla="*/ 46 w 257"/>
                <a:gd name="T57" fmla="*/ 95 h 106"/>
                <a:gd name="T58" fmla="*/ 53 w 257"/>
                <a:gd name="T59" fmla="*/ 92 h 106"/>
                <a:gd name="T60" fmla="*/ 60 w 257"/>
                <a:gd name="T61" fmla="*/ 88 h 106"/>
                <a:gd name="T62" fmla="*/ 67 w 257"/>
                <a:gd name="T63" fmla="*/ 85 h 106"/>
                <a:gd name="T64" fmla="*/ 81 w 257"/>
                <a:gd name="T65" fmla="*/ 81 h 106"/>
                <a:gd name="T66" fmla="*/ 109 w 257"/>
                <a:gd name="T67" fmla="*/ 74 h 106"/>
                <a:gd name="T68" fmla="*/ 144 w 257"/>
                <a:gd name="T69" fmla="*/ 67 h 106"/>
                <a:gd name="T70" fmla="*/ 169 w 257"/>
                <a:gd name="T71" fmla="*/ 60 h 106"/>
                <a:gd name="T72" fmla="*/ 180 w 257"/>
                <a:gd name="T73" fmla="*/ 57 h 106"/>
                <a:gd name="T74" fmla="*/ 187 w 257"/>
                <a:gd name="T75" fmla="*/ 53 h 106"/>
                <a:gd name="T76" fmla="*/ 190 w 257"/>
                <a:gd name="T77" fmla="*/ 46 h 106"/>
                <a:gd name="T78" fmla="*/ 194 w 257"/>
                <a:gd name="T79" fmla="*/ 39 h 106"/>
                <a:gd name="T80" fmla="*/ 194 w 257"/>
                <a:gd name="T81" fmla="*/ 32 h 106"/>
                <a:gd name="T82" fmla="*/ 194 w 257"/>
                <a:gd name="T83" fmla="*/ 29 h 106"/>
                <a:gd name="T84" fmla="*/ 194 w 257"/>
                <a:gd name="T85" fmla="*/ 29 h 106"/>
                <a:gd name="T86" fmla="*/ 204 w 257"/>
                <a:gd name="T87" fmla="*/ 21 h 106"/>
                <a:gd name="T88" fmla="*/ 215 w 257"/>
                <a:gd name="T89" fmla="*/ 18 h 106"/>
                <a:gd name="T90" fmla="*/ 225 w 257"/>
                <a:gd name="T91" fmla="*/ 14 h 106"/>
                <a:gd name="T92" fmla="*/ 236 w 257"/>
                <a:gd name="T93" fmla="*/ 14 h 106"/>
                <a:gd name="T94" fmla="*/ 243 w 257"/>
                <a:gd name="T95" fmla="*/ 11 h 106"/>
                <a:gd name="T96" fmla="*/ 250 w 257"/>
                <a:gd name="T97" fmla="*/ 7 h 106"/>
                <a:gd name="T98" fmla="*/ 257 w 257"/>
                <a:gd name="T99" fmla="*/ 4 h 106"/>
                <a:gd name="T100" fmla="*/ 257 w 257"/>
                <a:gd name="T101" fmla="*/ 0 h 106"/>
                <a:gd name="T102" fmla="*/ 257 w 257"/>
                <a:gd name="T103" fmla="*/ 0 h 106"/>
                <a:gd name="T104" fmla="*/ 254 w 257"/>
                <a:gd name="T105" fmla="*/ 7 h 106"/>
                <a:gd name="T106" fmla="*/ 247 w 257"/>
                <a:gd name="T107" fmla="*/ 11 h 106"/>
                <a:gd name="T108" fmla="*/ 236 w 257"/>
                <a:gd name="T109" fmla="*/ 14 h 106"/>
                <a:gd name="T110" fmla="*/ 229 w 257"/>
                <a:gd name="T11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06" name="Freeform 302"/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>
                <a:gd name="T0" fmla="*/ 102 w 130"/>
                <a:gd name="T1" fmla="*/ 110 h 120"/>
                <a:gd name="T2" fmla="*/ 98 w 130"/>
                <a:gd name="T3" fmla="*/ 103 h 120"/>
                <a:gd name="T4" fmla="*/ 91 w 130"/>
                <a:gd name="T5" fmla="*/ 96 h 120"/>
                <a:gd name="T6" fmla="*/ 88 w 130"/>
                <a:gd name="T7" fmla="*/ 96 h 120"/>
                <a:gd name="T8" fmla="*/ 81 w 130"/>
                <a:gd name="T9" fmla="*/ 96 h 120"/>
                <a:gd name="T10" fmla="*/ 77 w 130"/>
                <a:gd name="T11" fmla="*/ 96 h 120"/>
                <a:gd name="T12" fmla="*/ 74 w 130"/>
                <a:gd name="T13" fmla="*/ 96 h 120"/>
                <a:gd name="T14" fmla="*/ 70 w 130"/>
                <a:gd name="T15" fmla="*/ 96 h 120"/>
                <a:gd name="T16" fmla="*/ 70 w 130"/>
                <a:gd name="T17" fmla="*/ 89 h 120"/>
                <a:gd name="T18" fmla="*/ 67 w 130"/>
                <a:gd name="T19" fmla="*/ 78 h 120"/>
                <a:gd name="T20" fmla="*/ 60 w 130"/>
                <a:gd name="T21" fmla="*/ 71 h 120"/>
                <a:gd name="T22" fmla="*/ 56 w 130"/>
                <a:gd name="T23" fmla="*/ 64 h 120"/>
                <a:gd name="T24" fmla="*/ 49 w 130"/>
                <a:gd name="T25" fmla="*/ 57 h 120"/>
                <a:gd name="T26" fmla="*/ 46 w 130"/>
                <a:gd name="T27" fmla="*/ 53 h 120"/>
                <a:gd name="T28" fmla="*/ 42 w 130"/>
                <a:gd name="T29" fmla="*/ 53 h 120"/>
                <a:gd name="T30" fmla="*/ 39 w 130"/>
                <a:gd name="T31" fmla="*/ 43 h 120"/>
                <a:gd name="T32" fmla="*/ 39 w 130"/>
                <a:gd name="T33" fmla="*/ 32 h 120"/>
                <a:gd name="T34" fmla="*/ 35 w 130"/>
                <a:gd name="T35" fmla="*/ 25 h 120"/>
                <a:gd name="T36" fmla="*/ 32 w 130"/>
                <a:gd name="T37" fmla="*/ 22 h 120"/>
                <a:gd name="T38" fmla="*/ 32 w 130"/>
                <a:gd name="T39" fmla="*/ 22 h 120"/>
                <a:gd name="T40" fmla="*/ 28 w 130"/>
                <a:gd name="T41" fmla="*/ 11 h 120"/>
                <a:gd name="T42" fmla="*/ 21 w 130"/>
                <a:gd name="T43" fmla="*/ 4 h 120"/>
                <a:gd name="T44" fmla="*/ 10 w 130"/>
                <a:gd name="T45" fmla="*/ 0 h 120"/>
                <a:gd name="T46" fmla="*/ 0 w 130"/>
                <a:gd name="T47" fmla="*/ 0 h 120"/>
                <a:gd name="T48" fmla="*/ 10 w 130"/>
                <a:gd name="T49" fmla="*/ 0 h 120"/>
                <a:gd name="T50" fmla="*/ 21 w 130"/>
                <a:gd name="T51" fmla="*/ 4 h 120"/>
                <a:gd name="T52" fmla="*/ 28 w 130"/>
                <a:gd name="T53" fmla="*/ 11 h 120"/>
                <a:gd name="T54" fmla="*/ 32 w 130"/>
                <a:gd name="T55" fmla="*/ 22 h 120"/>
                <a:gd name="T56" fmla="*/ 32 w 130"/>
                <a:gd name="T57" fmla="*/ 22 h 120"/>
                <a:gd name="T58" fmla="*/ 35 w 130"/>
                <a:gd name="T59" fmla="*/ 25 h 120"/>
                <a:gd name="T60" fmla="*/ 39 w 130"/>
                <a:gd name="T61" fmla="*/ 32 h 120"/>
                <a:gd name="T62" fmla="*/ 42 w 130"/>
                <a:gd name="T63" fmla="*/ 43 h 120"/>
                <a:gd name="T64" fmla="*/ 42 w 130"/>
                <a:gd name="T65" fmla="*/ 53 h 120"/>
                <a:gd name="T66" fmla="*/ 46 w 130"/>
                <a:gd name="T67" fmla="*/ 53 h 120"/>
                <a:gd name="T68" fmla="*/ 49 w 130"/>
                <a:gd name="T69" fmla="*/ 57 h 120"/>
                <a:gd name="T70" fmla="*/ 56 w 130"/>
                <a:gd name="T71" fmla="*/ 64 h 120"/>
                <a:gd name="T72" fmla="*/ 60 w 130"/>
                <a:gd name="T73" fmla="*/ 71 h 120"/>
                <a:gd name="T74" fmla="*/ 67 w 130"/>
                <a:gd name="T75" fmla="*/ 78 h 120"/>
                <a:gd name="T76" fmla="*/ 70 w 130"/>
                <a:gd name="T77" fmla="*/ 89 h 120"/>
                <a:gd name="T78" fmla="*/ 74 w 130"/>
                <a:gd name="T79" fmla="*/ 96 h 120"/>
                <a:gd name="T80" fmla="*/ 74 w 130"/>
                <a:gd name="T81" fmla="*/ 96 h 120"/>
                <a:gd name="T82" fmla="*/ 77 w 130"/>
                <a:gd name="T83" fmla="*/ 96 h 120"/>
                <a:gd name="T84" fmla="*/ 81 w 130"/>
                <a:gd name="T85" fmla="*/ 96 h 120"/>
                <a:gd name="T86" fmla="*/ 88 w 130"/>
                <a:gd name="T87" fmla="*/ 96 h 120"/>
                <a:gd name="T88" fmla="*/ 95 w 130"/>
                <a:gd name="T89" fmla="*/ 96 h 120"/>
                <a:gd name="T90" fmla="*/ 98 w 130"/>
                <a:gd name="T91" fmla="*/ 103 h 120"/>
                <a:gd name="T92" fmla="*/ 102 w 130"/>
                <a:gd name="T93" fmla="*/ 110 h 120"/>
                <a:gd name="T94" fmla="*/ 105 w 130"/>
                <a:gd name="T95" fmla="*/ 110 h 120"/>
                <a:gd name="T96" fmla="*/ 105 w 130"/>
                <a:gd name="T97" fmla="*/ 113 h 120"/>
                <a:gd name="T98" fmla="*/ 105 w 130"/>
                <a:gd name="T99" fmla="*/ 117 h 120"/>
                <a:gd name="T100" fmla="*/ 109 w 130"/>
                <a:gd name="T101" fmla="*/ 120 h 120"/>
                <a:gd name="T102" fmla="*/ 116 w 130"/>
                <a:gd name="T103" fmla="*/ 120 h 120"/>
                <a:gd name="T104" fmla="*/ 123 w 130"/>
                <a:gd name="T105" fmla="*/ 117 h 120"/>
                <a:gd name="T106" fmla="*/ 130 w 130"/>
                <a:gd name="T107" fmla="*/ 113 h 120"/>
                <a:gd name="T108" fmla="*/ 130 w 130"/>
                <a:gd name="T109" fmla="*/ 113 h 120"/>
                <a:gd name="T110" fmla="*/ 130 w 130"/>
                <a:gd name="T111" fmla="*/ 113 h 120"/>
                <a:gd name="T112" fmla="*/ 123 w 130"/>
                <a:gd name="T113" fmla="*/ 120 h 120"/>
                <a:gd name="T114" fmla="*/ 116 w 130"/>
                <a:gd name="T115" fmla="*/ 120 h 120"/>
                <a:gd name="T116" fmla="*/ 109 w 130"/>
                <a:gd name="T117" fmla="*/ 120 h 120"/>
                <a:gd name="T118" fmla="*/ 105 w 130"/>
                <a:gd name="T119" fmla="*/ 117 h 120"/>
                <a:gd name="T120" fmla="*/ 105 w 130"/>
                <a:gd name="T121" fmla="*/ 113 h 120"/>
                <a:gd name="T122" fmla="*/ 102 w 130"/>
                <a:gd name="T123" fmla="*/ 110 h 120"/>
                <a:gd name="T124" fmla="*/ 102 w 130"/>
                <a:gd name="T125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07" name="Freeform 303"/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4 h 8"/>
                <a:gd name="T4" fmla="*/ 0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3 w 3"/>
                <a:gd name="T11" fmla="*/ 4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08" name="Freeform 304"/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>
                <a:gd name="T0" fmla="*/ 0 w 39"/>
                <a:gd name="T1" fmla="*/ 14 h 46"/>
                <a:gd name="T2" fmla="*/ 7 w 39"/>
                <a:gd name="T3" fmla="*/ 18 h 46"/>
                <a:gd name="T4" fmla="*/ 10 w 39"/>
                <a:gd name="T5" fmla="*/ 25 h 46"/>
                <a:gd name="T6" fmla="*/ 14 w 39"/>
                <a:gd name="T7" fmla="*/ 28 h 46"/>
                <a:gd name="T8" fmla="*/ 17 w 39"/>
                <a:gd name="T9" fmla="*/ 32 h 46"/>
                <a:gd name="T10" fmla="*/ 17 w 39"/>
                <a:gd name="T11" fmla="*/ 35 h 46"/>
                <a:gd name="T12" fmla="*/ 17 w 39"/>
                <a:gd name="T13" fmla="*/ 35 h 46"/>
                <a:gd name="T14" fmla="*/ 17 w 39"/>
                <a:gd name="T15" fmla="*/ 39 h 46"/>
                <a:gd name="T16" fmla="*/ 17 w 39"/>
                <a:gd name="T17" fmla="*/ 42 h 46"/>
                <a:gd name="T18" fmla="*/ 21 w 39"/>
                <a:gd name="T19" fmla="*/ 46 h 46"/>
                <a:gd name="T20" fmla="*/ 21 w 39"/>
                <a:gd name="T21" fmla="*/ 46 h 46"/>
                <a:gd name="T22" fmla="*/ 28 w 39"/>
                <a:gd name="T23" fmla="*/ 46 h 46"/>
                <a:gd name="T24" fmla="*/ 35 w 39"/>
                <a:gd name="T25" fmla="*/ 42 h 46"/>
                <a:gd name="T26" fmla="*/ 35 w 39"/>
                <a:gd name="T27" fmla="*/ 39 h 46"/>
                <a:gd name="T28" fmla="*/ 39 w 39"/>
                <a:gd name="T29" fmla="*/ 32 h 46"/>
                <a:gd name="T30" fmla="*/ 35 w 39"/>
                <a:gd name="T31" fmla="*/ 28 h 46"/>
                <a:gd name="T32" fmla="*/ 35 w 39"/>
                <a:gd name="T33" fmla="*/ 21 h 46"/>
                <a:gd name="T34" fmla="*/ 35 w 39"/>
                <a:gd name="T35" fmla="*/ 18 h 46"/>
                <a:gd name="T36" fmla="*/ 39 w 39"/>
                <a:gd name="T37" fmla="*/ 14 h 46"/>
                <a:gd name="T38" fmla="*/ 35 w 39"/>
                <a:gd name="T39" fmla="*/ 14 h 46"/>
                <a:gd name="T40" fmla="*/ 32 w 39"/>
                <a:gd name="T41" fmla="*/ 10 h 46"/>
                <a:gd name="T42" fmla="*/ 28 w 39"/>
                <a:gd name="T43" fmla="*/ 7 h 46"/>
                <a:gd name="T44" fmla="*/ 24 w 39"/>
                <a:gd name="T45" fmla="*/ 3 h 46"/>
                <a:gd name="T46" fmla="*/ 17 w 39"/>
                <a:gd name="T47" fmla="*/ 3 h 46"/>
                <a:gd name="T48" fmla="*/ 14 w 39"/>
                <a:gd name="T49" fmla="*/ 3 h 46"/>
                <a:gd name="T50" fmla="*/ 7 w 39"/>
                <a:gd name="T51" fmla="*/ 0 h 46"/>
                <a:gd name="T52" fmla="*/ 7 w 39"/>
                <a:gd name="T53" fmla="*/ 0 h 46"/>
                <a:gd name="T54" fmla="*/ 7 w 39"/>
                <a:gd name="T55" fmla="*/ 0 h 46"/>
                <a:gd name="T56" fmla="*/ 3 w 39"/>
                <a:gd name="T57" fmla="*/ 3 h 46"/>
                <a:gd name="T58" fmla="*/ 0 w 39"/>
                <a:gd name="T59" fmla="*/ 7 h 46"/>
                <a:gd name="T60" fmla="*/ 0 w 39"/>
                <a:gd name="T6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09" name="Freeform 305"/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>
                <a:gd name="T0" fmla="*/ 116 w 151"/>
                <a:gd name="T1" fmla="*/ 49 h 130"/>
                <a:gd name="T2" fmla="*/ 113 w 151"/>
                <a:gd name="T3" fmla="*/ 52 h 130"/>
                <a:gd name="T4" fmla="*/ 109 w 151"/>
                <a:gd name="T5" fmla="*/ 59 h 130"/>
                <a:gd name="T6" fmla="*/ 106 w 151"/>
                <a:gd name="T7" fmla="*/ 63 h 130"/>
                <a:gd name="T8" fmla="*/ 99 w 151"/>
                <a:gd name="T9" fmla="*/ 70 h 130"/>
                <a:gd name="T10" fmla="*/ 92 w 151"/>
                <a:gd name="T11" fmla="*/ 77 h 130"/>
                <a:gd name="T12" fmla="*/ 84 w 151"/>
                <a:gd name="T13" fmla="*/ 84 h 130"/>
                <a:gd name="T14" fmla="*/ 77 w 151"/>
                <a:gd name="T15" fmla="*/ 88 h 130"/>
                <a:gd name="T16" fmla="*/ 74 w 151"/>
                <a:gd name="T17" fmla="*/ 91 h 130"/>
                <a:gd name="T18" fmla="*/ 67 w 151"/>
                <a:gd name="T19" fmla="*/ 95 h 130"/>
                <a:gd name="T20" fmla="*/ 67 w 151"/>
                <a:gd name="T21" fmla="*/ 95 h 130"/>
                <a:gd name="T22" fmla="*/ 42 w 151"/>
                <a:gd name="T23" fmla="*/ 95 h 130"/>
                <a:gd name="T24" fmla="*/ 21 w 151"/>
                <a:gd name="T25" fmla="*/ 102 h 130"/>
                <a:gd name="T26" fmla="*/ 3 w 151"/>
                <a:gd name="T27" fmla="*/ 112 h 130"/>
                <a:gd name="T28" fmla="*/ 0 w 151"/>
                <a:gd name="T29" fmla="*/ 119 h 130"/>
                <a:gd name="T30" fmla="*/ 14 w 151"/>
                <a:gd name="T31" fmla="*/ 126 h 130"/>
                <a:gd name="T32" fmla="*/ 21 w 151"/>
                <a:gd name="T33" fmla="*/ 119 h 130"/>
                <a:gd name="T34" fmla="*/ 39 w 151"/>
                <a:gd name="T35" fmla="*/ 116 h 130"/>
                <a:gd name="T36" fmla="*/ 60 w 151"/>
                <a:gd name="T37" fmla="*/ 112 h 130"/>
                <a:gd name="T38" fmla="*/ 63 w 151"/>
                <a:gd name="T39" fmla="*/ 126 h 130"/>
                <a:gd name="T40" fmla="*/ 63 w 151"/>
                <a:gd name="T41" fmla="*/ 126 h 130"/>
                <a:gd name="T42" fmla="*/ 67 w 151"/>
                <a:gd name="T43" fmla="*/ 126 h 130"/>
                <a:gd name="T44" fmla="*/ 70 w 151"/>
                <a:gd name="T45" fmla="*/ 130 h 130"/>
                <a:gd name="T46" fmla="*/ 77 w 151"/>
                <a:gd name="T47" fmla="*/ 126 h 130"/>
                <a:gd name="T48" fmla="*/ 81 w 151"/>
                <a:gd name="T49" fmla="*/ 123 h 130"/>
                <a:gd name="T50" fmla="*/ 84 w 151"/>
                <a:gd name="T51" fmla="*/ 119 h 130"/>
                <a:gd name="T52" fmla="*/ 88 w 151"/>
                <a:gd name="T53" fmla="*/ 116 h 130"/>
                <a:gd name="T54" fmla="*/ 88 w 151"/>
                <a:gd name="T55" fmla="*/ 116 h 130"/>
                <a:gd name="T56" fmla="*/ 106 w 151"/>
                <a:gd name="T57" fmla="*/ 112 h 130"/>
                <a:gd name="T58" fmla="*/ 106 w 151"/>
                <a:gd name="T59" fmla="*/ 112 h 130"/>
                <a:gd name="T60" fmla="*/ 109 w 151"/>
                <a:gd name="T61" fmla="*/ 109 h 130"/>
                <a:gd name="T62" fmla="*/ 116 w 151"/>
                <a:gd name="T63" fmla="*/ 105 h 130"/>
                <a:gd name="T64" fmla="*/ 123 w 151"/>
                <a:gd name="T65" fmla="*/ 98 h 130"/>
                <a:gd name="T66" fmla="*/ 127 w 151"/>
                <a:gd name="T67" fmla="*/ 95 h 130"/>
                <a:gd name="T68" fmla="*/ 130 w 151"/>
                <a:gd name="T69" fmla="*/ 91 h 130"/>
                <a:gd name="T70" fmla="*/ 134 w 151"/>
                <a:gd name="T71" fmla="*/ 88 h 130"/>
                <a:gd name="T72" fmla="*/ 137 w 151"/>
                <a:gd name="T73" fmla="*/ 84 h 130"/>
                <a:gd name="T74" fmla="*/ 141 w 151"/>
                <a:gd name="T75" fmla="*/ 77 h 130"/>
                <a:gd name="T76" fmla="*/ 144 w 151"/>
                <a:gd name="T77" fmla="*/ 70 h 130"/>
                <a:gd name="T78" fmla="*/ 144 w 151"/>
                <a:gd name="T79" fmla="*/ 63 h 130"/>
                <a:gd name="T80" fmla="*/ 144 w 151"/>
                <a:gd name="T81" fmla="*/ 59 h 130"/>
                <a:gd name="T82" fmla="*/ 144 w 151"/>
                <a:gd name="T83" fmla="*/ 52 h 130"/>
                <a:gd name="T84" fmla="*/ 144 w 151"/>
                <a:gd name="T85" fmla="*/ 49 h 130"/>
                <a:gd name="T86" fmla="*/ 144 w 151"/>
                <a:gd name="T87" fmla="*/ 45 h 130"/>
                <a:gd name="T88" fmla="*/ 144 w 151"/>
                <a:gd name="T89" fmla="*/ 45 h 130"/>
                <a:gd name="T90" fmla="*/ 148 w 151"/>
                <a:gd name="T91" fmla="*/ 42 h 130"/>
                <a:gd name="T92" fmla="*/ 148 w 151"/>
                <a:gd name="T93" fmla="*/ 38 h 130"/>
                <a:gd name="T94" fmla="*/ 151 w 151"/>
                <a:gd name="T95" fmla="*/ 31 h 130"/>
                <a:gd name="T96" fmla="*/ 151 w 151"/>
                <a:gd name="T97" fmla="*/ 24 h 130"/>
                <a:gd name="T98" fmla="*/ 151 w 151"/>
                <a:gd name="T99" fmla="*/ 17 h 130"/>
                <a:gd name="T100" fmla="*/ 148 w 151"/>
                <a:gd name="T101" fmla="*/ 10 h 130"/>
                <a:gd name="T102" fmla="*/ 148 w 151"/>
                <a:gd name="T103" fmla="*/ 3 h 130"/>
                <a:gd name="T104" fmla="*/ 148 w 151"/>
                <a:gd name="T105" fmla="*/ 0 h 130"/>
                <a:gd name="T106" fmla="*/ 144 w 151"/>
                <a:gd name="T107" fmla="*/ 0 h 130"/>
                <a:gd name="T108" fmla="*/ 137 w 151"/>
                <a:gd name="T109" fmla="*/ 3 h 130"/>
                <a:gd name="T110" fmla="*/ 130 w 151"/>
                <a:gd name="T111" fmla="*/ 7 h 130"/>
                <a:gd name="T112" fmla="*/ 127 w 151"/>
                <a:gd name="T113" fmla="*/ 10 h 130"/>
                <a:gd name="T114" fmla="*/ 120 w 151"/>
                <a:gd name="T115" fmla="*/ 21 h 130"/>
                <a:gd name="T116" fmla="*/ 120 w 151"/>
                <a:gd name="T117" fmla="*/ 31 h 130"/>
                <a:gd name="T118" fmla="*/ 120 w 151"/>
                <a:gd name="T119" fmla="*/ 38 h 130"/>
                <a:gd name="T120" fmla="*/ 116 w 151"/>
                <a:gd name="T121" fmla="*/ 45 h 130"/>
                <a:gd name="T122" fmla="*/ 116 w 151"/>
                <a:gd name="T123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10" name="Freeform 306"/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>
                <a:gd name="T0" fmla="*/ 28 w 28"/>
                <a:gd name="T1" fmla="*/ 3 h 17"/>
                <a:gd name="T2" fmla="*/ 10 w 28"/>
                <a:gd name="T3" fmla="*/ 0 h 17"/>
                <a:gd name="T4" fmla="*/ 0 w 28"/>
                <a:gd name="T5" fmla="*/ 10 h 17"/>
                <a:gd name="T6" fmla="*/ 10 w 28"/>
                <a:gd name="T7" fmla="*/ 17 h 17"/>
                <a:gd name="T8" fmla="*/ 21 w 28"/>
                <a:gd name="T9" fmla="*/ 10 h 17"/>
                <a:gd name="T10" fmla="*/ 28 w 28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11" name="Freeform 307"/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>
                <a:gd name="T0" fmla="*/ 4 w 81"/>
                <a:gd name="T1" fmla="*/ 53 h 63"/>
                <a:gd name="T2" fmla="*/ 0 w 81"/>
                <a:gd name="T3" fmla="*/ 56 h 63"/>
                <a:gd name="T4" fmla="*/ 0 w 81"/>
                <a:gd name="T5" fmla="*/ 56 h 63"/>
                <a:gd name="T6" fmla="*/ 0 w 81"/>
                <a:gd name="T7" fmla="*/ 60 h 63"/>
                <a:gd name="T8" fmla="*/ 4 w 81"/>
                <a:gd name="T9" fmla="*/ 60 h 63"/>
                <a:gd name="T10" fmla="*/ 11 w 81"/>
                <a:gd name="T11" fmla="*/ 60 h 63"/>
                <a:gd name="T12" fmla="*/ 18 w 81"/>
                <a:gd name="T13" fmla="*/ 60 h 63"/>
                <a:gd name="T14" fmla="*/ 25 w 81"/>
                <a:gd name="T15" fmla="*/ 60 h 63"/>
                <a:gd name="T16" fmla="*/ 32 w 81"/>
                <a:gd name="T17" fmla="*/ 60 h 63"/>
                <a:gd name="T18" fmla="*/ 35 w 81"/>
                <a:gd name="T19" fmla="*/ 60 h 63"/>
                <a:gd name="T20" fmla="*/ 42 w 81"/>
                <a:gd name="T21" fmla="*/ 63 h 63"/>
                <a:gd name="T22" fmla="*/ 50 w 81"/>
                <a:gd name="T23" fmla="*/ 63 h 63"/>
                <a:gd name="T24" fmla="*/ 53 w 81"/>
                <a:gd name="T25" fmla="*/ 60 h 63"/>
                <a:gd name="T26" fmla="*/ 53 w 81"/>
                <a:gd name="T27" fmla="*/ 56 h 63"/>
                <a:gd name="T28" fmla="*/ 57 w 81"/>
                <a:gd name="T29" fmla="*/ 53 h 63"/>
                <a:gd name="T30" fmla="*/ 64 w 81"/>
                <a:gd name="T31" fmla="*/ 46 h 63"/>
                <a:gd name="T32" fmla="*/ 64 w 81"/>
                <a:gd name="T33" fmla="*/ 46 h 63"/>
                <a:gd name="T34" fmla="*/ 67 w 81"/>
                <a:gd name="T35" fmla="*/ 46 h 63"/>
                <a:gd name="T36" fmla="*/ 74 w 81"/>
                <a:gd name="T37" fmla="*/ 42 h 63"/>
                <a:gd name="T38" fmla="*/ 78 w 81"/>
                <a:gd name="T39" fmla="*/ 39 h 63"/>
                <a:gd name="T40" fmla="*/ 81 w 81"/>
                <a:gd name="T41" fmla="*/ 35 h 63"/>
                <a:gd name="T42" fmla="*/ 81 w 81"/>
                <a:gd name="T43" fmla="*/ 35 h 63"/>
                <a:gd name="T44" fmla="*/ 81 w 81"/>
                <a:gd name="T45" fmla="*/ 32 h 63"/>
                <a:gd name="T46" fmla="*/ 81 w 81"/>
                <a:gd name="T47" fmla="*/ 32 h 63"/>
                <a:gd name="T48" fmla="*/ 81 w 81"/>
                <a:gd name="T49" fmla="*/ 25 h 63"/>
                <a:gd name="T50" fmla="*/ 81 w 81"/>
                <a:gd name="T51" fmla="*/ 25 h 63"/>
                <a:gd name="T52" fmla="*/ 81 w 81"/>
                <a:gd name="T53" fmla="*/ 21 h 63"/>
                <a:gd name="T54" fmla="*/ 74 w 81"/>
                <a:gd name="T55" fmla="*/ 25 h 63"/>
                <a:gd name="T56" fmla="*/ 71 w 81"/>
                <a:gd name="T57" fmla="*/ 28 h 63"/>
                <a:gd name="T58" fmla="*/ 67 w 81"/>
                <a:gd name="T59" fmla="*/ 28 h 63"/>
                <a:gd name="T60" fmla="*/ 64 w 81"/>
                <a:gd name="T61" fmla="*/ 28 h 63"/>
                <a:gd name="T62" fmla="*/ 60 w 81"/>
                <a:gd name="T63" fmla="*/ 25 h 63"/>
                <a:gd name="T64" fmla="*/ 53 w 81"/>
                <a:gd name="T65" fmla="*/ 21 h 63"/>
                <a:gd name="T66" fmla="*/ 46 w 81"/>
                <a:gd name="T67" fmla="*/ 18 h 63"/>
                <a:gd name="T68" fmla="*/ 42 w 81"/>
                <a:gd name="T69" fmla="*/ 14 h 63"/>
                <a:gd name="T70" fmla="*/ 39 w 81"/>
                <a:gd name="T71" fmla="*/ 7 h 63"/>
                <a:gd name="T72" fmla="*/ 39 w 81"/>
                <a:gd name="T73" fmla="*/ 7 h 63"/>
                <a:gd name="T74" fmla="*/ 35 w 81"/>
                <a:gd name="T75" fmla="*/ 4 h 63"/>
                <a:gd name="T76" fmla="*/ 32 w 81"/>
                <a:gd name="T77" fmla="*/ 0 h 63"/>
                <a:gd name="T78" fmla="*/ 28 w 81"/>
                <a:gd name="T79" fmla="*/ 0 h 63"/>
                <a:gd name="T80" fmla="*/ 25 w 81"/>
                <a:gd name="T81" fmla="*/ 4 h 63"/>
                <a:gd name="T82" fmla="*/ 25 w 81"/>
                <a:gd name="T83" fmla="*/ 14 h 63"/>
                <a:gd name="T84" fmla="*/ 21 w 81"/>
                <a:gd name="T85" fmla="*/ 21 h 63"/>
                <a:gd name="T86" fmla="*/ 21 w 81"/>
                <a:gd name="T87" fmla="*/ 28 h 63"/>
                <a:gd name="T88" fmla="*/ 18 w 81"/>
                <a:gd name="T89" fmla="*/ 32 h 63"/>
                <a:gd name="T90" fmla="*/ 14 w 81"/>
                <a:gd name="T91" fmla="*/ 39 h 63"/>
                <a:gd name="T92" fmla="*/ 11 w 81"/>
                <a:gd name="T93" fmla="*/ 46 h 63"/>
                <a:gd name="T94" fmla="*/ 7 w 81"/>
                <a:gd name="T95" fmla="*/ 49 h 63"/>
                <a:gd name="T96" fmla="*/ 4 w 81"/>
                <a:gd name="T9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12" name="Freeform 308"/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>
                <a:gd name="T0" fmla="*/ 14 w 14"/>
                <a:gd name="T1" fmla="*/ 7 h 11"/>
                <a:gd name="T2" fmla="*/ 10 w 14"/>
                <a:gd name="T3" fmla="*/ 4 h 11"/>
                <a:gd name="T4" fmla="*/ 10 w 14"/>
                <a:gd name="T5" fmla="*/ 4 h 11"/>
                <a:gd name="T6" fmla="*/ 7 w 14"/>
                <a:gd name="T7" fmla="*/ 0 h 11"/>
                <a:gd name="T8" fmla="*/ 3 w 14"/>
                <a:gd name="T9" fmla="*/ 4 h 11"/>
                <a:gd name="T10" fmla="*/ 3 w 14"/>
                <a:gd name="T11" fmla="*/ 4 h 11"/>
                <a:gd name="T12" fmla="*/ 3 w 14"/>
                <a:gd name="T13" fmla="*/ 4 h 11"/>
                <a:gd name="T14" fmla="*/ 0 w 14"/>
                <a:gd name="T15" fmla="*/ 7 h 11"/>
                <a:gd name="T16" fmla="*/ 3 w 14"/>
                <a:gd name="T17" fmla="*/ 11 h 11"/>
                <a:gd name="T18" fmla="*/ 3 w 14"/>
                <a:gd name="T19" fmla="*/ 11 h 11"/>
                <a:gd name="T20" fmla="*/ 7 w 14"/>
                <a:gd name="T21" fmla="*/ 11 h 11"/>
                <a:gd name="T22" fmla="*/ 10 w 14"/>
                <a:gd name="T23" fmla="*/ 11 h 11"/>
                <a:gd name="T24" fmla="*/ 14 w 14"/>
                <a:gd name="T2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13" name="Freeform 309"/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>
                <a:gd name="T0" fmla="*/ 38 w 42"/>
                <a:gd name="T1" fmla="*/ 0 h 25"/>
                <a:gd name="T2" fmla="*/ 38 w 42"/>
                <a:gd name="T3" fmla="*/ 0 h 25"/>
                <a:gd name="T4" fmla="*/ 35 w 42"/>
                <a:gd name="T5" fmla="*/ 0 h 25"/>
                <a:gd name="T6" fmla="*/ 31 w 42"/>
                <a:gd name="T7" fmla="*/ 4 h 25"/>
                <a:gd name="T8" fmla="*/ 28 w 42"/>
                <a:gd name="T9" fmla="*/ 4 h 25"/>
                <a:gd name="T10" fmla="*/ 21 w 42"/>
                <a:gd name="T11" fmla="*/ 4 h 25"/>
                <a:gd name="T12" fmla="*/ 14 w 42"/>
                <a:gd name="T13" fmla="*/ 4 h 25"/>
                <a:gd name="T14" fmla="*/ 10 w 42"/>
                <a:gd name="T15" fmla="*/ 4 h 25"/>
                <a:gd name="T16" fmla="*/ 7 w 42"/>
                <a:gd name="T17" fmla="*/ 4 h 25"/>
                <a:gd name="T18" fmla="*/ 0 w 42"/>
                <a:gd name="T19" fmla="*/ 4 h 25"/>
                <a:gd name="T20" fmla="*/ 0 w 42"/>
                <a:gd name="T21" fmla="*/ 4 h 25"/>
                <a:gd name="T22" fmla="*/ 0 w 42"/>
                <a:gd name="T23" fmla="*/ 7 h 25"/>
                <a:gd name="T24" fmla="*/ 0 w 42"/>
                <a:gd name="T25" fmla="*/ 11 h 25"/>
                <a:gd name="T26" fmla="*/ 21 w 42"/>
                <a:gd name="T27" fmla="*/ 14 h 25"/>
                <a:gd name="T28" fmla="*/ 21 w 42"/>
                <a:gd name="T29" fmla="*/ 18 h 25"/>
                <a:gd name="T30" fmla="*/ 24 w 42"/>
                <a:gd name="T31" fmla="*/ 18 h 25"/>
                <a:gd name="T32" fmla="*/ 24 w 42"/>
                <a:gd name="T33" fmla="*/ 22 h 25"/>
                <a:gd name="T34" fmla="*/ 28 w 42"/>
                <a:gd name="T35" fmla="*/ 25 h 25"/>
                <a:gd name="T36" fmla="*/ 31 w 42"/>
                <a:gd name="T37" fmla="*/ 22 h 25"/>
                <a:gd name="T38" fmla="*/ 38 w 42"/>
                <a:gd name="T39" fmla="*/ 22 h 25"/>
                <a:gd name="T40" fmla="*/ 38 w 42"/>
                <a:gd name="T41" fmla="*/ 18 h 25"/>
                <a:gd name="T42" fmla="*/ 38 w 42"/>
                <a:gd name="T43" fmla="*/ 14 h 25"/>
                <a:gd name="T44" fmla="*/ 38 w 42"/>
                <a:gd name="T45" fmla="*/ 11 h 25"/>
                <a:gd name="T46" fmla="*/ 38 w 42"/>
                <a:gd name="T47" fmla="*/ 11 h 25"/>
                <a:gd name="T48" fmla="*/ 42 w 42"/>
                <a:gd name="T49" fmla="*/ 4 h 25"/>
                <a:gd name="T50" fmla="*/ 42 w 42"/>
                <a:gd name="T51" fmla="*/ 4 h 25"/>
                <a:gd name="T52" fmla="*/ 42 w 42"/>
                <a:gd name="T53" fmla="*/ 0 h 25"/>
                <a:gd name="T54" fmla="*/ 42 w 42"/>
                <a:gd name="T55" fmla="*/ 0 h 25"/>
                <a:gd name="T56" fmla="*/ 38 w 42"/>
                <a:gd name="T5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14" name="Freeform 310"/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>
                <a:gd name="T0" fmla="*/ 0 w 21"/>
                <a:gd name="T1" fmla="*/ 42 h 42"/>
                <a:gd name="T2" fmla="*/ 0 w 21"/>
                <a:gd name="T3" fmla="*/ 42 h 42"/>
                <a:gd name="T4" fmla="*/ 7 w 21"/>
                <a:gd name="T5" fmla="*/ 42 h 42"/>
                <a:gd name="T6" fmla="*/ 14 w 21"/>
                <a:gd name="T7" fmla="*/ 42 h 42"/>
                <a:gd name="T8" fmla="*/ 14 w 21"/>
                <a:gd name="T9" fmla="*/ 39 h 42"/>
                <a:gd name="T10" fmla="*/ 14 w 21"/>
                <a:gd name="T11" fmla="*/ 39 h 42"/>
                <a:gd name="T12" fmla="*/ 17 w 21"/>
                <a:gd name="T13" fmla="*/ 35 h 42"/>
                <a:gd name="T14" fmla="*/ 21 w 21"/>
                <a:gd name="T15" fmla="*/ 35 h 42"/>
                <a:gd name="T16" fmla="*/ 21 w 21"/>
                <a:gd name="T17" fmla="*/ 21 h 42"/>
                <a:gd name="T18" fmla="*/ 17 w 21"/>
                <a:gd name="T19" fmla="*/ 21 h 42"/>
                <a:gd name="T20" fmla="*/ 21 w 21"/>
                <a:gd name="T21" fmla="*/ 18 h 42"/>
                <a:gd name="T22" fmla="*/ 21 w 21"/>
                <a:gd name="T23" fmla="*/ 18 h 42"/>
                <a:gd name="T24" fmla="*/ 21 w 21"/>
                <a:gd name="T25" fmla="*/ 14 h 42"/>
                <a:gd name="T26" fmla="*/ 21 w 21"/>
                <a:gd name="T27" fmla="*/ 11 h 42"/>
                <a:gd name="T28" fmla="*/ 17 w 21"/>
                <a:gd name="T29" fmla="*/ 4 h 42"/>
                <a:gd name="T30" fmla="*/ 14 w 21"/>
                <a:gd name="T31" fmla="*/ 0 h 42"/>
                <a:gd name="T32" fmla="*/ 14 w 21"/>
                <a:gd name="T33" fmla="*/ 4 h 42"/>
                <a:gd name="T34" fmla="*/ 10 w 21"/>
                <a:gd name="T35" fmla="*/ 4 h 42"/>
                <a:gd name="T36" fmla="*/ 7 w 21"/>
                <a:gd name="T37" fmla="*/ 7 h 42"/>
                <a:gd name="T38" fmla="*/ 3 w 21"/>
                <a:gd name="T39" fmla="*/ 7 h 42"/>
                <a:gd name="T40" fmla="*/ 3 w 21"/>
                <a:gd name="T41" fmla="*/ 7 h 42"/>
                <a:gd name="T42" fmla="*/ 0 w 21"/>
                <a:gd name="T43" fmla="*/ 4 h 42"/>
                <a:gd name="T44" fmla="*/ 0 w 21"/>
                <a:gd name="T45" fmla="*/ 7 h 42"/>
                <a:gd name="T46" fmla="*/ 0 w 21"/>
                <a:gd name="T47" fmla="*/ 11 h 42"/>
                <a:gd name="T48" fmla="*/ 0 w 21"/>
                <a:gd name="T49" fmla="*/ 14 h 42"/>
                <a:gd name="T50" fmla="*/ 0 w 21"/>
                <a:gd name="T51" fmla="*/ 21 h 42"/>
                <a:gd name="T52" fmla="*/ 0 w 21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15" name="Freeform 311"/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>
                <a:gd name="T0" fmla="*/ 7 w 18"/>
                <a:gd name="T1" fmla="*/ 24 h 32"/>
                <a:gd name="T2" fmla="*/ 14 w 18"/>
                <a:gd name="T3" fmla="*/ 32 h 32"/>
                <a:gd name="T4" fmla="*/ 14 w 18"/>
                <a:gd name="T5" fmla="*/ 28 h 32"/>
                <a:gd name="T6" fmla="*/ 14 w 18"/>
                <a:gd name="T7" fmla="*/ 24 h 32"/>
                <a:gd name="T8" fmla="*/ 18 w 18"/>
                <a:gd name="T9" fmla="*/ 21 h 32"/>
                <a:gd name="T10" fmla="*/ 18 w 18"/>
                <a:gd name="T11" fmla="*/ 21 h 32"/>
                <a:gd name="T12" fmla="*/ 18 w 18"/>
                <a:gd name="T13" fmla="*/ 17 h 32"/>
                <a:gd name="T14" fmla="*/ 18 w 18"/>
                <a:gd name="T15" fmla="*/ 14 h 32"/>
                <a:gd name="T16" fmla="*/ 18 w 18"/>
                <a:gd name="T17" fmla="*/ 10 h 32"/>
                <a:gd name="T18" fmla="*/ 14 w 18"/>
                <a:gd name="T19" fmla="*/ 7 h 32"/>
                <a:gd name="T20" fmla="*/ 11 w 18"/>
                <a:gd name="T21" fmla="*/ 0 h 32"/>
                <a:gd name="T22" fmla="*/ 7 w 18"/>
                <a:gd name="T23" fmla="*/ 3 h 32"/>
                <a:gd name="T24" fmla="*/ 7 w 18"/>
                <a:gd name="T25" fmla="*/ 3 h 32"/>
                <a:gd name="T26" fmla="*/ 4 w 18"/>
                <a:gd name="T27" fmla="*/ 3 h 32"/>
                <a:gd name="T28" fmla="*/ 4 w 18"/>
                <a:gd name="T29" fmla="*/ 7 h 32"/>
                <a:gd name="T30" fmla="*/ 0 w 18"/>
                <a:gd name="T31" fmla="*/ 10 h 32"/>
                <a:gd name="T32" fmla="*/ 0 w 18"/>
                <a:gd name="T33" fmla="*/ 10 h 32"/>
                <a:gd name="T34" fmla="*/ 4 w 18"/>
                <a:gd name="T35" fmla="*/ 17 h 32"/>
                <a:gd name="T36" fmla="*/ 4 w 18"/>
                <a:gd name="T37" fmla="*/ 21 h 32"/>
                <a:gd name="T38" fmla="*/ 7 w 18"/>
                <a:gd name="T3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16" name="Freeform 312"/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>
                <a:gd name="T0" fmla="*/ 14 w 77"/>
                <a:gd name="T1" fmla="*/ 60 h 92"/>
                <a:gd name="T2" fmla="*/ 14 w 77"/>
                <a:gd name="T3" fmla="*/ 71 h 92"/>
                <a:gd name="T4" fmla="*/ 14 w 77"/>
                <a:gd name="T5" fmla="*/ 78 h 92"/>
                <a:gd name="T6" fmla="*/ 14 w 77"/>
                <a:gd name="T7" fmla="*/ 85 h 92"/>
                <a:gd name="T8" fmla="*/ 14 w 77"/>
                <a:gd name="T9" fmla="*/ 88 h 92"/>
                <a:gd name="T10" fmla="*/ 28 w 77"/>
                <a:gd name="T11" fmla="*/ 92 h 92"/>
                <a:gd name="T12" fmla="*/ 35 w 77"/>
                <a:gd name="T13" fmla="*/ 88 h 92"/>
                <a:gd name="T14" fmla="*/ 53 w 77"/>
                <a:gd name="T15" fmla="*/ 81 h 92"/>
                <a:gd name="T16" fmla="*/ 67 w 77"/>
                <a:gd name="T17" fmla="*/ 74 h 92"/>
                <a:gd name="T18" fmla="*/ 74 w 77"/>
                <a:gd name="T19" fmla="*/ 60 h 92"/>
                <a:gd name="T20" fmla="*/ 70 w 77"/>
                <a:gd name="T21" fmla="*/ 53 h 92"/>
                <a:gd name="T22" fmla="*/ 67 w 77"/>
                <a:gd name="T23" fmla="*/ 42 h 92"/>
                <a:gd name="T24" fmla="*/ 63 w 77"/>
                <a:gd name="T25" fmla="*/ 35 h 92"/>
                <a:gd name="T26" fmla="*/ 60 w 77"/>
                <a:gd name="T27" fmla="*/ 35 h 92"/>
                <a:gd name="T28" fmla="*/ 67 w 77"/>
                <a:gd name="T29" fmla="*/ 35 h 92"/>
                <a:gd name="T30" fmla="*/ 74 w 77"/>
                <a:gd name="T31" fmla="*/ 32 h 92"/>
                <a:gd name="T32" fmla="*/ 77 w 77"/>
                <a:gd name="T33" fmla="*/ 25 h 92"/>
                <a:gd name="T34" fmla="*/ 77 w 77"/>
                <a:gd name="T35" fmla="*/ 14 h 92"/>
                <a:gd name="T36" fmla="*/ 74 w 77"/>
                <a:gd name="T37" fmla="*/ 7 h 92"/>
                <a:gd name="T38" fmla="*/ 67 w 77"/>
                <a:gd name="T39" fmla="*/ 4 h 92"/>
                <a:gd name="T40" fmla="*/ 56 w 77"/>
                <a:gd name="T41" fmla="*/ 4 h 92"/>
                <a:gd name="T42" fmla="*/ 53 w 77"/>
                <a:gd name="T43" fmla="*/ 4 h 92"/>
                <a:gd name="T44" fmla="*/ 31 w 77"/>
                <a:gd name="T45" fmla="*/ 11 h 92"/>
                <a:gd name="T46" fmla="*/ 31 w 77"/>
                <a:gd name="T47" fmla="*/ 18 h 92"/>
                <a:gd name="T48" fmla="*/ 28 w 77"/>
                <a:gd name="T49" fmla="*/ 25 h 92"/>
                <a:gd name="T50" fmla="*/ 21 w 77"/>
                <a:gd name="T51" fmla="*/ 32 h 92"/>
                <a:gd name="T52" fmla="*/ 0 w 77"/>
                <a:gd name="T53" fmla="*/ 28 h 92"/>
                <a:gd name="T54" fmla="*/ 0 w 77"/>
                <a:gd name="T55" fmla="*/ 32 h 92"/>
                <a:gd name="T56" fmla="*/ 0 w 77"/>
                <a:gd name="T57" fmla="*/ 39 h 92"/>
                <a:gd name="T58" fmla="*/ 7 w 77"/>
                <a:gd name="T59" fmla="*/ 39 h 92"/>
                <a:gd name="T60" fmla="*/ 14 w 77"/>
                <a:gd name="T61" fmla="*/ 49 h 92"/>
                <a:gd name="T62" fmla="*/ 56 w 77"/>
                <a:gd name="T63" fmla="*/ 32 h 92"/>
                <a:gd name="T64" fmla="*/ 56 w 77"/>
                <a:gd name="T65" fmla="*/ 32 h 92"/>
                <a:gd name="T66" fmla="*/ 56 w 77"/>
                <a:gd name="T67" fmla="*/ 32 h 92"/>
                <a:gd name="T68" fmla="*/ 60 w 77"/>
                <a:gd name="T69" fmla="*/ 32 h 92"/>
                <a:gd name="T70" fmla="*/ 60 w 77"/>
                <a:gd name="T7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17" name="Freeform 313"/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>
                <a:gd name="T0" fmla="*/ 14 w 113"/>
                <a:gd name="T1" fmla="*/ 59 h 211"/>
                <a:gd name="T2" fmla="*/ 11 w 113"/>
                <a:gd name="T3" fmla="*/ 66 h 211"/>
                <a:gd name="T4" fmla="*/ 14 w 113"/>
                <a:gd name="T5" fmla="*/ 74 h 211"/>
                <a:gd name="T6" fmla="*/ 25 w 113"/>
                <a:gd name="T7" fmla="*/ 81 h 211"/>
                <a:gd name="T8" fmla="*/ 25 w 113"/>
                <a:gd name="T9" fmla="*/ 88 h 211"/>
                <a:gd name="T10" fmla="*/ 21 w 113"/>
                <a:gd name="T11" fmla="*/ 95 h 211"/>
                <a:gd name="T12" fmla="*/ 18 w 113"/>
                <a:gd name="T13" fmla="*/ 102 h 211"/>
                <a:gd name="T14" fmla="*/ 35 w 113"/>
                <a:gd name="T15" fmla="*/ 98 h 211"/>
                <a:gd name="T16" fmla="*/ 35 w 113"/>
                <a:gd name="T17" fmla="*/ 109 h 211"/>
                <a:gd name="T18" fmla="*/ 42 w 113"/>
                <a:gd name="T19" fmla="*/ 119 h 211"/>
                <a:gd name="T20" fmla="*/ 21 w 113"/>
                <a:gd name="T21" fmla="*/ 133 h 211"/>
                <a:gd name="T22" fmla="*/ 28 w 113"/>
                <a:gd name="T23" fmla="*/ 148 h 211"/>
                <a:gd name="T24" fmla="*/ 21 w 113"/>
                <a:gd name="T25" fmla="*/ 162 h 211"/>
                <a:gd name="T26" fmla="*/ 18 w 113"/>
                <a:gd name="T27" fmla="*/ 169 h 211"/>
                <a:gd name="T28" fmla="*/ 39 w 113"/>
                <a:gd name="T29" fmla="*/ 172 h 211"/>
                <a:gd name="T30" fmla="*/ 53 w 113"/>
                <a:gd name="T31" fmla="*/ 169 h 211"/>
                <a:gd name="T32" fmla="*/ 53 w 113"/>
                <a:gd name="T33" fmla="*/ 172 h 211"/>
                <a:gd name="T34" fmla="*/ 21 w 113"/>
                <a:gd name="T35" fmla="*/ 186 h 211"/>
                <a:gd name="T36" fmla="*/ 11 w 113"/>
                <a:gd name="T37" fmla="*/ 211 h 211"/>
                <a:gd name="T38" fmla="*/ 39 w 113"/>
                <a:gd name="T39" fmla="*/ 200 h 211"/>
                <a:gd name="T40" fmla="*/ 88 w 113"/>
                <a:gd name="T41" fmla="*/ 190 h 211"/>
                <a:gd name="T42" fmla="*/ 102 w 113"/>
                <a:gd name="T43" fmla="*/ 176 h 211"/>
                <a:gd name="T44" fmla="*/ 106 w 113"/>
                <a:gd name="T45" fmla="*/ 169 h 211"/>
                <a:gd name="T46" fmla="*/ 106 w 113"/>
                <a:gd name="T47" fmla="*/ 158 h 211"/>
                <a:gd name="T48" fmla="*/ 102 w 113"/>
                <a:gd name="T49" fmla="*/ 155 h 211"/>
                <a:gd name="T50" fmla="*/ 95 w 113"/>
                <a:gd name="T51" fmla="*/ 144 h 211"/>
                <a:gd name="T52" fmla="*/ 92 w 113"/>
                <a:gd name="T53" fmla="*/ 140 h 211"/>
                <a:gd name="T54" fmla="*/ 88 w 113"/>
                <a:gd name="T55" fmla="*/ 126 h 211"/>
                <a:gd name="T56" fmla="*/ 78 w 113"/>
                <a:gd name="T57" fmla="*/ 112 h 211"/>
                <a:gd name="T58" fmla="*/ 71 w 113"/>
                <a:gd name="T59" fmla="*/ 102 h 211"/>
                <a:gd name="T60" fmla="*/ 67 w 113"/>
                <a:gd name="T61" fmla="*/ 88 h 211"/>
                <a:gd name="T62" fmla="*/ 60 w 113"/>
                <a:gd name="T63" fmla="*/ 74 h 211"/>
                <a:gd name="T64" fmla="*/ 49 w 113"/>
                <a:gd name="T65" fmla="*/ 66 h 211"/>
                <a:gd name="T66" fmla="*/ 56 w 113"/>
                <a:gd name="T67" fmla="*/ 45 h 211"/>
                <a:gd name="T68" fmla="*/ 56 w 113"/>
                <a:gd name="T69" fmla="*/ 38 h 211"/>
                <a:gd name="T70" fmla="*/ 49 w 113"/>
                <a:gd name="T71" fmla="*/ 35 h 211"/>
                <a:gd name="T72" fmla="*/ 46 w 113"/>
                <a:gd name="T73" fmla="*/ 31 h 211"/>
                <a:gd name="T74" fmla="*/ 35 w 113"/>
                <a:gd name="T75" fmla="*/ 28 h 211"/>
                <a:gd name="T76" fmla="*/ 35 w 113"/>
                <a:gd name="T77" fmla="*/ 21 h 211"/>
                <a:gd name="T78" fmla="*/ 39 w 113"/>
                <a:gd name="T79" fmla="*/ 14 h 211"/>
                <a:gd name="T80" fmla="*/ 42 w 113"/>
                <a:gd name="T81" fmla="*/ 7 h 211"/>
                <a:gd name="T82" fmla="*/ 42 w 113"/>
                <a:gd name="T83" fmla="*/ 3 h 211"/>
                <a:gd name="T84" fmla="*/ 35 w 113"/>
                <a:gd name="T85" fmla="*/ 0 h 211"/>
                <a:gd name="T86" fmla="*/ 25 w 113"/>
                <a:gd name="T87" fmla="*/ 3 h 211"/>
                <a:gd name="T88" fmla="*/ 14 w 113"/>
                <a:gd name="T89" fmla="*/ 17 h 211"/>
                <a:gd name="T90" fmla="*/ 18 w 113"/>
                <a:gd name="T91" fmla="*/ 28 h 211"/>
                <a:gd name="T92" fmla="*/ 14 w 113"/>
                <a:gd name="T93" fmla="*/ 35 h 211"/>
                <a:gd name="T94" fmla="*/ 7 w 113"/>
                <a:gd name="T95" fmla="*/ 42 h 211"/>
                <a:gd name="T96" fmla="*/ 4 w 113"/>
                <a:gd name="T97" fmla="*/ 52 h 211"/>
                <a:gd name="T98" fmla="*/ 14 w 113"/>
                <a:gd name="T99" fmla="*/ 5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18" name="Freeform 314"/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>
                <a:gd name="T0" fmla="*/ 50 w 50"/>
                <a:gd name="T1" fmla="*/ 36 h 85"/>
                <a:gd name="T2" fmla="*/ 50 w 50"/>
                <a:gd name="T3" fmla="*/ 36 h 85"/>
                <a:gd name="T4" fmla="*/ 50 w 50"/>
                <a:gd name="T5" fmla="*/ 29 h 85"/>
                <a:gd name="T6" fmla="*/ 50 w 50"/>
                <a:gd name="T7" fmla="*/ 18 h 85"/>
                <a:gd name="T8" fmla="*/ 50 w 50"/>
                <a:gd name="T9" fmla="*/ 11 h 85"/>
                <a:gd name="T10" fmla="*/ 50 w 50"/>
                <a:gd name="T11" fmla="*/ 0 h 85"/>
                <a:gd name="T12" fmla="*/ 43 w 50"/>
                <a:gd name="T13" fmla="*/ 4 h 85"/>
                <a:gd name="T14" fmla="*/ 43 w 50"/>
                <a:gd name="T15" fmla="*/ 4 h 85"/>
                <a:gd name="T16" fmla="*/ 43 w 50"/>
                <a:gd name="T17" fmla="*/ 11 h 85"/>
                <a:gd name="T18" fmla="*/ 43 w 50"/>
                <a:gd name="T19" fmla="*/ 15 h 85"/>
                <a:gd name="T20" fmla="*/ 39 w 50"/>
                <a:gd name="T21" fmla="*/ 18 h 85"/>
                <a:gd name="T22" fmla="*/ 39 w 50"/>
                <a:gd name="T23" fmla="*/ 18 h 85"/>
                <a:gd name="T24" fmla="*/ 39 w 50"/>
                <a:gd name="T25" fmla="*/ 22 h 85"/>
                <a:gd name="T26" fmla="*/ 36 w 50"/>
                <a:gd name="T27" fmla="*/ 25 h 85"/>
                <a:gd name="T28" fmla="*/ 25 w 50"/>
                <a:gd name="T29" fmla="*/ 32 h 85"/>
                <a:gd name="T30" fmla="*/ 25 w 50"/>
                <a:gd name="T31" fmla="*/ 32 h 85"/>
                <a:gd name="T32" fmla="*/ 18 w 50"/>
                <a:gd name="T33" fmla="*/ 36 h 85"/>
                <a:gd name="T34" fmla="*/ 11 w 50"/>
                <a:gd name="T35" fmla="*/ 36 h 85"/>
                <a:gd name="T36" fmla="*/ 7 w 50"/>
                <a:gd name="T37" fmla="*/ 36 h 85"/>
                <a:gd name="T38" fmla="*/ 0 w 50"/>
                <a:gd name="T39" fmla="*/ 36 h 85"/>
                <a:gd name="T40" fmla="*/ 0 w 50"/>
                <a:gd name="T41" fmla="*/ 43 h 85"/>
                <a:gd name="T42" fmla="*/ 4 w 50"/>
                <a:gd name="T43" fmla="*/ 46 h 85"/>
                <a:gd name="T44" fmla="*/ 4 w 50"/>
                <a:gd name="T45" fmla="*/ 50 h 85"/>
                <a:gd name="T46" fmla="*/ 7 w 50"/>
                <a:gd name="T47" fmla="*/ 57 h 85"/>
                <a:gd name="T48" fmla="*/ 11 w 50"/>
                <a:gd name="T49" fmla="*/ 60 h 85"/>
                <a:gd name="T50" fmla="*/ 11 w 50"/>
                <a:gd name="T51" fmla="*/ 64 h 85"/>
                <a:gd name="T52" fmla="*/ 18 w 50"/>
                <a:gd name="T53" fmla="*/ 71 h 85"/>
                <a:gd name="T54" fmla="*/ 18 w 50"/>
                <a:gd name="T55" fmla="*/ 74 h 85"/>
                <a:gd name="T56" fmla="*/ 25 w 50"/>
                <a:gd name="T57" fmla="*/ 78 h 85"/>
                <a:gd name="T58" fmla="*/ 29 w 50"/>
                <a:gd name="T59" fmla="*/ 82 h 85"/>
                <a:gd name="T60" fmla="*/ 32 w 50"/>
                <a:gd name="T61" fmla="*/ 85 h 85"/>
                <a:gd name="T62" fmla="*/ 36 w 50"/>
                <a:gd name="T63" fmla="*/ 85 h 85"/>
                <a:gd name="T64" fmla="*/ 36 w 50"/>
                <a:gd name="T65" fmla="*/ 85 h 85"/>
                <a:gd name="T66" fmla="*/ 39 w 50"/>
                <a:gd name="T67" fmla="*/ 85 h 85"/>
                <a:gd name="T68" fmla="*/ 39 w 50"/>
                <a:gd name="T69" fmla="*/ 85 h 85"/>
                <a:gd name="T70" fmla="*/ 43 w 50"/>
                <a:gd name="T71" fmla="*/ 82 h 85"/>
                <a:gd name="T72" fmla="*/ 43 w 50"/>
                <a:gd name="T73" fmla="*/ 67 h 85"/>
                <a:gd name="T74" fmla="*/ 43 w 50"/>
                <a:gd name="T75" fmla="*/ 67 h 85"/>
                <a:gd name="T76" fmla="*/ 43 w 50"/>
                <a:gd name="T77" fmla="*/ 64 h 85"/>
                <a:gd name="T78" fmla="*/ 39 w 50"/>
                <a:gd name="T79" fmla="*/ 57 h 85"/>
                <a:gd name="T80" fmla="*/ 36 w 50"/>
                <a:gd name="T81" fmla="*/ 50 h 85"/>
                <a:gd name="T82" fmla="*/ 32 w 50"/>
                <a:gd name="T83" fmla="*/ 46 h 85"/>
                <a:gd name="T84" fmla="*/ 29 w 50"/>
                <a:gd name="T85" fmla="*/ 39 h 85"/>
                <a:gd name="T86" fmla="*/ 29 w 50"/>
                <a:gd name="T87" fmla="*/ 43 h 85"/>
                <a:gd name="T88" fmla="*/ 32 w 50"/>
                <a:gd name="T89" fmla="*/ 50 h 85"/>
                <a:gd name="T90" fmla="*/ 39 w 50"/>
                <a:gd name="T91" fmla="*/ 57 h 85"/>
                <a:gd name="T92" fmla="*/ 43 w 50"/>
                <a:gd name="T93" fmla="*/ 67 h 85"/>
                <a:gd name="T94" fmla="*/ 43 w 50"/>
                <a:gd name="T95" fmla="*/ 64 h 85"/>
                <a:gd name="T96" fmla="*/ 43 w 50"/>
                <a:gd name="T97" fmla="*/ 60 h 85"/>
                <a:gd name="T98" fmla="*/ 46 w 50"/>
                <a:gd name="T99" fmla="*/ 53 h 85"/>
                <a:gd name="T100" fmla="*/ 46 w 50"/>
                <a:gd name="T101" fmla="*/ 46 h 85"/>
                <a:gd name="T102" fmla="*/ 46 w 50"/>
                <a:gd name="T103" fmla="*/ 39 h 85"/>
                <a:gd name="T104" fmla="*/ 50 w 50"/>
                <a:gd name="T105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19" name="Freeform 315"/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>
                <a:gd name="T0" fmla="*/ 81 w 92"/>
                <a:gd name="T1" fmla="*/ 0 h 190"/>
                <a:gd name="T2" fmla="*/ 74 w 92"/>
                <a:gd name="T3" fmla="*/ 3 h 190"/>
                <a:gd name="T4" fmla="*/ 64 w 92"/>
                <a:gd name="T5" fmla="*/ 21 h 190"/>
                <a:gd name="T6" fmla="*/ 60 w 92"/>
                <a:gd name="T7" fmla="*/ 24 h 190"/>
                <a:gd name="T8" fmla="*/ 50 w 92"/>
                <a:gd name="T9" fmla="*/ 35 h 190"/>
                <a:gd name="T10" fmla="*/ 39 w 92"/>
                <a:gd name="T11" fmla="*/ 49 h 190"/>
                <a:gd name="T12" fmla="*/ 28 w 92"/>
                <a:gd name="T13" fmla="*/ 56 h 190"/>
                <a:gd name="T14" fmla="*/ 25 w 92"/>
                <a:gd name="T15" fmla="*/ 56 h 190"/>
                <a:gd name="T16" fmla="*/ 18 w 92"/>
                <a:gd name="T17" fmla="*/ 56 h 190"/>
                <a:gd name="T18" fmla="*/ 11 w 92"/>
                <a:gd name="T19" fmla="*/ 63 h 190"/>
                <a:gd name="T20" fmla="*/ 7 w 92"/>
                <a:gd name="T21" fmla="*/ 77 h 190"/>
                <a:gd name="T22" fmla="*/ 4 w 92"/>
                <a:gd name="T23" fmla="*/ 91 h 190"/>
                <a:gd name="T24" fmla="*/ 7 w 92"/>
                <a:gd name="T25" fmla="*/ 95 h 190"/>
                <a:gd name="T26" fmla="*/ 7 w 92"/>
                <a:gd name="T27" fmla="*/ 95 h 190"/>
                <a:gd name="T28" fmla="*/ 14 w 92"/>
                <a:gd name="T29" fmla="*/ 105 h 190"/>
                <a:gd name="T30" fmla="*/ 11 w 92"/>
                <a:gd name="T31" fmla="*/ 112 h 190"/>
                <a:gd name="T32" fmla="*/ 7 w 92"/>
                <a:gd name="T33" fmla="*/ 119 h 190"/>
                <a:gd name="T34" fmla="*/ 0 w 92"/>
                <a:gd name="T35" fmla="*/ 155 h 190"/>
                <a:gd name="T36" fmla="*/ 7 w 92"/>
                <a:gd name="T37" fmla="*/ 179 h 190"/>
                <a:gd name="T38" fmla="*/ 18 w 92"/>
                <a:gd name="T39" fmla="*/ 179 h 190"/>
                <a:gd name="T40" fmla="*/ 21 w 92"/>
                <a:gd name="T41" fmla="*/ 179 h 190"/>
                <a:gd name="T42" fmla="*/ 21 w 92"/>
                <a:gd name="T43" fmla="*/ 183 h 190"/>
                <a:gd name="T44" fmla="*/ 28 w 92"/>
                <a:gd name="T45" fmla="*/ 190 h 190"/>
                <a:gd name="T46" fmla="*/ 39 w 92"/>
                <a:gd name="T47" fmla="*/ 190 h 190"/>
                <a:gd name="T48" fmla="*/ 50 w 92"/>
                <a:gd name="T49" fmla="*/ 183 h 190"/>
                <a:gd name="T50" fmla="*/ 60 w 92"/>
                <a:gd name="T51" fmla="*/ 158 h 190"/>
                <a:gd name="T52" fmla="*/ 64 w 92"/>
                <a:gd name="T53" fmla="*/ 137 h 190"/>
                <a:gd name="T54" fmla="*/ 64 w 92"/>
                <a:gd name="T55" fmla="*/ 130 h 190"/>
                <a:gd name="T56" fmla="*/ 64 w 92"/>
                <a:gd name="T57" fmla="*/ 119 h 190"/>
                <a:gd name="T58" fmla="*/ 74 w 92"/>
                <a:gd name="T59" fmla="*/ 98 h 190"/>
                <a:gd name="T60" fmla="*/ 81 w 92"/>
                <a:gd name="T61" fmla="*/ 56 h 190"/>
                <a:gd name="T62" fmla="*/ 85 w 92"/>
                <a:gd name="T63" fmla="*/ 49 h 190"/>
                <a:gd name="T64" fmla="*/ 88 w 92"/>
                <a:gd name="T65" fmla="*/ 35 h 190"/>
                <a:gd name="T66" fmla="*/ 88 w 92"/>
                <a:gd name="T67" fmla="*/ 21 h 190"/>
                <a:gd name="T68" fmla="*/ 92 w 92"/>
                <a:gd name="T69" fmla="*/ 10 h 190"/>
                <a:gd name="T70" fmla="*/ 88 w 92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20" name="Freeform 316"/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>
                <a:gd name="T0" fmla="*/ 42 w 60"/>
                <a:gd name="T1" fmla="*/ 4 h 60"/>
                <a:gd name="T2" fmla="*/ 38 w 60"/>
                <a:gd name="T3" fmla="*/ 4 h 60"/>
                <a:gd name="T4" fmla="*/ 38 w 60"/>
                <a:gd name="T5" fmla="*/ 11 h 60"/>
                <a:gd name="T6" fmla="*/ 35 w 60"/>
                <a:gd name="T7" fmla="*/ 11 h 60"/>
                <a:gd name="T8" fmla="*/ 35 w 60"/>
                <a:gd name="T9" fmla="*/ 14 h 60"/>
                <a:gd name="T10" fmla="*/ 17 w 60"/>
                <a:gd name="T11" fmla="*/ 4 h 60"/>
                <a:gd name="T12" fmla="*/ 10 w 60"/>
                <a:gd name="T13" fmla="*/ 4 h 60"/>
                <a:gd name="T14" fmla="*/ 10 w 60"/>
                <a:gd name="T15" fmla="*/ 4 h 60"/>
                <a:gd name="T16" fmla="*/ 7 w 60"/>
                <a:gd name="T17" fmla="*/ 4 h 60"/>
                <a:gd name="T18" fmla="*/ 3 w 60"/>
                <a:gd name="T19" fmla="*/ 7 h 60"/>
                <a:gd name="T20" fmla="*/ 0 w 60"/>
                <a:gd name="T21" fmla="*/ 11 h 60"/>
                <a:gd name="T22" fmla="*/ 0 w 60"/>
                <a:gd name="T23" fmla="*/ 18 h 60"/>
                <a:gd name="T24" fmla="*/ 7 w 60"/>
                <a:gd name="T25" fmla="*/ 36 h 60"/>
                <a:gd name="T26" fmla="*/ 7 w 60"/>
                <a:gd name="T27" fmla="*/ 36 h 60"/>
                <a:gd name="T28" fmla="*/ 10 w 60"/>
                <a:gd name="T29" fmla="*/ 39 h 60"/>
                <a:gd name="T30" fmla="*/ 14 w 60"/>
                <a:gd name="T31" fmla="*/ 43 h 60"/>
                <a:gd name="T32" fmla="*/ 17 w 60"/>
                <a:gd name="T33" fmla="*/ 50 h 60"/>
                <a:gd name="T34" fmla="*/ 17 w 60"/>
                <a:gd name="T35" fmla="*/ 53 h 60"/>
                <a:gd name="T36" fmla="*/ 24 w 60"/>
                <a:gd name="T37" fmla="*/ 57 h 60"/>
                <a:gd name="T38" fmla="*/ 31 w 60"/>
                <a:gd name="T39" fmla="*/ 60 h 60"/>
                <a:gd name="T40" fmla="*/ 38 w 60"/>
                <a:gd name="T41" fmla="*/ 60 h 60"/>
                <a:gd name="T42" fmla="*/ 42 w 60"/>
                <a:gd name="T43" fmla="*/ 60 h 60"/>
                <a:gd name="T44" fmla="*/ 45 w 60"/>
                <a:gd name="T45" fmla="*/ 57 h 60"/>
                <a:gd name="T46" fmla="*/ 52 w 60"/>
                <a:gd name="T47" fmla="*/ 53 h 60"/>
                <a:gd name="T48" fmla="*/ 56 w 60"/>
                <a:gd name="T49" fmla="*/ 46 h 60"/>
                <a:gd name="T50" fmla="*/ 60 w 60"/>
                <a:gd name="T51" fmla="*/ 39 h 60"/>
                <a:gd name="T52" fmla="*/ 60 w 60"/>
                <a:gd name="T53" fmla="*/ 36 h 60"/>
                <a:gd name="T54" fmla="*/ 60 w 60"/>
                <a:gd name="T55" fmla="*/ 25 h 60"/>
                <a:gd name="T56" fmla="*/ 60 w 60"/>
                <a:gd name="T57" fmla="*/ 18 h 60"/>
                <a:gd name="T58" fmla="*/ 60 w 60"/>
                <a:gd name="T59" fmla="*/ 11 h 60"/>
                <a:gd name="T60" fmla="*/ 60 w 60"/>
                <a:gd name="T61" fmla="*/ 7 h 60"/>
                <a:gd name="T62" fmla="*/ 56 w 60"/>
                <a:gd name="T63" fmla="*/ 7 h 60"/>
                <a:gd name="T64" fmla="*/ 52 w 60"/>
                <a:gd name="T65" fmla="*/ 7 h 60"/>
                <a:gd name="T66" fmla="*/ 49 w 60"/>
                <a:gd name="T67" fmla="*/ 4 h 60"/>
                <a:gd name="T68" fmla="*/ 45 w 60"/>
                <a:gd name="T69" fmla="*/ 0 h 60"/>
                <a:gd name="T70" fmla="*/ 42 w 60"/>
                <a:gd name="T71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21" name="Freeform 317"/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>
                <a:gd name="T0" fmla="*/ 7 w 11"/>
                <a:gd name="T1" fmla="*/ 0 h 18"/>
                <a:gd name="T2" fmla="*/ 0 w 11"/>
                <a:gd name="T3" fmla="*/ 4 h 18"/>
                <a:gd name="T4" fmla="*/ 0 w 11"/>
                <a:gd name="T5" fmla="*/ 11 h 18"/>
                <a:gd name="T6" fmla="*/ 0 w 11"/>
                <a:gd name="T7" fmla="*/ 14 h 18"/>
                <a:gd name="T8" fmla="*/ 7 w 11"/>
                <a:gd name="T9" fmla="*/ 18 h 18"/>
                <a:gd name="T10" fmla="*/ 11 w 11"/>
                <a:gd name="T11" fmla="*/ 14 h 18"/>
                <a:gd name="T12" fmla="*/ 11 w 11"/>
                <a:gd name="T13" fmla="*/ 11 h 18"/>
                <a:gd name="T14" fmla="*/ 11 w 11"/>
                <a:gd name="T15" fmla="*/ 4 h 18"/>
                <a:gd name="T16" fmla="*/ 7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22" name="Freeform 318"/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>
                <a:gd name="T0" fmla="*/ 22 w 39"/>
                <a:gd name="T1" fmla="*/ 0 h 102"/>
                <a:gd name="T2" fmla="*/ 22 w 39"/>
                <a:gd name="T3" fmla="*/ 0 h 102"/>
                <a:gd name="T4" fmla="*/ 15 w 39"/>
                <a:gd name="T5" fmla="*/ 0 h 102"/>
                <a:gd name="T6" fmla="*/ 11 w 39"/>
                <a:gd name="T7" fmla="*/ 3 h 102"/>
                <a:gd name="T8" fmla="*/ 8 w 39"/>
                <a:gd name="T9" fmla="*/ 3 h 102"/>
                <a:gd name="T10" fmla="*/ 4 w 39"/>
                <a:gd name="T11" fmla="*/ 10 h 102"/>
                <a:gd name="T12" fmla="*/ 4 w 39"/>
                <a:gd name="T13" fmla="*/ 10 h 102"/>
                <a:gd name="T14" fmla="*/ 0 w 39"/>
                <a:gd name="T15" fmla="*/ 18 h 102"/>
                <a:gd name="T16" fmla="*/ 0 w 39"/>
                <a:gd name="T17" fmla="*/ 28 h 102"/>
                <a:gd name="T18" fmla="*/ 0 w 39"/>
                <a:gd name="T19" fmla="*/ 39 h 102"/>
                <a:gd name="T20" fmla="*/ 0 w 39"/>
                <a:gd name="T21" fmla="*/ 46 h 102"/>
                <a:gd name="T22" fmla="*/ 0 w 39"/>
                <a:gd name="T23" fmla="*/ 53 h 102"/>
                <a:gd name="T24" fmla="*/ 4 w 39"/>
                <a:gd name="T25" fmla="*/ 56 h 102"/>
                <a:gd name="T26" fmla="*/ 4 w 39"/>
                <a:gd name="T27" fmla="*/ 56 h 102"/>
                <a:gd name="T28" fmla="*/ 4 w 39"/>
                <a:gd name="T29" fmla="*/ 60 h 102"/>
                <a:gd name="T30" fmla="*/ 4 w 39"/>
                <a:gd name="T31" fmla="*/ 60 h 102"/>
                <a:gd name="T32" fmla="*/ 4 w 39"/>
                <a:gd name="T33" fmla="*/ 63 h 102"/>
                <a:gd name="T34" fmla="*/ 0 w 39"/>
                <a:gd name="T35" fmla="*/ 67 h 102"/>
                <a:gd name="T36" fmla="*/ 0 w 39"/>
                <a:gd name="T37" fmla="*/ 70 h 102"/>
                <a:gd name="T38" fmla="*/ 4 w 39"/>
                <a:gd name="T39" fmla="*/ 77 h 102"/>
                <a:gd name="T40" fmla="*/ 4 w 39"/>
                <a:gd name="T41" fmla="*/ 84 h 102"/>
                <a:gd name="T42" fmla="*/ 8 w 39"/>
                <a:gd name="T43" fmla="*/ 91 h 102"/>
                <a:gd name="T44" fmla="*/ 15 w 39"/>
                <a:gd name="T45" fmla="*/ 99 h 102"/>
                <a:gd name="T46" fmla="*/ 15 w 39"/>
                <a:gd name="T47" fmla="*/ 102 h 102"/>
                <a:gd name="T48" fmla="*/ 18 w 39"/>
                <a:gd name="T49" fmla="*/ 102 h 102"/>
                <a:gd name="T50" fmla="*/ 22 w 39"/>
                <a:gd name="T51" fmla="*/ 99 h 102"/>
                <a:gd name="T52" fmla="*/ 25 w 39"/>
                <a:gd name="T53" fmla="*/ 91 h 102"/>
                <a:gd name="T54" fmla="*/ 25 w 39"/>
                <a:gd name="T55" fmla="*/ 88 h 102"/>
                <a:gd name="T56" fmla="*/ 25 w 39"/>
                <a:gd name="T57" fmla="*/ 77 h 102"/>
                <a:gd name="T58" fmla="*/ 25 w 39"/>
                <a:gd name="T59" fmla="*/ 70 h 102"/>
                <a:gd name="T60" fmla="*/ 25 w 39"/>
                <a:gd name="T61" fmla="*/ 63 h 102"/>
                <a:gd name="T62" fmla="*/ 25 w 39"/>
                <a:gd name="T63" fmla="*/ 60 h 102"/>
                <a:gd name="T64" fmla="*/ 32 w 39"/>
                <a:gd name="T65" fmla="*/ 46 h 102"/>
                <a:gd name="T66" fmla="*/ 32 w 39"/>
                <a:gd name="T67" fmla="*/ 42 h 102"/>
                <a:gd name="T68" fmla="*/ 32 w 39"/>
                <a:gd name="T69" fmla="*/ 39 h 102"/>
                <a:gd name="T70" fmla="*/ 32 w 39"/>
                <a:gd name="T71" fmla="*/ 32 h 102"/>
                <a:gd name="T72" fmla="*/ 32 w 39"/>
                <a:gd name="T73" fmla="*/ 28 h 102"/>
                <a:gd name="T74" fmla="*/ 36 w 39"/>
                <a:gd name="T75" fmla="*/ 25 h 102"/>
                <a:gd name="T76" fmla="*/ 36 w 39"/>
                <a:gd name="T77" fmla="*/ 25 h 102"/>
                <a:gd name="T78" fmla="*/ 36 w 39"/>
                <a:gd name="T79" fmla="*/ 18 h 102"/>
                <a:gd name="T80" fmla="*/ 36 w 39"/>
                <a:gd name="T81" fmla="*/ 10 h 102"/>
                <a:gd name="T82" fmla="*/ 36 w 39"/>
                <a:gd name="T83" fmla="*/ 3 h 102"/>
                <a:gd name="T84" fmla="*/ 39 w 39"/>
                <a:gd name="T85" fmla="*/ 0 h 102"/>
                <a:gd name="T86" fmla="*/ 36 w 39"/>
                <a:gd name="T87" fmla="*/ 0 h 102"/>
                <a:gd name="T88" fmla="*/ 32 w 39"/>
                <a:gd name="T89" fmla="*/ 3 h 102"/>
                <a:gd name="T90" fmla="*/ 25 w 39"/>
                <a:gd name="T91" fmla="*/ 3 h 102"/>
                <a:gd name="T92" fmla="*/ 22 w 39"/>
                <a:gd name="T9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23" name="Freeform 319"/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>
                <a:gd name="T0" fmla="*/ 24 w 31"/>
                <a:gd name="T1" fmla="*/ 0 h 35"/>
                <a:gd name="T2" fmla="*/ 21 w 31"/>
                <a:gd name="T3" fmla="*/ 3 h 35"/>
                <a:gd name="T4" fmla="*/ 17 w 31"/>
                <a:gd name="T5" fmla="*/ 7 h 35"/>
                <a:gd name="T6" fmla="*/ 10 w 31"/>
                <a:gd name="T7" fmla="*/ 14 h 35"/>
                <a:gd name="T8" fmla="*/ 7 w 31"/>
                <a:gd name="T9" fmla="*/ 17 h 35"/>
                <a:gd name="T10" fmla="*/ 3 w 31"/>
                <a:gd name="T11" fmla="*/ 24 h 35"/>
                <a:gd name="T12" fmla="*/ 0 w 31"/>
                <a:gd name="T13" fmla="*/ 28 h 35"/>
                <a:gd name="T14" fmla="*/ 0 w 31"/>
                <a:gd name="T15" fmla="*/ 28 h 35"/>
                <a:gd name="T16" fmla="*/ 0 w 31"/>
                <a:gd name="T17" fmla="*/ 31 h 35"/>
                <a:gd name="T18" fmla="*/ 0 w 31"/>
                <a:gd name="T19" fmla="*/ 31 h 35"/>
                <a:gd name="T20" fmla="*/ 0 w 31"/>
                <a:gd name="T21" fmla="*/ 35 h 35"/>
                <a:gd name="T22" fmla="*/ 0 w 31"/>
                <a:gd name="T23" fmla="*/ 35 h 35"/>
                <a:gd name="T24" fmla="*/ 3 w 31"/>
                <a:gd name="T25" fmla="*/ 35 h 35"/>
                <a:gd name="T26" fmla="*/ 10 w 31"/>
                <a:gd name="T27" fmla="*/ 31 h 35"/>
                <a:gd name="T28" fmla="*/ 14 w 31"/>
                <a:gd name="T29" fmla="*/ 28 h 35"/>
                <a:gd name="T30" fmla="*/ 21 w 31"/>
                <a:gd name="T31" fmla="*/ 24 h 35"/>
                <a:gd name="T32" fmla="*/ 21 w 31"/>
                <a:gd name="T33" fmla="*/ 24 h 35"/>
                <a:gd name="T34" fmla="*/ 21 w 31"/>
                <a:gd name="T35" fmla="*/ 21 h 35"/>
                <a:gd name="T36" fmla="*/ 24 w 31"/>
                <a:gd name="T37" fmla="*/ 17 h 35"/>
                <a:gd name="T38" fmla="*/ 28 w 31"/>
                <a:gd name="T39" fmla="*/ 14 h 35"/>
                <a:gd name="T40" fmla="*/ 31 w 31"/>
                <a:gd name="T41" fmla="*/ 10 h 35"/>
                <a:gd name="T42" fmla="*/ 31 w 31"/>
                <a:gd name="T43" fmla="*/ 7 h 35"/>
                <a:gd name="T44" fmla="*/ 31 w 31"/>
                <a:gd name="T45" fmla="*/ 3 h 35"/>
                <a:gd name="T46" fmla="*/ 31 w 31"/>
                <a:gd name="T47" fmla="*/ 3 h 35"/>
                <a:gd name="T48" fmla="*/ 28 w 31"/>
                <a:gd name="T49" fmla="*/ 0 h 35"/>
                <a:gd name="T50" fmla="*/ 24 w 31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24" name="Freeform 320"/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>
                <a:gd name="T0" fmla="*/ 11 w 18"/>
                <a:gd name="T1" fmla="*/ 0 h 28"/>
                <a:gd name="T2" fmla="*/ 7 w 18"/>
                <a:gd name="T3" fmla="*/ 0 h 28"/>
                <a:gd name="T4" fmla="*/ 4 w 18"/>
                <a:gd name="T5" fmla="*/ 3 h 28"/>
                <a:gd name="T6" fmla="*/ 0 w 18"/>
                <a:gd name="T7" fmla="*/ 3 h 28"/>
                <a:gd name="T8" fmla="*/ 0 w 18"/>
                <a:gd name="T9" fmla="*/ 7 h 28"/>
                <a:gd name="T10" fmla="*/ 0 w 18"/>
                <a:gd name="T11" fmla="*/ 14 h 28"/>
                <a:gd name="T12" fmla="*/ 0 w 18"/>
                <a:gd name="T13" fmla="*/ 17 h 28"/>
                <a:gd name="T14" fmla="*/ 0 w 18"/>
                <a:gd name="T15" fmla="*/ 24 h 28"/>
                <a:gd name="T16" fmla="*/ 4 w 18"/>
                <a:gd name="T17" fmla="*/ 28 h 28"/>
                <a:gd name="T18" fmla="*/ 11 w 18"/>
                <a:gd name="T19" fmla="*/ 28 h 28"/>
                <a:gd name="T20" fmla="*/ 14 w 18"/>
                <a:gd name="T21" fmla="*/ 24 h 28"/>
                <a:gd name="T22" fmla="*/ 18 w 18"/>
                <a:gd name="T23" fmla="*/ 21 h 28"/>
                <a:gd name="T24" fmla="*/ 18 w 18"/>
                <a:gd name="T25" fmla="*/ 17 h 28"/>
                <a:gd name="T26" fmla="*/ 18 w 18"/>
                <a:gd name="T27" fmla="*/ 14 h 28"/>
                <a:gd name="T28" fmla="*/ 14 w 18"/>
                <a:gd name="T29" fmla="*/ 10 h 28"/>
                <a:gd name="T30" fmla="*/ 14 w 18"/>
                <a:gd name="T31" fmla="*/ 3 h 28"/>
                <a:gd name="T32" fmla="*/ 11 w 1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25" name="Freeform 321"/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>
                <a:gd name="T0" fmla="*/ 45 w 67"/>
                <a:gd name="T1" fmla="*/ 0 h 49"/>
                <a:gd name="T2" fmla="*/ 31 w 67"/>
                <a:gd name="T3" fmla="*/ 7 h 49"/>
                <a:gd name="T4" fmla="*/ 21 w 67"/>
                <a:gd name="T5" fmla="*/ 7 h 49"/>
                <a:gd name="T6" fmla="*/ 7 w 67"/>
                <a:gd name="T7" fmla="*/ 14 h 49"/>
                <a:gd name="T8" fmla="*/ 7 w 67"/>
                <a:gd name="T9" fmla="*/ 17 h 49"/>
                <a:gd name="T10" fmla="*/ 3 w 67"/>
                <a:gd name="T11" fmla="*/ 21 h 49"/>
                <a:gd name="T12" fmla="*/ 3 w 67"/>
                <a:gd name="T13" fmla="*/ 24 h 49"/>
                <a:gd name="T14" fmla="*/ 0 w 67"/>
                <a:gd name="T15" fmla="*/ 31 h 49"/>
                <a:gd name="T16" fmla="*/ 0 w 67"/>
                <a:gd name="T17" fmla="*/ 35 h 49"/>
                <a:gd name="T18" fmla="*/ 3 w 67"/>
                <a:gd name="T19" fmla="*/ 35 h 49"/>
                <a:gd name="T20" fmla="*/ 10 w 67"/>
                <a:gd name="T21" fmla="*/ 35 h 49"/>
                <a:gd name="T22" fmla="*/ 17 w 67"/>
                <a:gd name="T23" fmla="*/ 31 h 49"/>
                <a:gd name="T24" fmla="*/ 21 w 67"/>
                <a:gd name="T25" fmla="*/ 31 h 49"/>
                <a:gd name="T26" fmla="*/ 21 w 67"/>
                <a:gd name="T27" fmla="*/ 31 h 49"/>
                <a:gd name="T28" fmla="*/ 21 w 67"/>
                <a:gd name="T29" fmla="*/ 31 h 49"/>
                <a:gd name="T30" fmla="*/ 24 w 67"/>
                <a:gd name="T31" fmla="*/ 39 h 49"/>
                <a:gd name="T32" fmla="*/ 24 w 67"/>
                <a:gd name="T33" fmla="*/ 42 h 49"/>
                <a:gd name="T34" fmla="*/ 28 w 67"/>
                <a:gd name="T35" fmla="*/ 46 h 49"/>
                <a:gd name="T36" fmla="*/ 31 w 67"/>
                <a:gd name="T37" fmla="*/ 46 h 49"/>
                <a:gd name="T38" fmla="*/ 38 w 67"/>
                <a:gd name="T39" fmla="*/ 46 h 49"/>
                <a:gd name="T40" fmla="*/ 42 w 67"/>
                <a:gd name="T41" fmla="*/ 49 h 49"/>
                <a:gd name="T42" fmla="*/ 45 w 67"/>
                <a:gd name="T43" fmla="*/ 46 h 49"/>
                <a:gd name="T44" fmla="*/ 49 w 67"/>
                <a:gd name="T45" fmla="*/ 42 h 49"/>
                <a:gd name="T46" fmla="*/ 49 w 67"/>
                <a:gd name="T47" fmla="*/ 35 h 49"/>
                <a:gd name="T48" fmla="*/ 45 w 67"/>
                <a:gd name="T49" fmla="*/ 31 h 49"/>
                <a:gd name="T50" fmla="*/ 45 w 67"/>
                <a:gd name="T51" fmla="*/ 28 h 49"/>
                <a:gd name="T52" fmla="*/ 49 w 67"/>
                <a:gd name="T53" fmla="*/ 28 h 49"/>
                <a:gd name="T54" fmla="*/ 49 w 67"/>
                <a:gd name="T55" fmla="*/ 28 h 49"/>
                <a:gd name="T56" fmla="*/ 53 w 67"/>
                <a:gd name="T57" fmla="*/ 31 h 49"/>
                <a:gd name="T58" fmla="*/ 56 w 67"/>
                <a:gd name="T59" fmla="*/ 35 h 49"/>
                <a:gd name="T60" fmla="*/ 56 w 67"/>
                <a:gd name="T61" fmla="*/ 35 h 49"/>
                <a:gd name="T62" fmla="*/ 60 w 67"/>
                <a:gd name="T63" fmla="*/ 31 h 49"/>
                <a:gd name="T64" fmla="*/ 63 w 67"/>
                <a:gd name="T65" fmla="*/ 28 h 49"/>
                <a:gd name="T66" fmla="*/ 67 w 67"/>
                <a:gd name="T67" fmla="*/ 21 h 49"/>
                <a:gd name="T68" fmla="*/ 67 w 67"/>
                <a:gd name="T69" fmla="*/ 14 h 49"/>
                <a:gd name="T70" fmla="*/ 63 w 67"/>
                <a:gd name="T71" fmla="*/ 10 h 49"/>
                <a:gd name="T72" fmla="*/ 60 w 67"/>
                <a:gd name="T73" fmla="*/ 3 h 49"/>
                <a:gd name="T74" fmla="*/ 53 w 67"/>
                <a:gd name="T75" fmla="*/ 0 h 49"/>
                <a:gd name="T76" fmla="*/ 49 w 67"/>
                <a:gd name="T77" fmla="*/ 0 h 49"/>
                <a:gd name="T78" fmla="*/ 45 w 67"/>
                <a:gd name="T7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26" name="Freeform 322"/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>
                <a:gd name="T0" fmla="*/ 14 w 133"/>
                <a:gd name="T1" fmla="*/ 134 h 158"/>
                <a:gd name="T2" fmla="*/ 24 w 133"/>
                <a:gd name="T3" fmla="*/ 141 h 158"/>
                <a:gd name="T4" fmla="*/ 42 w 133"/>
                <a:gd name="T5" fmla="*/ 144 h 158"/>
                <a:gd name="T6" fmla="*/ 52 w 133"/>
                <a:gd name="T7" fmla="*/ 148 h 158"/>
                <a:gd name="T8" fmla="*/ 66 w 133"/>
                <a:gd name="T9" fmla="*/ 158 h 158"/>
                <a:gd name="T10" fmla="*/ 77 w 133"/>
                <a:gd name="T11" fmla="*/ 155 h 158"/>
                <a:gd name="T12" fmla="*/ 84 w 133"/>
                <a:gd name="T13" fmla="*/ 141 h 158"/>
                <a:gd name="T14" fmla="*/ 88 w 133"/>
                <a:gd name="T15" fmla="*/ 127 h 158"/>
                <a:gd name="T16" fmla="*/ 98 w 133"/>
                <a:gd name="T17" fmla="*/ 120 h 158"/>
                <a:gd name="T18" fmla="*/ 105 w 133"/>
                <a:gd name="T19" fmla="*/ 102 h 158"/>
                <a:gd name="T20" fmla="*/ 119 w 133"/>
                <a:gd name="T21" fmla="*/ 95 h 158"/>
                <a:gd name="T22" fmla="*/ 123 w 133"/>
                <a:gd name="T23" fmla="*/ 88 h 158"/>
                <a:gd name="T24" fmla="*/ 112 w 133"/>
                <a:gd name="T25" fmla="*/ 81 h 158"/>
                <a:gd name="T26" fmla="*/ 105 w 133"/>
                <a:gd name="T27" fmla="*/ 77 h 158"/>
                <a:gd name="T28" fmla="*/ 116 w 133"/>
                <a:gd name="T29" fmla="*/ 56 h 158"/>
                <a:gd name="T30" fmla="*/ 126 w 133"/>
                <a:gd name="T31" fmla="*/ 46 h 158"/>
                <a:gd name="T32" fmla="*/ 112 w 133"/>
                <a:gd name="T33" fmla="*/ 39 h 158"/>
                <a:gd name="T34" fmla="*/ 133 w 133"/>
                <a:gd name="T35" fmla="*/ 28 h 158"/>
                <a:gd name="T36" fmla="*/ 126 w 133"/>
                <a:gd name="T37" fmla="*/ 18 h 158"/>
                <a:gd name="T38" fmla="*/ 116 w 133"/>
                <a:gd name="T39" fmla="*/ 7 h 158"/>
                <a:gd name="T40" fmla="*/ 112 w 133"/>
                <a:gd name="T41" fmla="*/ 0 h 158"/>
                <a:gd name="T42" fmla="*/ 98 w 133"/>
                <a:gd name="T43" fmla="*/ 3 h 158"/>
                <a:gd name="T44" fmla="*/ 88 w 133"/>
                <a:gd name="T45" fmla="*/ 11 h 158"/>
                <a:gd name="T46" fmla="*/ 70 w 133"/>
                <a:gd name="T47" fmla="*/ 39 h 158"/>
                <a:gd name="T48" fmla="*/ 59 w 133"/>
                <a:gd name="T49" fmla="*/ 46 h 158"/>
                <a:gd name="T50" fmla="*/ 45 w 133"/>
                <a:gd name="T51" fmla="*/ 56 h 158"/>
                <a:gd name="T52" fmla="*/ 38 w 133"/>
                <a:gd name="T53" fmla="*/ 67 h 158"/>
                <a:gd name="T54" fmla="*/ 7 w 133"/>
                <a:gd name="T55" fmla="*/ 88 h 158"/>
                <a:gd name="T56" fmla="*/ 0 w 133"/>
                <a:gd name="T57" fmla="*/ 99 h 158"/>
                <a:gd name="T58" fmla="*/ 3 w 133"/>
                <a:gd name="T59" fmla="*/ 120 h 158"/>
                <a:gd name="T60" fmla="*/ 0 w 133"/>
                <a:gd name="T61" fmla="*/ 127 h 158"/>
                <a:gd name="T62" fmla="*/ 38 w 133"/>
                <a:gd name="T63" fmla="*/ 99 h 158"/>
                <a:gd name="T64" fmla="*/ 38 w 133"/>
                <a:gd name="T65" fmla="*/ 99 h 158"/>
                <a:gd name="T66" fmla="*/ 63 w 133"/>
                <a:gd name="T67" fmla="*/ 81 h 158"/>
                <a:gd name="T68" fmla="*/ 95 w 133"/>
                <a:gd name="T69" fmla="*/ 49 h 158"/>
                <a:gd name="T70" fmla="*/ 74 w 133"/>
                <a:gd name="T71" fmla="*/ 74 h 158"/>
                <a:gd name="T72" fmla="*/ 74 w 133"/>
                <a:gd name="T73" fmla="*/ 74 h 158"/>
                <a:gd name="T74" fmla="*/ 59 w 133"/>
                <a:gd name="T75" fmla="*/ 81 h 158"/>
                <a:gd name="T76" fmla="*/ 52 w 133"/>
                <a:gd name="T77" fmla="*/ 85 h 158"/>
                <a:gd name="T78" fmla="*/ 45 w 133"/>
                <a:gd name="T79" fmla="*/ 92 h 158"/>
                <a:gd name="T80" fmla="*/ 49 w 133"/>
                <a:gd name="T81" fmla="*/ 88 h 158"/>
                <a:gd name="T82" fmla="*/ 28 w 133"/>
                <a:gd name="T83" fmla="*/ 99 h 158"/>
                <a:gd name="T84" fmla="*/ 21 w 133"/>
                <a:gd name="T85" fmla="*/ 92 h 158"/>
                <a:gd name="T86" fmla="*/ 28 w 133"/>
                <a:gd name="T87" fmla="*/ 99 h 158"/>
                <a:gd name="T88" fmla="*/ 28 w 133"/>
                <a:gd name="T89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27" name="Freeform 323"/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>
                <a:gd name="T0" fmla="*/ 95 w 137"/>
                <a:gd name="T1" fmla="*/ 46 h 113"/>
                <a:gd name="T2" fmla="*/ 95 w 137"/>
                <a:gd name="T3" fmla="*/ 46 h 113"/>
                <a:gd name="T4" fmla="*/ 91 w 137"/>
                <a:gd name="T5" fmla="*/ 46 h 113"/>
                <a:gd name="T6" fmla="*/ 88 w 137"/>
                <a:gd name="T7" fmla="*/ 46 h 113"/>
                <a:gd name="T8" fmla="*/ 84 w 137"/>
                <a:gd name="T9" fmla="*/ 42 h 113"/>
                <a:gd name="T10" fmla="*/ 81 w 137"/>
                <a:gd name="T11" fmla="*/ 39 h 113"/>
                <a:gd name="T12" fmla="*/ 81 w 137"/>
                <a:gd name="T13" fmla="*/ 39 h 113"/>
                <a:gd name="T14" fmla="*/ 77 w 137"/>
                <a:gd name="T15" fmla="*/ 35 h 113"/>
                <a:gd name="T16" fmla="*/ 74 w 137"/>
                <a:gd name="T17" fmla="*/ 35 h 113"/>
                <a:gd name="T18" fmla="*/ 70 w 137"/>
                <a:gd name="T19" fmla="*/ 32 h 113"/>
                <a:gd name="T20" fmla="*/ 63 w 137"/>
                <a:gd name="T21" fmla="*/ 28 h 113"/>
                <a:gd name="T22" fmla="*/ 60 w 137"/>
                <a:gd name="T23" fmla="*/ 21 h 113"/>
                <a:gd name="T24" fmla="*/ 53 w 137"/>
                <a:gd name="T25" fmla="*/ 17 h 113"/>
                <a:gd name="T26" fmla="*/ 46 w 137"/>
                <a:gd name="T27" fmla="*/ 14 h 113"/>
                <a:gd name="T28" fmla="*/ 42 w 137"/>
                <a:gd name="T29" fmla="*/ 10 h 113"/>
                <a:gd name="T30" fmla="*/ 42 w 137"/>
                <a:gd name="T31" fmla="*/ 10 h 113"/>
                <a:gd name="T32" fmla="*/ 39 w 137"/>
                <a:gd name="T33" fmla="*/ 10 h 113"/>
                <a:gd name="T34" fmla="*/ 32 w 137"/>
                <a:gd name="T35" fmla="*/ 7 h 113"/>
                <a:gd name="T36" fmla="*/ 21 w 137"/>
                <a:gd name="T37" fmla="*/ 3 h 113"/>
                <a:gd name="T38" fmla="*/ 10 w 137"/>
                <a:gd name="T39" fmla="*/ 3 h 113"/>
                <a:gd name="T40" fmla="*/ 3 w 137"/>
                <a:gd name="T41" fmla="*/ 0 h 113"/>
                <a:gd name="T42" fmla="*/ 0 w 137"/>
                <a:gd name="T43" fmla="*/ 81 h 113"/>
                <a:gd name="T44" fmla="*/ 14 w 137"/>
                <a:gd name="T45" fmla="*/ 88 h 113"/>
                <a:gd name="T46" fmla="*/ 28 w 137"/>
                <a:gd name="T47" fmla="*/ 84 h 113"/>
                <a:gd name="T48" fmla="*/ 28 w 137"/>
                <a:gd name="T49" fmla="*/ 81 h 113"/>
                <a:gd name="T50" fmla="*/ 32 w 137"/>
                <a:gd name="T51" fmla="*/ 77 h 113"/>
                <a:gd name="T52" fmla="*/ 35 w 137"/>
                <a:gd name="T53" fmla="*/ 74 h 113"/>
                <a:gd name="T54" fmla="*/ 39 w 137"/>
                <a:gd name="T55" fmla="*/ 70 h 113"/>
                <a:gd name="T56" fmla="*/ 46 w 137"/>
                <a:gd name="T57" fmla="*/ 70 h 113"/>
                <a:gd name="T58" fmla="*/ 56 w 137"/>
                <a:gd name="T59" fmla="*/ 70 h 113"/>
                <a:gd name="T60" fmla="*/ 81 w 137"/>
                <a:gd name="T61" fmla="*/ 84 h 113"/>
                <a:gd name="T62" fmla="*/ 91 w 137"/>
                <a:gd name="T63" fmla="*/ 98 h 113"/>
                <a:gd name="T64" fmla="*/ 109 w 137"/>
                <a:gd name="T65" fmla="*/ 106 h 113"/>
                <a:gd name="T66" fmla="*/ 134 w 137"/>
                <a:gd name="T67" fmla="*/ 113 h 113"/>
                <a:gd name="T68" fmla="*/ 134 w 137"/>
                <a:gd name="T69" fmla="*/ 113 h 113"/>
                <a:gd name="T70" fmla="*/ 137 w 137"/>
                <a:gd name="T71" fmla="*/ 109 h 113"/>
                <a:gd name="T72" fmla="*/ 137 w 137"/>
                <a:gd name="T73" fmla="*/ 106 h 113"/>
                <a:gd name="T74" fmla="*/ 134 w 137"/>
                <a:gd name="T75" fmla="*/ 102 h 113"/>
                <a:gd name="T76" fmla="*/ 130 w 137"/>
                <a:gd name="T77" fmla="*/ 98 h 113"/>
                <a:gd name="T78" fmla="*/ 123 w 137"/>
                <a:gd name="T79" fmla="*/ 91 h 113"/>
                <a:gd name="T80" fmla="*/ 116 w 137"/>
                <a:gd name="T81" fmla="*/ 88 h 113"/>
                <a:gd name="T82" fmla="*/ 113 w 137"/>
                <a:gd name="T83" fmla="*/ 81 h 113"/>
                <a:gd name="T84" fmla="*/ 106 w 137"/>
                <a:gd name="T85" fmla="*/ 77 h 113"/>
                <a:gd name="T86" fmla="*/ 102 w 137"/>
                <a:gd name="T87" fmla="*/ 74 h 113"/>
                <a:gd name="T88" fmla="*/ 102 w 137"/>
                <a:gd name="T89" fmla="*/ 74 h 113"/>
                <a:gd name="T90" fmla="*/ 84 w 137"/>
                <a:gd name="T91" fmla="*/ 63 h 113"/>
                <a:gd name="T92" fmla="*/ 102 w 137"/>
                <a:gd name="T93" fmla="*/ 56 h 113"/>
                <a:gd name="T94" fmla="*/ 95 w 137"/>
                <a:gd name="T95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28" name="Freeform 324"/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>
                <a:gd name="T0" fmla="*/ 0 w 130"/>
                <a:gd name="T1" fmla="*/ 14 h 113"/>
                <a:gd name="T2" fmla="*/ 7 w 130"/>
                <a:gd name="T3" fmla="*/ 21 h 113"/>
                <a:gd name="T4" fmla="*/ 11 w 130"/>
                <a:gd name="T5" fmla="*/ 28 h 113"/>
                <a:gd name="T6" fmla="*/ 14 w 130"/>
                <a:gd name="T7" fmla="*/ 35 h 113"/>
                <a:gd name="T8" fmla="*/ 14 w 130"/>
                <a:gd name="T9" fmla="*/ 42 h 113"/>
                <a:gd name="T10" fmla="*/ 18 w 130"/>
                <a:gd name="T11" fmla="*/ 46 h 113"/>
                <a:gd name="T12" fmla="*/ 18 w 130"/>
                <a:gd name="T13" fmla="*/ 49 h 113"/>
                <a:gd name="T14" fmla="*/ 21 w 130"/>
                <a:gd name="T15" fmla="*/ 53 h 113"/>
                <a:gd name="T16" fmla="*/ 25 w 130"/>
                <a:gd name="T17" fmla="*/ 53 h 113"/>
                <a:gd name="T18" fmla="*/ 32 w 130"/>
                <a:gd name="T19" fmla="*/ 53 h 113"/>
                <a:gd name="T20" fmla="*/ 39 w 130"/>
                <a:gd name="T21" fmla="*/ 53 h 113"/>
                <a:gd name="T22" fmla="*/ 46 w 130"/>
                <a:gd name="T23" fmla="*/ 56 h 113"/>
                <a:gd name="T24" fmla="*/ 49 w 130"/>
                <a:gd name="T25" fmla="*/ 56 h 113"/>
                <a:gd name="T26" fmla="*/ 56 w 130"/>
                <a:gd name="T27" fmla="*/ 60 h 113"/>
                <a:gd name="T28" fmla="*/ 67 w 130"/>
                <a:gd name="T29" fmla="*/ 60 h 113"/>
                <a:gd name="T30" fmla="*/ 74 w 130"/>
                <a:gd name="T31" fmla="*/ 60 h 113"/>
                <a:gd name="T32" fmla="*/ 78 w 130"/>
                <a:gd name="T33" fmla="*/ 64 h 113"/>
                <a:gd name="T34" fmla="*/ 92 w 130"/>
                <a:gd name="T35" fmla="*/ 78 h 113"/>
                <a:gd name="T36" fmla="*/ 102 w 130"/>
                <a:gd name="T37" fmla="*/ 95 h 113"/>
                <a:gd name="T38" fmla="*/ 120 w 130"/>
                <a:gd name="T39" fmla="*/ 113 h 113"/>
                <a:gd name="T40" fmla="*/ 123 w 130"/>
                <a:gd name="T41" fmla="*/ 113 h 113"/>
                <a:gd name="T42" fmla="*/ 130 w 130"/>
                <a:gd name="T43" fmla="*/ 32 h 113"/>
                <a:gd name="T44" fmla="*/ 123 w 130"/>
                <a:gd name="T45" fmla="*/ 28 h 113"/>
                <a:gd name="T46" fmla="*/ 116 w 130"/>
                <a:gd name="T47" fmla="*/ 25 h 113"/>
                <a:gd name="T48" fmla="*/ 106 w 130"/>
                <a:gd name="T49" fmla="*/ 18 h 113"/>
                <a:gd name="T50" fmla="*/ 99 w 130"/>
                <a:gd name="T51" fmla="*/ 18 h 113"/>
                <a:gd name="T52" fmla="*/ 92 w 130"/>
                <a:gd name="T53" fmla="*/ 14 h 113"/>
                <a:gd name="T54" fmla="*/ 81 w 130"/>
                <a:gd name="T55" fmla="*/ 18 h 113"/>
                <a:gd name="T56" fmla="*/ 78 w 130"/>
                <a:gd name="T57" fmla="*/ 21 h 113"/>
                <a:gd name="T58" fmla="*/ 78 w 130"/>
                <a:gd name="T59" fmla="*/ 25 h 113"/>
                <a:gd name="T60" fmla="*/ 74 w 130"/>
                <a:gd name="T61" fmla="*/ 28 h 113"/>
                <a:gd name="T62" fmla="*/ 74 w 130"/>
                <a:gd name="T63" fmla="*/ 35 h 113"/>
                <a:gd name="T64" fmla="*/ 70 w 130"/>
                <a:gd name="T65" fmla="*/ 42 h 113"/>
                <a:gd name="T66" fmla="*/ 67 w 130"/>
                <a:gd name="T67" fmla="*/ 46 h 113"/>
                <a:gd name="T68" fmla="*/ 60 w 130"/>
                <a:gd name="T69" fmla="*/ 46 h 113"/>
                <a:gd name="T70" fmla="*/ 53 w 130"/>
                <a:gd name="T71" fmla="*/ 46 h 113"/>
                <a:gd name="T72" fmla="*/ 46 w 130"/>
                <a:gd name="T73" fmla="*/ 42 h 113"/>
                <a:gd name="T74" fmla="*/ 42 w 130"/>
                <a:gd name="T75" fmla="*/ 35 h 113"/>
                <a:gd name="T76" fmla="*/ 39 w 130"/>
                <a:gd name="T77" fmla="*/ 28 h 113"/>
                <a:gd name="T78" fmla="*/ 35 w 130"/>
                <a:gd name="T79" fmla="*/ 21 h 113"/>
                <a:gd name="T80" fmla="*/ 35 w 130"/>
                <a:gd name="T81" fmla="*/ 18 h 113"/>
                <a:gd name="T82" fmla="*/ 32 w 130"/>
                <a:gd name="T83" fmla="*/ 14 h 113"/>
                <a:gd name="T84" fmla="*/ 32 w 130"/>
                <a:gd name="T85" fmla="*/ 14 h 113"/>
                <a:gd name="T86" fmla="*/ 28 w 130"/>
                <a:gd name="T87" fmla="*/ 11 h 113"/>
                <a:gd name="T88" fmla="*/ 25 w 130"/>
                <a:gd name="T89" fmla="*/ 7 h 113"/>
                <a:gd name="T90" fmla="*/ 21 w 130"/>
                <a:gd name="T91" fmla="*/ 4 h 113"/>
                <a:gd name="T92" fmla="*/ 14 w 130"/>
                <a:gd name="T93" fmla="*/ 0 h 113"/>
                <a:gd name="T94" fmla="*/ 7 w 130"/>
                <a:gd name="T95" fmla="*/ 0 h 113"/>
                <a:gd name="T96" fmla="*/ 4 w 130"/>
                <a:gd name="T97" fmla="*/ 7 h 113"/>
                <a:gd name="T98" fmla="*/ 4 w 130"/>
                <a:gd name="T99" fmla="*/ 7 h 113"/>
                <a:gd name="T100" fmla="*/ 0 w 130"/>
                <a:gd name="T101" fmla="*/ 11 h 113"/>
                <a:gd name="T102" fmla="*/ 0 w 130"/>
                <a:gd name="T103" fmla="*/ 11 h 113"/>
                <a:gd name="T104" fmla="*/ 0 w 130"/>
                <a:gd name="T105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29" name="Freeform 325"/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>
                <a:gd name="T0" fmla="*/ 458 w 536"/>
                <a:gd name="T1" fmla="*/ 117 h 430"/>
                <a:gd name="T2" fmla="*/ 437 w 536"/>
                <a:gd name="T3" fmla="*/ 95 h 430"/>
                <a:gd name="T4" fmla="*/ 430 w 536"/>
                <a:gd name="T5" fmla="*/ 71 h 430"/>
                <a:gd name="T6" fmla="*/ 416 w 536"/>
                <a:gd name="T7" fmla="*/ 46 h 430"/>
                <a:gd name="T8" fmla="*/ 399 w 536"/>
                <a:gd name="T9" fmla="*/ 43 h 430"/>
                <a:gd name="T10" fmla="*/ 399 w 536"/>
                <a:gd name="T11" fmla="*/ 25 h 430"/>
                <a:gd name="T12" fmla="*/ 391 w 536"/>
                <a:gd name="T13" fmla="*/ 4 h 430"/>
                <a:gd name="T14" fmla="*/ 377 w 536"/>
                <a:gd name="T15" fmla="*/ 7 h 430"/>
                <a:gd name="T16" fmla="*/ 374 w 536"/>
                <a:gd name="T17" fmla="*/ 53 h 430"/>
                <a:gd name="T18" fmla="*/ 356 w 536"/>
                <a:gd name="T19" fmla="*/ 88 h 430"/>
                <a:gd name="T20" fmla="*/ 342 w 536"/>
                <a:gd name="T21" fmla="*/ 81 h 430"/>
                <a:gd name="T22" fmla="*/ 303 w 536"/>
                <a:gd name="T23" fmla="*/ 57 h 430"/>
                <a:gd name="T24" fmla="*/ 310 w 536"/>
                <a:gd name="T25" fmla="*/ 36 h 430"/>
                <a:gd name="T26" fmla="*/ 318 w 536"/>
                <a:gd name="T27" fmla="*/ 22 h 430"/>
                <a:gd name="T28" fmla="*/ 296 w 536"/>
                <a:gd name="T29" fmla="*/ 14 h 430"/>
                <a:gd name="T30" fmla="*/ 272 w 536"/>
                <a:gd name="T31" fmla="*/ 4 h 430"/>
                <a:gd name="T32" fmla="*/ 265 w 536"/>
                <a:gd name="T33" fmla="*/ 11 h 430"/>
                <a:gd name="T34" fmla="*/ 258 w 536"/>
                <a:gd name="T35" fmla="*/ 7 h 430"/>
                <a:gd name="T36" fmla="*/ 247 w 536"/>
                <a:gd name="T37" fmla="*/ 0 h 430"/>
                <a:gd name="T38" fmla="*/ 233 w 536"/>
                <a:gd name="T39" fmla="*/ 11 h 430"/>
                <a:gd name="T40" fmla="*/ 240 w 536"/>
                <a:gd name="T41" fmla="*/ 18 h 430"/>
                <a:gd name="T42" fmla="*/ 212 w 536"/>
                <a:gd name="T43" fmla="*/ 29 h 430"/>
                <a:gd name="T44" fmla="*/ 205 w 536"/>
                <a:gd name="T45" fmla="*/ 46 h 430"/>
                <a:gd name="T46" fmla="*/ 212 w 536"/>
                <a:gd name="T47" fmla="*/ 60 h 430"/>
                <a:gd name="T48" fmla="*/ 198 w 536"/>
                <a:gd name="T49" fmla="*/ 60 h 430"/>
                <a:gd name="T50" fmla="*/ 177 w 536"/>
                <a:gd name="T51" fmla="*/ 50 h 430"/>
                <a:gd name="T52" fmla="*/ 145 w 536"/>
                <a:gd name="T53" fmla="*/ 67 h 430"/>
                <a:gd name="T54" fmla="*/ 134 w 536"/>
                <a:gd name="T55" fmla="*/ 85 h 430"/>
                <a:gd name="T56" fmla="*/ 120 w 536"/>
                <a:gd name="T57" fmla="*/ 95 h 430"/>
                <a:gd name="T58" fmla="*/ 110 w 536"/>
                <a:gd name="T59" fmla="*/ 120 h 430"/>
                <a:gd name="T60" fmla="*/ 64 w 536"/>
                <a:gd name="T61" fmla="*/ 141 h 430"/>
                <a:gd name="T62" fmla="*/ 15 w 536"/>
                <a:gd name="T63" fmla="*/ 159 h 430"/>
                <a:gd name="T64" fmla="*/ 0 w 536"/>
                <a:gd name="T65" fmla="*/ 187 h 430"/>
                <a:gd name="T66" fmla="*/ 7 w 536"/>
                <a:gd name="T67" fmla="*/ 215 h 430"/>
                <a:gd name="T68" fmla="*/ 18 w 536"/>
                <a:gd name="T69" fmla="*/ 282 h 430"/>
                <a:gd name="T70" fmla="*/ 29 w 536"/>
                <a:gd name="T71" fmla="*/ 314 h 430"/>
                <a:gd name="T72" fmla="*/ 18 w 536"/>
                <a:gd name="T73" fmla="*/ 356 h 430"/>
                <a:gd name="T74" fmla="*/ 29 w 536"/>
                <a:gd name="T75" fmla="*/ 360 h 430"/>
                <a:gd name="T76" fmla="*/ 36 w 536"/>
                <a:gd name="T77" fmla="*/ 370 h 430"/>
                <a:gd name="T78" fmla="*/ 67 w 536"/>
                <a:gd name="T79" fmla="*/ 370 h 430"/>
                <a:gd name="T80" fmla="*/ 81 w 536"/>
                <a:gd name="T81" fmla="*/ 356 h 430"/>
                <a:gd name="T82" fmla="*/ 131 w 536"/>
                <a:gd name="T83" fmla="*/ 360 h 430"/>
                <a:gd name="T84" fmla="*/ 148 w 536"/>
                <a:gd name="T85" fmla="*/ 342 h 430"/>
                <a:gd name="T86" fmla="*/ 222 w 536"/>
                <a:gd name="T87" fmla="*/ 310 h 430"/>
                <a:gd name="T88" fmla="*/ 286 w 536"/>
                <a:gd name="T89" fmla="*/ 332 h 430"/>
                <a:gd name="T90" fmla="*/ 349 w 536"/>
                <a:gd name="T91" fmla="*/ 381 h 430"/>
                <a:gd name="T92" fmla="*/ 363 w 536"/>
                <a:gd name="T93" fmla="*/ 413 h 430"/>
                <a:gd name="T94" fmla="*/ 399 w 536"/>
                <a:gd name="T95" fmla="*/ 420 h 430"/>
                <a:gd name="T96" fmla="*/ 420 w 536"/>
                <a:gd name="T97" fmla="*/ 416 h 430"/>
                <a:gd name="T98" fmla="*/ 441 w 536"/>
                <a:gd name="T99" fmla="*/ 430 h 430"/>
                <a:gd name="T100" fmla="*/ 480 w 536"/>
                <a:gd name="T101" fmla="*/ 409 h 430"/>
                <a:gd name="T102" fmla="*/ 487 w 536"/>
                <a:gd name="T103" fmla="*/ 377 h 430"/>
                <a:gd name="T104" fmla="*/ 494 w 536"/>
                <a:gd name="T105" fmla="*/ 353 h 430"/>
                <a:gd name="T106" fmla="*/ 508 w 536"/>
                <a:gd name="T107" fmla="*/ 328 h 430"/>
                <a:gd name="T108" fmla="*/ 536 w 536"/>
                <a:gd name="T109" fmla="*/ 289 h 430"/>
                <a:gd name="T110" fmla="*/ 532 w 536"/>
                <a:gd name="T111" fmla="*/ 222 h 430"/>
                <a:gd name="T112" fmla="*/ 515 w 536"/>
                <a:gd name="T113" fmla="*/ 18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30" name="Freeform 326"/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>
                <a:gd name="T0" fmla="*/ 0 w 21"/>
                <a:gd name="T1" fmla="*/ 3 h 10"/>
                <a:gd name="T2" fmla="*/ 0 w 21"/>
                <a:gd name="T3" fmla="*/ 7 h 10"/>
                <a:gd name="T4" fmla="*/ 4 w 21"/>
                <a:gd name="T5" fmla="*/ 10 h 10"/>
                <a:gd name="T6" fmla="*/ 11 w 21"/>
                <a:gd name="T7" fmla="*/ 10 h 10"/>
                <a:gd name="T8" fmla="*/ 14 w 21"/>
                <a:gd name="T9" fmla="*/ 10 h 10"/>
                <a:gd name="T10" fmla="*/ 18 w 21"/>
                <a:gd name="T11" fmla="*/ 7 h 10"/>
                <a:gd name="T12" fmla="*/ 21 w 21"/>
                <a:gd name="T13" fmla="*/ 3 h 10"/>
                <a:gd name="T14" fmla="*/ 18 w 21"/>
                <a:gd name="T15" fmla="*/ 3 h 10"/>
                <a:gd name="T16" fmla="*/ 14 w 21"/>
                <a:gd name="T17" fmla="*/ 0 h 10"/>
                <a:gd name="T18" fmla="*/ 11 w 21"/>
                <a:gd name="T19" fmla="*/ 0 h 10"/>
                <a:gd name="T20" fmla="*/ 4 w 21"/>
                <a:gd name="T21" fmla="*/ 0 h 10"/>
                <a:gd name="T22" fmla="*/ 0 w 21"/>
                <a:gd name="T23" fmla="*/ 3 h 10"/>
                <a:gd name="T24" fmla="*/ 0 w 21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31" name="Freeform 327"/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>
                <a:gd name="T0" fmla="*/ 0 w 21"/>
                <a:gd name="T1" fmla="*/ 4 h 7"/>
                <a:gd name="T2" fmla="*/ 4 w 21"/>
                <a:gd name="T3" fmla="*/ 7 h 7"/>
                <a:gd name="T4" fmla="*/ 7 w 21"/>
                <a:gd name="T5" fmla="*/ 7 h 7"/>
                <a:gd name="T6" fmla="*/ 11 w 21"/>
                <a:gd name="T7" fmla="*/ 7 h 7"/>
                <a:gd name="T8" fmla="*/ 14 w 21"/>
                <a:gd name="T9" fmla="*/ 7 h 7"/>
                <a:gd name="T10" fmla="*/ 18 w 21"/>
                <a:gd name="T11" fmla="*/ 7 h 7"/>
                <a:gd name="T12" fmla="*/ 21 w 21"/>
                <a:gd name="T13" fmla="*/ 4 h 7"/>
                <a:gd name="T14" fmla="*/ 18 w 21"/>
                <a:gd name="T15" fmla="*/ 0 h 7"/>
                <a:gd name="T16" fmla="*/ 11 w 21"/>
                <a:gd name="T17" fmla="*/ 0 h 7"/>
                <a:gd name="T18" fmla="*/ 7 w 21"/>
                <a:gd name="T19" fmla="*/ 0 h 7"/>
                <a:gd name="T20" fmla="*/ 4 w 21"/>
                <a:gd name="T21" fmla="*/ 0 h 7"/>
                <a:gd name="T22" fmla="*/ 0 w 2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32" name="Freeform 328"/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>
                <a:gd name="T0" fmla="*/ 0 w 15"/>
                <a:gd name="T1" fmla="*/ 14 h 25"/>
                <a:gd name="T2" fmla="*/ 0 w 15"/>
                <a:gd name="T3" fmla="*/ 18 h 25"/>
                <a:gd name="T4" fmla="*/ 4 w 15"/>
                <a:gd name="T5" fmla="*/ 21 h 25"/>
                <a:gd name="T6" fmla="*/ 7 w 15"/>
                <a:gd name="T7" fmla="*/ 25 h 25"/>
                <a:gd name="T8" fmla="*/ 11 w 15"/>
                <a:gd name="T9" fmla="*/ 21 h 25"/>
                <a:gd name="T10" fmla="*/ 15 w 15"/>
                <a:gd name="T11" fmla="*/ 18 h 25"/>
                <a:gd name="T12" fmla="*/ 15 w 15"/>
                <a:gd name="T13" fmla="*/ 14 h 25"/>
                <a:gd name="T14" fmla="*/ 15 w 15"/>
                <a:gd name="T15" fmla="*/ 7 h 25"/>
                <a:gd name="T16" fmla="*/ 11 w 15"/>
                <a:gd name="T17" fmla="*/ 3 h 25"/>
                <a:gd name="T18" fmla="*/ 7 w 15"/>
                <a:gd name="T19" fmla="*/ 0 h 25"/>
                <a:gd name="T20" fmla="*/ 4 w 15"/>
                <a:gd name="T21" fmla="*/ 3 h 25"/>
                <a:gd name="T22" fmla="*/ 0 w 15"/>
                <a:gd name="T23" fmla="*/ 7 h 25"/>
                <a:gd name="T24" fmla="*/ 0 w 15"/>
                <a:gd name="T2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33" name="Freeform 329"/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>
                <a:gd name="T0" fmla="*/ 43 w 43"/>
                <a:gd name="T1" fmla="*/ 7 h 18"/>
                <a:gd name="T2" fmla="*/ 39 w 43"/>
                <a:gd name="T3" fmla="*/ 4 h 18"/>
                <a:gd name="T4" fmla="*/ 32 w 43"/>
                <a:gd name="T5" fmla="*/ 0 h 18"/>
                <a:gd name="T6" fmla="*/ 22 w 43"/>
                <a:gd name="T7" fmla="*/ 0 h 18"/>
                <a:gd name="T8" fmla="*/ 11 w 43"/>
                <a:gd name="T9" fmla="*/ 0 h 18"/>
                <a:gd name="T10" fmla="*/ 4 w 43"/>
                <a:gd name="T11" fmla="*/ 4 h 18"/>
                <a:gd name="T12" fmla="*/ 0 w 43"/>
                <a:gd name="T13" fmla="*/ 7 h 18"/>
                <a:gd name="T14" fmla="*/ 4 w 43"/>
                <a:gd name="T15" fmla="*/ 14 h 18"/>
                <a:gd name="T16" fmla="*/ 11 w 43"/>
                <a:gd name="T17" fmla="*/ 18 h 18"/>
                <a:gd name="T18" fmla="*/ 22 w 43"/>
                <a:gd name="T19" fmla="*/ 18 h 18"/>
                <a:gd name="T20" fmla="*/ 32 w 43"/>
                <a:gd name="T21" fmla="*/ 18 h 18"/>
                <a:gd name="T22" fmla="*/ 39 w 43"/>
                <a:gd name="T23" fmla="*/ 14 h 18"/>
                <a:gd name="T24" fmla="*/ 43 w 43"/>
                <a:gd name="T2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34" name="Freeform 330"/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>
                <a:gd name="T0" fmla="*/ 141 w 144"/>
                <a:gd name="T1" fmla="*/ 126 h 155"/>
                <a:gd name="T2" fmla="*/ 144 w 144"/>
                <a:gd name="T3" fmla="*/ 119 h 155"/>
                <a:gd name="T4" fmla="*/ 141 w 144"/>
                <a:gd name="T5" fmla="*/ 116 h 155"/>
                <a:gd name="T6" fmla="*/ 134 w 144"/>
                <a:gd name="T7" fmla="*/ 105 h 155"/>
                <a:gd name="T8" fmla="*/ 120 w 144"/>
                <a:gd name="T9" fmla="*/ 102 h 155"/>
                <a:gd name="T10" fmla="*/ 113 w 144"/>
                <a:gd name="T11" fmla="*/ 84 h 155"/>
                <a:gd name="T12" fmla="*/ 109 w 144"/>
                <a:gd name="T13" fmla="*/ 77 h 155"/>
                <a:gd name="T14" fmla="*/ 116 w 144"/>
                <a:gd name="T15" fmla="*/ 77 h 155"/>
                <a:gd name="T16" fmla="*/ 113 w 144"/>
                <a:gd name="T17" fmla="*/ 74 h 155"/>
                <a:gd name="T18" fmla="*/ 98 w 144"/>
                <a:gd name="T19" fmla="*/ 63 h 155"/>
                <a:gd name="T20" fmla="*/ 84 w 144"/>
                <a:gd name="T21" fmla="*/ 49 h 155"/>
                <a:gd name="T22" fmla="*/ 74 w 144"/>
                <a:gd name="T23" fmla="*/ 42 h 155"/>
                <a:gd name="T24" fmla="*/ 70 w 144"/>
                <a:gd name="T25" fmla="*/ 42 h 155"/>
                <a:gd name="T26" fmla="*/ 46 w 144"/>
                <a:gd name="T27" fmla="*/ 21 h 155"/>
                <a:gd name="T28" fmla="*/ 42 w 144"/>
                <a:gd name="T29" fmla="*/ 17 h 155"/>
                <a:gd name="T30" fmla="*/ 39 w 144"/>
                <a:gd name="T31" fmla="*/ 7 h 155"/>
                <a:gd name="T32" fmla="*/ 28 w 144"/>
                <a:gd name="T33" fmla="*/ 0 h 155"/>
                <a:gd name="T34" fmla="*/ 17 w 144"/>
                <a:gd name="T35" fmla="*/ 0 h 155"/>
                <a:gd name="T36" fmla="*/ 7 w 144"/>
                <a:gd name="T37" fmla="*/ 0 h 155"/>
                <a:gd name="T38" fmla="*/ 0 w 144"/>
                <a:gd name="T39" fmla="*/ 0 h 155"/>
                <a:gd name="T40" fmla="*/ 3 w 144"/>
                <a:gd name="T41" fmla="*/ 7 h 155"/>
                <a:gd name="T42" fmla="*/ 10 w 144"/>
                <a:gd name="T43" fmla="*/ 14 h 155"/>
                <a:gd name="T44" fmla="*/ 17 w 144"/>
                <a:gd name="T45" fmla="*/ 17 h 155"/>
                <a:gd name="T46" fmla="*/ 39 w 144"/>
                <a:gd name="T47" fmla="*/ 45 h 155"/>
                <a:gd name="T48" fmla="*/ 46 w 144"/>
                <a:gd name="T49" fmla="*/ 56 h 155"/>
                <a:gd name="T50" fmla="*/ 46 w 144"/>
                <a:gd name="T51" fmla="*/ 63 h 155"/>
                <a:gd name="T52" fmla="*/ 60 w 144"/>
                <a:gd name="T53" fmla="*/ 81 h 155"/>
                <a:gd name="T54" fmla="*/ 81 w 144"/>
                <a:gd name="T55" fmla="*/ 112 h 155"/>
                <a:gd name="T56" fmla="*/ 105 w 144"/>
                <a:gd name="T57" fmla="*/ 141 h 155"/>
                <a:gd name="T58" fmla="*/ 130 w 144"/>
                <a:gd name="T59" fmla="*/ 155 h 155"/>
                <a:gd name="T60" fmla="*/ 134 w 144"/>
                <a:gd name="T61" fmla="*/ 155 h 155"/>
                <a:gd name="T62" fmla="*/ 141 w 144"/>
                <a:gd name="T63" fmla="*/ 151 h 155"/>
                <a:gd name="T64" fmla="*/ 144 w 144"/>
                <a:gd name="T65" fmla="*/ 141 h 155"/>
                <a:gd name="T66" fmla="*/ 144 w 144"/>
                <a:gd name="T67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35" name="Freeform 331"/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>
                <a:gd name="T0" fmla="*/ 116 w 119"/>
                <a:gd name="T1" fmla="*/ 21 h 35"/>
                <a:gd name="T2" fmla="*/ 116 w 119"/>
                <a:gd name="T3" fmla="*/ 21 h 35"/>
                <a:gd name="T4" fmla="*/ 109 w 119"/>
                <a:gd name="T5" fmla="*/ 18 h 35"/>
                <a:gd name="T6" fmla="*/ 105 w 119"/>
                <a:gd name="T7" fmla="*/ 14 h 35"/>
                <a:gd name="T8" fmla="*/ 95 w 119"/>
                <a:gd name="T9" fmla="*/ 14 h 35"/>
                <a:gd name="T10" fmla="*/ 88 w 119"/>
                <a:gd name="T11" fmla="*/ 11 h 35"/>
                <a:gd name="T12" fmla="*/ 81 w 119"/>
                <a:gd name="T13" fmla="*/ 7 h 35"/>
                <a:gd name="T14" fmla="*/ 74 w 119"/>
                <a:gd name="T15" fmla="*/ 7 h 35"/>
                <a:gd name="T16" fmla="*/ 67 w 119"/>
                <a:gd name="T17" fmla="*/ 7 h 35"/>
                <a:gd name="T18" fmla="*/ 60 w 119"/>
                <a:gd name="T19" fmla="*/ 7 h 35"/>
                <a:gd name="T20" fmla="*/ 60 w 119"/>
                <a:gd name="T21" fmla="*/ 7 h 35"/>
                <a:gd name="T22" fmla="*/ 24 w 119"/>
                <a:gd name="T23" fmla="*/ 0 h 35"/>
                <a:gd name="T24" fmla="*/ 17 w 119"/>
                <a:gd name="T25" fmla="*/ 0 h 35"/>
                <a:gd name="T26" fmla="*/ 10 w 119"/>
                <a:gd name="T27" fmla="*/ 0 h 35"/>
                <a:gd name="T28" fmla="*/ 7 w 119"/>
                <a:gd name="T29" fmla="*/ 0 h 35"/>
                <a:gd name="T30" fmla="*/ 3 w 119"/>
                <a:gd name="T31" fmla="*/ 4 h 35"/>
                <a:gd name="T32" fmla="*/ 0 w 119"/>
                <a:gd name="T33" fmla="*/ 4 h 35"/>
                <a:gd name="T34" fmla="*/ 0 w 119"/>
                <a:gd name="T35" fmla="*/ 11 h 35"/>
                <a:gd name="T36" fmla="*/ 21 w 119"/>
                <a:gd name="T37" fmla="*/ 25 h 35"/>
                <a:gd name="T38" fmla="*/ 53 w 119"/>
                <a:gd name="T39" fmla="*/ 25 h 35"/>
                <a:gd name="T40" fmla="*/ 74 w 119"/>
                <a:gd name="T41" fmla="*/ 32 h 35"/>
                <a:gd name="T42" fmla="*/ 77 w 119"/>
                <a:gd name="T43" fmla="*/ 32 h 35"/>
                <a:gd name="T44" fmla="*/ 84 w 119"/>
                <a:gd name="T45" fmla="*/ 32 h 35"/>
                <a:gd name="T46" fmla="*/ 91 w 119"/>
                <a:gd name="T47" fmla="*/ 32 h 35"/>
                <a:gd name="T48" fmla="*/ 98 w 119"/>
                <a:gd name="T49" fmla="*/ 35 h 35"/>
                <a:gd name="T50" fmla="*/ 109 w 119"/>
                <a:gd name="T51" fmla="*/ 35 h 35"/>
                <a:gd name="T52" fmla="*/ 116 w 119"/>
                <a:gd name="T53" fmla="*/ 35 h 35"/>
                <a:gd name="T54" fmla="*/ 119 w 119"/>
                <a:gd name="T55" fmla="*/ 35 h 35"/>
                <a:gd name="T56" fmla="*/ 119 w 119"/>
                <a:gd name="T57" fmla="*/ 32 h 35"/>
                <a:gd name="T58" fmla="*/ 119 w 119"/>
                <a:gd name="T59" fmla="*/ 28 h 35"/>
                <a:gd name="T60" fmla="*/ 119 w 119"/>
                <a:gd name="T61" fmla="*/ 25 h 35"/>
                <a:gd name="T62" fmla="*/ 119 w 119"/>
                <a:gd name="T63" fmla="*/ 21 h 35"/>
                <a:gd name="T64" fmla="*/ 116 w 119"/>
                <a:gd name="T6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36" name="Freeform 332"/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>
                <a:gd name="T0" fmla="*/ 28 w 64"/>
                <a:gd name="T1" fmla="*/ 3 h 28"/>
                <a:gd name="T2" fmla="*/ 25 w 64"/>
                <a:gd name="T3" fmla="*/ 3 h 28"/>
                <a:gd name="T4" fmla="*/ 18 w 64"/>
                <a:gd name="T5" fmla="*/ 7 h 28"/>
                <a:gd name="T6" fmla="*/ 11 w 64"/>
                <a:gd name="T7" fmla="*/ 10 h 28"/>
                <a:gd name="T8" fmla="*/ 7 w 64"/>
                <a:gd name="T9" fmla="*/ 14 h 28"/>
                <a:gd name="T10" fmla="*/ 4 w 64"/>
                <a:gd name="T11" fmla="*/ 17 h 28"/>
                <a:gd name="T12" fmla="*/ 0 w 64"/>
                <a:gd name="T13" fmla="*/ 17 h 28"/>
                <a:gd name="T14" fmla="*/ 0 w 64"/>
                <a:gd name="T15" fmla="*/ 28 h 28"/>
                <a:gd name="T16" fmla="*/ 18 w 64"/>
                <a:gd name="T17" fmla="*/ 24 h 28"/>
                <a:gd name="T18" fmla="*/ 46 w 64"/>
                <a:gd name="T19" fmla="*/ 14 h 28"/>
                <a:gd name="T20" fmla="*/ 46 w 64"/>
                <a:gd name="T21" fmla="*/ 14 h 28"/>
                <a:gd name="T22" fmla="*/ 50 w 64"/>
                <a:gd name="T23" fmla="*/ 10 h 28"/>
                <a:gd name="T24" fmla="*/ 57 w 64"/>
                <a:gd name="T25" fmla="*/ 7 h 28"/>
                <a:gd name="T26" fmla="*/ 60 w 64"/>
                <a:gd name="T27" fmla="*/ 7 h 28"/>
                <a:gd name="T28" fmla="*/ 64 w 64"/>
                <a:gd name="T29" fmla="*/ 3 h 28"/>
                <a:gd name="T30" fmla="*/ 64 w 64"/>
                <a:gd name="T31" fmla="*/ 0 h 28"/>
                <a:gd name="T32" fmla="*/ 60 w 64"/>
                <a:gd name="T33" fmla="*/ 0 h 28"/>
                <a:gd name="T34" fmla="*/ 57 w 64"/>
                <a:gd name="T35" fmla="*/ 0 h 28"/>
                <a:gd name="T36" fmla="*/ 53 w 64"/>
                <a:gd name="T37" fmla="*/ 0 h 28"/>
                <a:gd name="T38" fmla="*/ 53 w 64"/>
                <a:gd name="T39" fmla="*/ 0 h 28"/>
                <a:gd name="T40" fmla="*/ 53 w 64"/>
                <a:gd name="T41" fmla="*/ 0 h 28"/>
                <a:gd name="T42" fmla="*/ 46 w 64"/>
                <a:gd name="T43" fmla="*/ 3 h 28"/>
                <a:gd name="T44" fmla="*/ 39 w 64"/>
                <a:gd name="T45" fmla="*/ 3 h 28"/>
                <a:gd name="T46" fmla="*/ 36 w 64"/>
                <a:gd name="T47" fmla="*/ 3 h 28"/>
                <a:gd name="T48" fmla="*/ 28 w 64"/>
                <a:gd name="T4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37" name="Freeform 333"/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>
                <a:gd name="T0" fmla="*/ 21 w 21"/>
                <a:gd name="T1" fmla="*/ 7 h 11"/>
                <a:gd name="T2" fmla="*/ 14 w 21"/>
                <a:gd name="T3" fmla="*/ 4 h 11"/>
                <a:gd name="T4" fmla="*/ 11 w 21"/>
                <a:gd name="T5" fmla="*/ 0 h 11"/>
                <a:gd name="T6" fmla="*/ 4 w 21"/>
                <a:gd name="T7" fmla="*/ 0 h 11"/>
                <a:gd name="T8" fmla="*/ 0 w 21"/>
                <a:gd name="T9" fmla="*/ 4 h 11"/>
                <a:gd name="T10" fmla="*/ 11 w 21"/>
                <a:gd name="T11" fmla="*/ 11 h 11"/>
                <a:gd name="T12" fmla="*/ 21 w 21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38" name="Freeform 334"/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>
                <a:gd name="T0" fmla="*/ 17 w 81"/>
                <a:gd name="T1" fmla="*/ 28 h 39"/>
                <a:gd name="T2" fmla="*/ 21 w 81"/>
                <a:gd name="T3" fmla="*/ 32 h 39"/>
                <a:gd name="T4" fmla="*/ 24 w 81"/>
                <a:gd name="T5" fmla="*/ 32 h 39"/>
                <a:gd name="T6" fmla="*/ 28 w 81"/>
                <a:gd name="T7" fmla="*/ 35 h 39"/>
                <a:gd name="T8" fmla="*/ 31 w 81"/>
                <a:gd name="T9" fmla="*/ 39 h 39"/>
                <a:gd name="T10" fmla="*/ 38 w 81"/>
                <a:gd name="T11" fmla="*/ 39 h 39"/>
                <a:gd name="T12" fmla="*/ 42 w 81"/>
                <a:gd name="T13" fmla="*/ 35 h 39"/>
                <a:gd name="T14" fmla="*/ 42 w 81"/>
                <a:gd name="T15" fmla="*/ 35 h 39"/>
                <a:gd name="T16" fmla="*/ 42 w 81"/>
                <a:gd name="T17" fmla="*/ 35 h 39"/>
                <a:gd name="T18" fmla="*/ 42 w 81"/>
                <a:gd name="T19" fmla="*/ 35 h 39"/>
                <a:gd name="T20" fmla="*/ 46 w 81"/>
                <a:gd name="T21" fmla="*/ 35 h 39"/>
                <a:gd name="T22" fmla="*/ 49 w 81"/>
                <a:gd name="T23" fmla="*/ 35 h 39"/>
                <a:gd name="T24" fmla="*/ 53 w 81"/>
                <a:gd name="T25" fmla="*/ 32 h 39"/>
                <a:gd name="T26" fmla="*/ 56 w 81"/>
                <a:gd name="T27" fmla="*/ 28 h 39"/>
                <a:gd name="T28" fmla="*/ 60 w 81"/>
                <a:gd name="T29" fmla="*/ 28 h 39"/>
                <a:gd name="T30" fmla="*/ 60 w 81"/>
                <a:gd name="T31" fmla="*/ 28 h 39"/>
                <a:gd name="T32" fmla="*/ 63 w 81"/>
                <a:gd name="T33" fmla="*/ 32 h 39"/>
                <a:gd name="T34" fmla="*/ 74 w 81"/>
                <a:gd name="T35" fmla="*/ 28 h 39"/>
                <a:gd name="T36" fmla="*/ 81 w 81"/>
                <a:gd name="T37" fmla="*/ 25 h 39"/>
                <a:gd name="T38" fmla="*/ 77 w 81"/>
                <a:gd name="T39" fmla="*/ 18 h 39"/>
                <a:gd name="T40" fmla="*/ 74 w 81"/>
                <a:gd name="T41" fmla="*/ 14 h 39"/>
                <a:gd name="T42" fmla="*/ 63 w 81"/>
                <a:gd name="T43" fmla="*/ 14 h 39"/>
                <a:gd name="T44" fmla="*/ 70 w 81"/>
                <a:gd name="T45" fmla="*/ 10 h 39"/>
                <a:gd name="T46" fmla="*/ 60 w 81"/>
                <a:gd name="T47" fmla="*/ 10 h 39"/>
                <a:gd name="T48" fmla="*/ 53 w 81"/>
                <a:gd name="T49" fmla="*/ 7 h 39"/>
                <a:gd name="T50" fmla="*/ 46 w 81"/>
                <a:gd name="T51" fmla="*/ 3 h 39"/>
                <a:gd name="T52" fmla="*/ 42 w 81"/>
                <a:gd name="T53" fmla="*/ 3 h 39"/>
                <a:gd name="T54" fmla="*/ 42 w 81"/>
                <a:gd name="T55" fmla="*/ 3 h 39"/>
                <a:gd name="T56" fmla="*/ 28 w 81"/>
                <a:gd name="T57" fmla="*/ 0 h 39"/>
                <a:gd name="T58" fmla="*/ 17 w 81"/>
                <a:gd name="T59" fmla="*/ 0 h 39"/>
                <a:gd name="T60" fmla="*/ 10 w 81"/>
                <a:gd name="T61" fmla="*/ 0 h 39"/>
                <a:gd name="T62" fmla="*/ 7 w 81"/>
                <a:gd name="T63" fmla="*/ 7 h 39"/>
                <a:gd name="T64" fmla="*/ 10 w 81"/>
                <a:gd name="T65" fmla="*/ 7 h 39"/>
                <a:gd name="T66" fmla="*/ 14 w 81"/>
                <a:gd name="T67" fmla="*/ 7 h 39"/>
                <a:gd name="T68" fmla="*/ 17 w 81"/>
                <a:gd name="T69" fmla="*/ 7 h 39"/>
                <a:gd name="T70" fmla="*/ 21 w 81"/>
                <a:gd name="T71" fmla="*/ 7 h 39"/>
                <a:gd name="T72" fmla="*/ 24 w 81"/>
                <a:gd name="T73" fmla="*/ 10 h 39"/>
                <a:gd name="T74" fmla="*/ 24 w 81"/>
                <a:gd name="T75" fmla="*/ 14 h 39"/>
                <a:gd name="T76" fmla="*/ 24 w 81"/>
                <a:gd name="T77" fmla="*/ 14 h 39"/>
                <a:gd name="T78" fmla="*/ 24 w 81"/>
                <a:gd name="T79" fmla="*/ 18 h 39"/>
                <a:gd name="T80" fmla="*/ 24 w 81"/>
                <a:gd name="T81" fmla="*/ 18 h 39"/>
                <a:gd name="T82" fmla="*/ 24 w 81"/>
                <a:gd name="T83" fmla="*/ 21 h 39"/>
                <a:gd name="T84" fmla="*/ 17 w 81"/>
                <a:gd name="T85" fmla="*/ 21 h 39"/>
                <a:gd name="T86" fmla="*/ 7 w 81"/>
                <a:gd name="T87" fmla="*/ 18 h 39"/>
                <a:gd name="T88" fmla="*/ 0 w 81"/>
                <a:gd name="T89" fmla="*/ 18 h 39"/>
                <a:gd name="T90" fmla="*/ 0 w 81"/>
                <a:gd name="T91" fmla="*/ 21 h 39"/>
                <a:gd name="T92" fmla="*/ 3 w 81"/>
                <a:gd name="T93" fmla="*/ 25 h 39"/>
                <a:gd name="T94" fmla="*/ 7 w 81"/>
                <a:gd name="T95" fmla="*/ 25 h 39"/>
                <a:gd name="T96" fmla="*/ 10 w 81"/>
                <a:gd name="T97" fmla="*/ 25 h 39"/>
                <a:gd name="T98" fmla="*/ 14 w 81"/>
                <a:gd name="T99" fmla="*/ 28 h 39"/>
                <a:gd name="T100" fmla="*/ 17 w 81"/>
                <a:gd name="T101" fmla="*/ 28 h 39"/>
                <a:gd name="T102" fmla="*/ 38 w 81"/>
                <a:gd name="T103" fmla="*/ 18 h 39"/>
                <a:gd name="T104" fmla="*/ 42 w 81"/>
                <a:gd name="T105" fmla="*/ 18 h 39"/>
                <a:gd name="T106" fmla="*/ 42 w 81"/>
                <a:gd name="T107" fmla="*/ 14 h 39"/>
                <a:gd name="T108" fmla="*/ 46 w 81"/>
                <a:gd name="T109" fmla="*/ 10 h 39"/>
                <a:gd name="T110" fmla="*/ 46 w 81"/>
                <a:gd name="T111" fmla="*/ 14 h 39"/>
                <a:gd name="T112" fmla="*/ 42 w 81"/>
                <a:gd name="T113" fmla="*/ 18 h 39"/>
                <a:gd name="T114" fmla="*/ 38 w 81"/>
                <a:gd name="T115" fmla="*/ 18 h 39"/>
                <a:gd name="T116" fmla="*/ 38 w 81"/>
                <a:gd name="T117" fmla="*/ 21 h 39"/>
                <a:gd name="T118" fmla="*/ 38 w 81"/>
                <a:gd name="T119" fmla="*/ 21 h 39"/>
                <a:gd name="T120" fmla="*/ 38 w 81"/>
                <a:gd name="T121" fmla="*/ 21 h 39"/>
                <a:gd name="T122" fmla="*/ 38 w 81"/>
                <a:gd name="T123" fmla="*/ 21 h 39"/>
                <a:gd name="T124" fmla="*/ 38 w 81"/>
                <a:gd name="T12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39" name="Freeform 335"/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>
                <a:gd name="T0" fmla="*/ 98 w 151"/>
                <a:gd name="T1" fmla="*/ 52 h 56"/>
                <a:gd name="T2" fmla="*/ 98 w 151"/>
                <a:gd name="T3" fmla="*/ 56 h 56"/>
                <a:gd name="T4" fmla="*/ 102 w 151"/>
                <a:gd name="T5" fmla="*/ 56 h 56"/>
                <a:gd name="T6" fmla="*/ 105 w 151"/>
                <a:gd name="T7" fmla="*/ 56 h 56"/>
                <a:gd name="T8" fmla="*/ 112 w 151"/>
                <a:gd name="T9" fmla="*/ 56 h 56"/>
                <a:gd name="T10" fmla="*/ 120 w 151"/>
                <a:gd name="T11" fmla="*/ 56 h 56"/>
                <a:gd name="T12" fmla="*/ 127 w 151"/>
                <a:gd name="T13" fmla="*/ 56 h 56"/>
                <a:gd name="T14" fmla="*/ 134 w 151"/>
                <a:gd name="T15" fmla="*/ 56 h 56"/>
                <a:gd name="T16" fmla="*/ 148 w 151"/>
                <a:gd name="T17" fmla="*/ 56 h 56"/>
                <a:gd name="T18" fmla="*/ 148 w 151"/>
                <a:gd name="T19" fmla="*/ 52 h 56"/>
                <a:gd name="T20" fmla="*/ 151 w 151"/>
                <a:gd name="T21" fmla="*/ 52 h 56"/>
                <a:gd name="T22" fmla="*/ 151 w 151"/>
                <a:gd name="T23" fmla="*/ 49 h 56"/>
                <a:gd name="T24" fmla="*/ 148 w 151"/>
                <a:gd name="T25" fmla="*/ 45 h 56"/>
                <a:gd name="T26" fmla="*/ 130 w 151"/>
                <a:gd name="T27" fmla="*/ 35 h 56"/>
                <a:gd name="T28" fmla="*/ 127 w 151"/>
                <a:gd name="T29" fmla="*/ 31 h 56"/>
                <a:gd name="T30" fmla="*/ 95 w 151"/>
                <a:gd name="T31" fmla="*/ 21 h 56"/>
                <a:gd name="T32" fmla="*/ 81 w 151"/>
                <a:gd name="T33" fmla="*/ 21 h 56"/>
                <a:gd name="T34" fmla="*/ 81 w 151"/>
                <a:gd name="T35" fmla="*/ 21 h 56"/>
                <a:gd name="T36" fmla="*/ 77 w 151"/>
                <a:gd name="T37" fmla="*/ 17 h 56"/>
                <a:gd name="T38" fmla="*/ 70 w 151"/>
                <a:gd name="T39" fmla="*/ 14 h 56"/>
                <a:gd name="T40" fmla="*/ 63 w 151"/>
                <a:gd name="T41" fmla="*/ 7 h 56"/>
                <a:gd name="T42" fmla="*/ 35 w 151"/>
                <a:gd name="T43" fmla="*/ 0 h 56"/>
                <a:gd name="T44" fmla="*/ 21 w 151"/>
                <a:gd name="T45" fmla="*/ 3 h 56"/>
                <a:gd name="T46" fmla="*/ 21 w 151"/>
                <a:gd name="T47" fmla="*/ 3 h 56"/>
                <a:gd name="T48" fmla="*/ 14 w 151"/>
                <a:gd name="T49" fmla="*/ 3 h 56"/>
                <a:gd name="T50" fmla="*/ 7 w 151"/>
                <a:gd name="T51" fmla="*/ 7 h 56"/>
                <a:gd name="T52" fmla="*/ 3 w 151"/>
                <a:gd name="T53" fmla="*/ 14 h 56"/>
                <a:gd name="T54" fmla="*/ 0 w 151"/>
                <a:gd name="T55" fmla="*/ 17 h 56"/>
                <a:gd name="T56" fmla="*/ 3 w 151"/>
                <a:gd name="T57" fmla="*/ 21 h 56"/>
                <a:gd name="T58" fmla="*/ 7 w 151"/>
                <a:gd name="T59" fmla="*/ 21 h 56"/>
                <a:gd name="T60" fmla="*/ 10 w 151"/>
                <a:gd name="T61" fmla="*/ 21 h 56"/>
                <a:gd name="T62" fmla="*/ 14 w 151"/>
                <a:gd name="T63" fmla="*/ 21 h 56"/>
                <a:gd name="T64" fmla="*/ 21 w 151"/>
                <a:gd name="T65" fmla="*/ 21 h 56"/>
                <a:gd name="T66" fmla="*/ 24 w 151"/>
                <a:gd name="T67" fmla="*/ 17 h 56"/>
                <a:gd name="T68" fmla="*/ 31 w 151"/>
                <a:gd name="T69" fmla="*/ 17 h 56"/>
                <a:gd name="T70" fmla="*/ 35 w 151"/>
                <a:gd name="T71" fmla="*/ 17 h 56"/>
                <a:gd name="T72" fmla="*/ 39 w 151"/>
                <a:gd name="T73" fmla="*/ 17 h 56"/>
                <a:gd name="T74" fmla="*/ 42 w 151"/>
                <a:gd name="T75" fmla="*/ 21 h 56"/>
                <a:gd name="T76" fmla="*/ 49 w 151"/>
                <a:gd name="T77" fmla="*/ 21 h 56"/>
                <a:gd name="T78" fmla="*/ 56 w 151"/>
                <a:gd name="T79" fmla="*/ 24 h 56"/>
                <a:gd name="T80" fmla="*/ 60 w 151"/>
                <a:gd name="T81" fmla="*/ 24 h 56"/>
                <a:gd name="T82" fmla="*/ 74 w 151"/>
                <a:gd name="T83" fmla="*/ 31 h 56"/>
                <a:gd name="T84" fmla="*/ 74 w 151"/>
                <a:gd name="T85" fmla="*/ 35 h 56"/>
                <a:gd name="T86" fmla="*/ 77 w 151"/>
                <a:gd name="T87" fmla="*/ 38 h 56"/>
                <a:gd name="T88" fmla="*/ 84 w 151"/>
                <a:gd name="T89" fmla="*/ 38 h 56"/>
                <a:gd name="T90" fmla="*/ 95 w 151"/>
                <a:gd name="T91" fmla="*/ 42 h 56"/>
                <a:gd name="T92" fmla="*/ 105 w 151"/>
                <a:gd name="T93" fmla="*/ 42 h 56"/>
                <a:gd name="T94" fmla="*/ 105 w 151"/>
                <a:gd name="T95" fmla="*/ 45 h 56"/>
                <a:gd name="T96" fmla="*/ 98 w 151"/>
                <a:gd name="T9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40" name="Freeform 336"/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>
                <a:gd name="T0" fmla="*/ 11 w 32"/>
                <a:gd name="T1" fmla="*/ 0 h 14"/>
                <a:gd name="T2" fmla="*/ 4 w 32"/>
                <a:gd name="T3" fmla="*/ 4 h 14"/>
                <a:gd name="T4" fmla="*/ 0 w 32"/>
                <a:gd name="T5" fmla="*/ 7 h 14"/>
                <a:gd name="T6" fmla="*/ 0 w 32"/>
                <a:gd name="T7" fmla="*/ 11 h 14"/>
                <a:gd name="T8" fmla="*/ 7 w 32"/>
                <a:gd name="T9" fmla="*/ 14 h 14"/>
                <a:gd name="T10" fmla="*/ 14 w 32"/>
                <a:gd name="T11" fmla="*/ 11 h 14"/>
                <a:gd name="T12" fmla="*/ 25 w 32"/>
                <a:gd name="T13" fmla="*/ 14 h 14"/>
                <a:gd name="T14" fmla="*/ 25 w 32"/>
                <a:gd name="T15" fmla="*/ 11 h 14"/>
                <a:gd name="T16" fmla="*/ 32 w 32"/>
                <a:gd name="T17" fmla="*/ 4 h 14"/>
                <a:gd name="T18" fmla="*/ 21 w 32"/>
                <a:gd name="T19" fmla="*/ 0 h 14"/>
                <a:gd name="T20" fmla="*/ 11 w 3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41" name="Freeform 337"/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>
                <a:gd name="T0" fmla="*/ 0 w 10"/>
                <a:gd name="T1" fmla="*/ 14 h 18"/>
                <a:gd name="T2" fmla="*/ 0 w 10"/>
                <a:gd name="T3" fmla="*/ 14 h 18"/>
                <a:gd name="T4" fmla="*/ 3 w 10"/>
                <a:gd name="T5" fmla="*/ 14 h 18"/>
                <a:gd name="T6" fmla="*/ 3 w 10"/>
                <a:gd name="T7" fmla="*/ 18 h 18"/>
                <a:gd name="T8" fmla="*/ 7 w 10"/>
                <a:gd name="T9" fmla="*/ 18 h 18"/>
                <a:gd name="T10" fmla="*/ 7 w 10"/>
                <a:gd name="T11" fmla="*/ 18 h 18"/>
                <a:gd name="T12" fmla="*/ 10 w 10"/>
                <a:gd name="T13" fmla="*/ 14 h 18"/>
                <a:gd name="T14" fmla="*/ 10 w 10"/>
                <a:gd name="T15" fmla="*/ 7 h 18"/>
                <a:gd name="T16" fmla="*/ 7 w 10"/>
                <a:gd name="T17" fmla="*/ 0 h 18"/>
                <a:gd name="T18" fmla="*/ 7 w 10"/>
                <a:gd name="T19" fmla="*/ 0 h 18"/>
                <a:gd name="T20" fmla="*/ 3 w 10"/>
                <a:gd name="T21" fmla="*/ 0 h 18"/>
                <a:gd name="T22" fmla="*/ 3 w 10"/>
                <a:gd name="T23" fmla="*/ 0 h 18"/>
                <a:gd name="T24" fmla="*/ 0 w 10"/>
                <a:gd name="T25" fmla="*/ 0 h 18"/>
                <a:gd name="T26" fmla="*/ 0 w 10"/>
                <a:gd name="T27" fmla="*/ 4 h 18"/>
                <a:gd name="T28" fmla="*/ 0 w 10"/>
                <a:gd name="T29" fmla="*/ 7 h 18"/>
                <a:gd name="T30" fmla="*/ 0 w 1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42" name="Freeform 338"/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>
                <a:gd name="T0" fmla="*/ 11 w 18"/>
                <a:gd name="T1" fmla="*/ 0 h 25"/>
                <a:gd name="T2" fmla="*/ 7 w 18"/>
                <a:gd name="T3" fmla="*/ 0 h 25"/>
                <a:gd name="T4" fmla="*/ 7 w 18"/>
                <a:gd name="T5" fmla="*/ 0 h 25"/>
                <a:gd name="T6" fmla="*/ 4 w 18"/>
                <a:gd name="T7" fmla="*/ 0 h 25"/>
                <a:gd name="T8" fmla="*/ 4 w 18"/>
                <a:gd name="T9" fmla="*/ 3 h 25"/>
                <a:gd name="T10" fmla="*/ 0 w 18"/>
                <a:gd name="T11" fmla="*/ 7 h 25"/>
                <a:gd name="T12" fmla="*/ 0 w 18"/>
                <a:gd name="T13" fmla="*/ 14 h 25"/>
                <a:gd name="T14" fmla="*/ 0 w 18"/>
                <a:gd name="T15" fmla="*/ 14 h 25"/>
                <a:gd name="T16" fmla="*/ 0 w 18"/>
                <a:gd name="T17" fmla="*/ 17 h 25"/>
                <a:gd name="T18" fmla="*/ 0 w 18"/>
                <a:gd name="T19" fmla="*/ 21 h 25"/>
                <a:gd name="T20" fmla="*/ 0 w 18"/>
                <a:gd name="T21" fmla="*/ 21 h 25"/>
                <a:gd name="T22" fmla="*/ 4 w 18"/>
                <a:gd name="T23" fmla="*/ 25 h 25"/>
                <a:gd name="T24" fmla="*/ 7 w 18"/>
                <a:gd name="T25" fmla="*/ 21 h 25"/>
                <a:gd name="T26" fmla="*/ 14 w 18"/>
                <a:gd name="T27" fmla="*/ 17 h 25"/>
                <a:gd name="T28" fmla="*/ 14 w 18"/>
                <a:gd name="T29" fmla="*/ 17 h 25"/>
                <a:gd name="T30" fmla="*/ 18 w 18"/>
                <a:gd name="T31" fmla="*/ 14 h 25"/>
                <a:gd name="T32" fmla="*/ 14 w 18"/>
                <a:gd name="T33" fmla="*/ 7 h 25"/>
                <a:gd name="T34" fmla="*/ 14 w 18"/>
                <a:gd name="T35" fmla="*/ 3 h 25"/>
                <a:gd name="T36" fmla="*/ 11 w 18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43" name="Freeform 339"/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>
                <a:gd name="T0" fmla="*/ 2269 w 2660"/>
                <a:gd name="T1" fmla="*/ 395 h 1723"/>
                <a:gd name="T2" fmla="*/ 2093 w 2660"/>
                <a:gd name="T3" fmla="*/ 303 h 1723"/>
                <a:gd name="T4" fmla="*/ 1889 w 2660"/>
                <a:gd name="T5" fmla="*/ 342 h 1723"/>
                <a:gd name="T6" fmla="*/ 1638 w 2660"/>
                <a:gd name="T7" fmla="*/ 194 h 1723"/>
                <a:gd name="T8" fmla="*/ 1603 w 2660"/>
                <a:gd name="T9" fmla="*/ 53 h 1723"/>
                <a:gd name="T10" fmla="*/ 1455 w 2660"/>
                <a:gd name="T11" fmla="*/ 81 h 1723"/>
                <a:gd name="T12" fmla="*/ 1300 w 2660"/>
                <a:gd name="T13" fmla="*/ 166 h 1723"/>
                <a:gd name="T14" fmla="*/ 1247 w 2660"/>
                <a:gd name="T15" fmla="*/ 395 h 1723"/>
                <a:gd name="T16" fmla="*/ 1156 w 2660"/>
                <a:gd name="T17" fmla="*/ 261 h 1723"/>
                <a:gd name="T18" fmla="*/ 1145 w 2660"/>
                <a:gd name="T19" fmla="*/ 412 h 1723"/>
                <a:gd name="T20" fmla="*/ 1202 w 2660"/>
                <a:gd name="T21" fmla="*/ 543 h 1723"/>
                <a:gd name="T22" fmla="*/ 1121 w 2660"/>
                <a:gd name="T23" fmla="*/ 451 h 1723"/>
                <a:gd name="T24" fmla="*/ 1110 w 2660"/>
                <a:gd name="T25" fmla="*/ 451 h 1723"/>
                <a:gd name="T26" fmla="*/ 1043 w 2660"/>
                <a:gd name="T27" fmla="*/ 310 h 1723"/>
                <a:gd name="T28" fmla="*/ 853 w 2660"/>
                <a:gd name="T29" fmla="*/ 423 h 1723"/>
                <a:gd name="T30" fmla="*/ 712 w 2660"/>
                <a:gd name="T31" fmla="*/ 430 h 1723"/>
                <a:gd name="T32" fmla="*/ 599 w 2660"/>
                <a:gd name="T33" fmla="*/ 571 h 1723"/>
                <a:gd name="T34" fmla="*/ 578 w 2660"/>
                <a:gd name="T35" fmla="*/ 402 h 1723"/>
                <a:gd name="T36" fmla="*/ 434 w 2660"/>
                <a:gd name="T37" fmla="*/ 342 h 1723"/>
                <a:gd name="T38" fmla="*/ 293 w 2660"/>
                <a:gd name="T39" fmla="*/ 546 h 1723"/>
                <a:gd name="T40" fmla="*/ 240 w 2660"/>
                <a:gd name="T41" fmla="*/ 754 h 1723"/>
                <a:gd name="T42" fmla="*/ 356 w 2660"/>
                <a:gd name="T43" fmla="*/ 779 h 1723"/>
                <a:gd name="T44" fmla="*/ 441 w 2660"/>
                <a:gd name="T45" fmla="*/ 532 h 1723"/>
                <a:gd name="T46" fmla="*/ 518 w 2660"/>
                <a:gd name="T47" fmla="*/ 694 h 1723"/>
                <a:gd name="T48" fmla="*/ 412 w 2660"/>
                <a:gd name="T49" fmla="*/ 779 h 1723"/>
                <a:gd name="T50" fmla="*/ 268 w 2660"/>
                <a:gd name="T51" fmla="*/ 811 h 1723"/>
                <a:gd name="T52" fmla="*/ 191 w 2660"/>
                <a:gd name="T53" fmla="*/ 885 h 1723"/>
                <a:gd name="T54" fmla="*/ 191 w 2660"/>
                <a:gd name="T55" fmla="*/ 948 h 1723"/>
                <a:gd name="T56" fmla="*/ 102 w 2660"/>
                <a:gd name="T57" fmla="*/ 1001 h 1723"/>
                <a:gd name="T58" fmla="*/ 18 w 2660"/>
                <a:gd name="T59" fmla="*/ 1184 h 1723"/>
                <a:gd name="T60" fmla="*/ 127 w 2660"/>
                <a:gd name="T61" fmla="*/ 1138 h 1723"/>
                <a:gd name="T62" fmla="*/ 346 w 2660"/>
                <a:gd name="T63" fmla="*/ 1156 h 1723"/>
                <a:gd name="T64" fmla="*/ 314 w 2660"/>
                <a:gd name="T65" fmla="*/ 1040 h 1723"/>
                <a:gd name="T66" fmla="*/ 423 w 2660"/>
                <a:gd name="T67" fmla="*/ 1198 h 1723"/>
                <a:gd name="T68" fmla="*/ 508 w 2660"/>
                <a:gd name="T69" fmla="*/ 1096 h 1723"/>
                <a:gd name="T70" fmla="*/ 571 w 2660"/>
                <a:gd name="T71" fmla="*/ 1025 h 1723"/>
                <a:gd name="T72" fmla="*/ 624 w 2660"/>
                <a:gd name="T73" fmla="*/ 1029 h 1723"/>
                <a:gd name="T74" fmla="*/ 606 w 2660"/>
                <a:gd name="T75" fmla="*/ 1107 h 1723"/>
                <a:gd name="T76" fmla="*/ 483 w 2660"/>
                <a:gd name="T77" fmla="*/ 1149 h 1723"/>
                <a:gd name="T78" fmla="*/ 603 w 2660"/>
                <a:gd name="T79" fmla="*/ 1205 h 1723"/>
                <a:gd name="T80" fmla="*/ 599 w 2660"/>
                <a:gd name="T81" fmla="*/ 1343 h 1723"/>
                <a:gd name="T82" fmla="*/ 708 w 2660"/>
                <a:gd name="T83" fmla="*/ 1561 h 1723"/>
                <a:gd name="T84" fmla="*/ 877 w 2660"/>
                <a:gd name="T85" fmla="*/ 1473 h 1723"/>
                <a:gd name="T86" fmla="*/ 832 w 2660"/>
                <a:gd name="T87" fmla="*/ 1406 h 1723"/>
                <a:gd name="T88" fmla="*/ 849 w 2660"/>
                <a:gd name="T89" fmla="*/ 1357 h 1723"/>
                <a:gd name="T90" fmla="*/ 983 w 2660"/>
                <a:gd name="T91" fmla="*/ 1385 h 1723"/>
                <a:gd name="T92" fmla="*/ 1075 w 2660"/>
                <a:gd name="T93" fmla="*/ 1441 h 1723"/>
                <a:gd name="T94" fmla="*/ 1184 w 2660"/>
                <a:gd name="T95" fmla="*/ 1554 h 1723"/>
                <a:gd name="T96" fmla="*/ 1346 w 2660"/>
                <a:gd name="T97" fmla="*/ 1431 h 1723"/>
                <a:gd name="T98" fmla="*/ 1455 w 2660"/>
                <a:gd name="T99" fmla="*/ 1660 h 1723"/>
                <a:gd name="T100" fmla="*/ 1455 w 2660"/>
                <a:gd name="T101" fmla="*/ 1540 h 1723"/>
                <a:gd name="T102" fmla="*/ 1533 w 2660"/>
                <a:gd name="T103" fmla="*/ 1455 h 1723"/>
                <a:gd name="T104" fmla="*/ 1628 w 2660"/>
                <a:gd name="T105" fmla="*/ 1420 h 1723"/>
                <a:gd name="T106" fmla="*/ 1755 w 2660"/>
                <a:gd name="T107" fmla="*/ 1188 h 1723"/>
                <a:gd name="T108" fmla="*/ 1741 w 2660"/>
                <a:gd name="T109" fmla="*/ 1159 h 1723"/>
                <a:gd name="T110" fmla="*/ 1825 w 2660"/>
                <a:gd name="T111" fmla="*/ 1159 h 1723"/>
                <a:gd name="T112" fmla="*/ 1882 w 2660"/>
                <a:gd name="T113" fmla="*/ 1064 h 1723"/>
                <a:gd name="T114" fmla="*/ 1934 w 2660"/>
                <a:gd name="T115" fmla="*/ 839 h 1723"/>
                <a:gd name="T116" fmla="*/ 2283 w 2660"/>
                <a:gd name="T117" fmla="*/ 680 h 1723"/>
                <a:gd name="T118" fmla="*/ 2297 w 2660"/>
                <a:gd name="T119" fmla="*/ 768 h 1723"/>
                <a:gd name="T120" fmla="*/ 2505 w 2660"/>
                <a:gd name="T121" fmla="*/ 645 h 1723"/>
                <a:gd name="T122" fmla="*/ 2621 w 2660"/>
                <a:gd name="T123" fmla="*/ 578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44" name="Freeform 340"/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>
                <a:gd name="T0" fmla="*/ 1585 w 1828"/>
                <a:gd name="T1" fmla="*/ 1427 h 2470"/>
                <a:gd name="T2" fmla="*/ 1384 w 1828"/>
                <a:gd name="T3" fmla="*/ 1262 h 2470"/>
                <a:gd name="T4" fmla="*/ 1314 w 1828"/>
                <a:gd name="T5" fmla="*/ 1237 h 2470"/>
                <a:gd name="T6" fmla="*/ 1176 w 1828"/>
                <a:gd name="T7" fmla="*/ 1318 h 2470"/>
                <a:gd name="T8" fmla="*/ 1134 w 1828"/>
                <a:gd name="T9" fmla="*/ 1237 h 2470"/>
                <a:gd name="T10" fmla="*/ 1088 w 1828"/>
                <a:gd name="T11" fmla="*/ 1149 h 2470"/>
                <a:gd name="T12" fmla="*/ 954 w 1828"/>
                <a:gd name="T13" fmla="*/ 1145 h 2470"/>
                <a:gd name="T14" fmla="*/ 1144 w 1828"/>
                <a:gd name="T15" fmla="*/ 1054 h 2470"/>
                <a:gd name="T16" fmla="*/ 1236 w 1828"/>
                <a:gd name="T17" fmla="*/ 902 h 2470"/>
                <a:gd name="T18" fmla="*/ 1289 w 1828"/>
                <a:gd name="T19" fmla="*/ 811 h 2470"/>
                <a:gd name="T20" fmla="*/ 1395 w 1828"/>
                <a:gd name="T21" fmla="*/ 733 h 2470"/>
                <a:gd name="T22" fmla="*/ 1373 w 1828"/>
                <a:gd name="T23" fmla="*/ 677 h 2470"/>
                <a:gd name="T24" fmla="*/ 1476 w 1828"/>
                <a:gd name="T25" fmla="*/ 617 h 2470"/>
                <a:gd name="T26" fmla="*/ 1398 w 1828"/>
                <a:gd name="T27" fmla="*/ 398 h 2470"/>
                <a:gd name="T28" fmla="*/ 1225 w 1828"/>
                <a:gd name="T29" fmla="*/ 324 h 2470"/>
                <a:gd name="T30" fmla="*/ 1197 w 1828"/>
                <a:gd name="T31" fmla="*/ 582 h 2470"/>
                <a:gd name="T32" fmla="*/ 1060 w 1828"/>
                <a:gd name="T33" fmla="*/ 515 h 2470"/>
                <a:gd name="T34" fmla="*/ 1067 w 1828"/>
                <a:gd name="T35" fmla="*/ 314 h 2470"/>
                <a:gd name="T36" fmla="*/ 1159 w 1828"/>
                <a:gd name="T37" fmla="*/ 194 h 2470"/>
                <a:gd name="T38" fmla="*/ 1113 w 1828"/>
                <a:gd name="T39" fmla="*/ 141 h 2470"/>
                <a:gd name="T40" fmla="*/ 1035 w 1828"/>
                <a:gd name="T41" fmla="*/ 43 h 2470"/>
                <a:gd name="T42" fmla="*/ 1025 w 1828"/>
                <a:gd name="T43" fmla="*/ 131 h 2470"/>
                <a:gd name="T44" fmla="*/ 884 w 1828"/>
                <a:gd name="T45" fmla="*/ 155 h 2470"/>
                <a:gd name="T46" fmla="*/ 785 w 1828"/>
                <a:gd name="T47" fmla="*/ 166 h 2470"/>
                <a:gd name="T48" fmla="*/ 690 w 1828"/>
                <a:gd name="T49" fmla="*/ 117 h 2470"/>
                <a:gd name="T50" fmla="*/ 535 w 1828"/>
                <a:gd name="T51" fmla="*/ 67 h 2470"/>
                <a:gd name="T52" fmla="*/ 327 w 1828"/>
                <a:gd name="T53" fmla="*/ 74 h 2470"/>
                <a:gd name="T54" fmla="*/ 123 w 1828"/>
                <a:gd name="T55" fmla="*/ 36 h 2470"/>
                <a:gd name="T56" fmla="*/ 0 w 1828"/>
                <a:gd name="T57" fmla="*/ 240 h 2470"/>
                <a:gd name="T58" fmla="*/ 28 w 1828"/>
                <a:gd name="T59" fmla="*/ 370 h 2470"/>
                <a:gd name="T60" fmla="*/ 140 w 1828"/>
                <a:gd name="T61" fmla="*/ 448 h 2470"/>
                <a:gd name="T62" fmla="*/ 214 w 1828"/>
                <a:gd name="T63" fmla="*/ 370 h 2470"/>
                <a:gd name="T64" fmla="*/ 285 w 1828"/>
                <a:gd name="T65" fmla="*/ 381 h 2470"/>
                <a:gd name="T66" fmla="*/ 486 w 1828"/>
                <a:gd name="T67" fmla="*/ 497 h 2470"/>
                <a:gd name="T68" fmla="*/ 598 w 1828"/>
                <a:gd name="T69" fmla="*/ 684 h 2470"/>
                <a:gd name="T70" fmla="*/ 715 w 1828"/>
                <a:gd name="T71" fmla="*/ 1040 h 2470"/>
                <a:gd name="T72" fmla="*/ 778 w 1828"/>
                <a:gd name="T73" fmla="*/ 1050 h 2470"/>
                <a:gd name="T74" fmla="*/ 1032 w 1828"/>
                <a:gd name="T75" fmla="*/ 1247 h 2470"/>
                <a:gd name="T76" fmla="*/ 1095 w 1828"/>
                <a:gd name="T77" fmla="*/ 1286 h 2470"/>
                <a:gd name="T78" fmla="*/ 1106 w 1828"/>
                <a:gd name="T79" fmla="*/ 1307 h 2470"/>
                <a:gd name="T80" fmla="*/ 1194 w 1828"/>
                <a:gd name="T81" fmla="*/ 1325 h 2470"/>
                <a:gd name="T82" fmla="*/ 1152 w 1828"/>
                <a:gd name="T83" fmla="*/ 1494 h 2470"/>
                <a:gd name="T84" fmla="*/ 1303 w 1828"/>
                <a:gd name="T85" fmla="*/ 1709 h 2470"/>
                <a:gd name="T86" fmla="*/ 1282 w 1828"/>
                <a:gd name="T87" fmla="*/ 2075 h 2470"/>
                <a:gd name="T88" fmla="*/ 1377 w 1828"/>
                <a:gd name="T89" fmla="*/ 2463 h 2470"/>
                <a:gd name="T90" fmla="*/ 1349 w 1828"/>
                <a:gd name="T91" fmla="*/ 2216 h 2470"/>
                <a:gd name="T92" fmla="*/ 1486 w 1828"/>
                <a:gd name="T93" fmla="*/ 1987 h 2470"/>
                <a:gd name="T94" fmla="*/ 1828 w 1828"/>
                <a:gd name="T95" fmla="*/ 1519 h 2470"/>
                <a:gd name="T96" fmla="*/ 1345 w 1828"/>
                <a:gd name="T97" fmla="*/ 694 h 2470"/>
                <a:gd name="T98" fmla="*/ 1141 w 1828"/>
                <a:gd name="T99" fmla="*/ 712 h 2470"/>
                <a:gd name="T100" fmla="*/ 1155 w 1828"/>
                <a:gd name="T101" fmla="*/ 790 h 2470"/>
                <a:gd name="T102" fmla="*/ 1197 w 1828"/>
                <a:gd name="T103" fmla="*/ 782 h 2470"/>
                <a:gd name="T104" fmla="*/ 1088 w 1828"/>
                <a:gd name="T105" fmla="*/ 800 h 2470"/>
                <a:gd name="T106" fmla="*/ 1025 w 1828"/>
                <a:gd name="T107" fmla="*/ 708 h 2470"/>
                <a:gd name="T108" fmla="*/ 1120 w 1828"/>
                <a:gd name="T109" fmla="*/ 1223 h 2470"/>
                <a:gd name="T110" fmla="*/ 1331 w 1828"/>
                <a:gd name="T111" fmla="*/ 1656 h 2470"/>
                <a:gd name="T112" fmla="*/ 1345 w 1828"/>
                <a:gd name="T113" fmla="*/ 1589 h 2470"/>
                <a:gd name="T114" fmla="*/ 1483 w 1828"/>
                <a:gd name="T115" fmla="*/ 1378 h 2470"/>
                <a:gd name="T116" fmla="*/ 1409 w 1828"/>
                <a:gd name="T117" fmla="*/ 1378 h 2470"/>
                <a:gd name="T118" fmla="*/ 1528 w 1828"/>
                <a:gd name="T119" fmla="*/ 1374 h 2470"/>
                <a:gd name="T120" fmla="*/ 1384 w 1828"/>
                <a:gd name="T121" fmla="*/ 1413 h 2470"/>
                <a:gd name="T122" fmla="*/ 1225 w 1828"/>
                <a:gd name="T123" fmla="*/ 1410 h 2470"/>
                <a:gd name="T124" fmla="*/ 1391 w 1828"/>
                <a:gd name="T125" fmla="*/ 1769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grpSp>
          <p:nvGrpSpPr>
            <p:cNvPr id="145" name="Group 341"/>
            <p:cNvGrpSpPr>
              <a:grpSpLocks/>
            </p:cNvGrpSpPr>
            <p:nvPr userDrawn="1"/>
          </p:nvGrpSpPr>
          <p:grpSpPr bwMode="auto">
            <a:xfrm>
              <a:off x="3794" y="346"/>
              <a:ext cx="1173" cy="782"/>
              <a:chOff x="698" y="-2896"/>
              <a:chExt cx="1216" cy="793"/>
            </a:xfrm>
          </p:grpSpPr>
          <p:sp>
            <p:nvSpPr>
              <p:cNvPr id="148" name="Freeform 342"/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>
                  <a:gd name="T0" fmla="*/ 0 w 25"/>
                  <a:gd name="T1" fmla="*/ 7 h 18"/>
                  <a:gd name="T2" fmla="*/ 4 w 25"/>
                  <a:gd name="T3" fmla="*/ 14 h 18"/>
                  <a:gd name="T4" fmla="*/ 11 w 25"/>
                  <a:gd name="T5" fmla="*/ 18 h 18"/>
                  <a:gd name="T6" fmla="*/ 18 w 25"/>
                  <a:gd name="T7" fmla="*/ 18 h 18"/>
                  <a:gd name="T8" fmla="*/ 25 w 25"/>
                  <a:gd name="T9" fmla="*/ 14 h 18"/>
                  <a:gd name="T10" fmla="*/ 25 w 25"/>
                  <a:gd name="T11" fmla="*/ 14 h 18"/>
                  <a:gd name="T12" fmla="*/ 25 w 25"/>
                  <a:gd name="T13" fmla="*/ 11 h 18"/>
                  <a:gd name="T14" fmla="*/ 21 w 25"/>
                  <a:gd name="T15" fmla="*/ 7 h 18"/>
                  <a:gd name="T16" fmla="*/ 18 w 25"/>
                  <a:gd name="T17" fmla="*/ 0 h 18"/>
                  <a:gd name="T18" fmla="*/ 14 w 25"/>
                  <a:gd name="T19" fmla="*/ 0 h 18"/>
                  <a:gd name="T20" fmla="*/ 11 w 25"/>
                  <a:gd name="T21" fmla="*/ 0 h 18"/>
                  <a:gd name="T22" fmla="*/ 11 w 25"/>
                  <a:gd name="T23" fmla="*/ 0 h 18"/>
                  <a:gd name="T24" fmla="*/ 11 w 25"/>
                  <a:gd name="T25" fmla="*/ 0 h 18"/>
                  <a:gd name="T26" fmla="*/ 7 w 25"/>
                  <a:gd name="T27" fmla="*/ 0 h 18"/>
                  <a:gd name="T28" fmla="*/ 4 w 25"/>
                  <a:gd name="T29" fmla="*/ 4 h 18"/>
                  <a:gd name="T30" fmla="*/ 0 w 25"/>
                  <a:gd name="T3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49" name="Freeform 343"/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>
                  <a:gd name="T0" fmla="*/ 53 w 462"/>
                  <a:gd name="T1" fmla="*/ 162 h 694"/>
                  <a:gd name="T2" fmla="*/ 71 w 462"/>
                  <a:gd name="T3" fmla="*/ 179 h 694"/>
                  <a:gd name="T4" fmla="*/ 57 w 462"/>
                  <a:gd name="T5" fmla="*/ 208 h 694"/>
                  <a:gd name="T6" fmla="*/ 29 w 462"/>
                  <a:gd name="T7" fmla="*/ 222 h 694"/>
                  <a:gd name="T8" fmla="*/ 0 w 462"/>
                  <a:gd name="T9" fmla="*/ 236 h 694"/>
                  <a:gd name="T10" fmla="*/ 25 w 462"/>
                  <a:gd name="T11" fmla="*/ 267 h 694"/>
                  <a:gd name="T12" fmla="*/ 53 w 462"/>
                  <a:gd name="T13" fmla="*/ 271 h 694"/>
                  <a:gd name="T14" fmla="*/ 39 w 462"/>
                  <a:gd name="T15" fmla="*/ 285 h 694"/>
                  <a:gd name="T16" fmla="*/ 22 w 462"/>
                  <a:gd name="T17" fmla="*/ 285 h 694"/>
                  <a:gd name="T18" fmla="*/ 25 w 462"/>
                  <a:gd name="T19" fmla="*/ 310 h 694"/>
                  <a:gd name="T20" fmla="*/ 50 w 462"/>
                  <a:gd name="T21" fmla="*/ 334 h 694"/>
                  <a:gd name="T22" fmla="*/ 106 w 462"/>
                  <a:gd name="T23" fmla="*/ 317 h 694"/>
                  <a:gd name="T24" fmla="*/ 131 w 462"/>
                  <a:gd name="T25" fmla="*/ 334 h 694"/>
                  <a:gd name="T26" fmla="*/ 148 w 462"/>
                  <a:gd name="T27" fmla="*/ 405 h 694"/>
                  <a:gd name="T28" fmla="*/ 148 w 462"/>
                  <a:gd name="T29" fmla="*/ 430 h 694"/>
                  <a:gd name="T30" fmla="*/ 145 w 462"/>
                  <a:gd name="T31" fmla="*/ 454 h 694"/>
                  <a:gd name="T32" fmla="*/ 159 w 462"/>
                  <a:gd name="T33" fmla="*/ 454 h 694"/>
                  <a:gd name="T34" fmla="*/ 177 w 462"/>
                  <a:gd name="T35" fmla="*/ 472 h 694"/>
                  <a:gd name="T36" fmla="*/ 162 w 462"/>
                  <a:gd name="T37" fmla="*/ 479 h 694"/>
                  <a:gd name="T38" fmla="*/ 180 w 462"/>
                  <a:gd name="T39" fmla="*/ 496 h 694"/>
                  <a:gd name="T40" fmla="*/ 166 w 462"/>
                  <a:gd name="T41" fmla="*/ 532 h 694"/>
                  <a:gd name="T42" fmla="*/ 159 w 462"/>
                  <a:gd name="T43" fmla="*/ 570 h 694"/>
                  <a:gd name="T44" fmla="*/ 187 w 462"/>
                  <a:gd name="T45" fmla="*/ 651 h 694"/>
                  <a:gd name="T46" fmla="*/ 219 w 462"/>
                  <a:gd name="T47" fmla="*/ 680 h 694"/>
                  <a:gd name="T48" fmla="*/ 222 w 462"/>
                  <a:gd name="T49" fmla="*/ 683 h 694"/>
                  <a:gd name="T50" fmla="*/ 247 w 462"/>
                  <a:gd name="T51" fmla="*/ 669 h 694"/>
                  <a:gd name="T52" fmla="*/ 258 w 462"/>
                  <a:gd name="T53" fmla="*/ 637 h 694"/>
                  <a:gd name="T54" fmla="*/ 275 w 462"/>
                  <a:gd name="T55" fmla="*/ 595 h 694"/>
                  <a:gd name="T56" fmla="*/ 303 w 462"/>
                  <a:gd name="T57" fmla="*/ 577 h 694"/>
                  <a:gd name="T58" fmla="*/ 342 w 462"/>
                  <a:gd name="T59" fmla="*/ 542 h 694"/>
                  <a:gd name="T60" fmla="*/ 367 w 462"/>
                  <a:gd name="T61" fmla="*/ 532 h 694"/>
                  <a:gd name="T62" fmla="*/ 388 w 462"/>
                  <a:gd name="T63" fmla="*/ 514 h 694"/>
                  <a:gd name="T64" fmla="*/ 395 w 462"/>
                  <a:gd name="T65" fmla="*/ 489 h 694"/>
                  <a:gd name="T66" fmla="*/ 356 w 462"/>
                  <a:gd name="T67" fmla="*/ 496 h 694"/>
                  <a:gd name="T68" fmla="*/ 367 w 462"/>
                  <a:gd name="T69" fmla="*/ 493 h 694"/>
                  <a:gd name="T70" fmla="*/ 377 w 462"/>
                  <a:gd name="T71" fmla="*/ 458 h 694"/>
                  <a:gd name="T72" fmla="*/ 395 w 462"/>
                  <a:gd name="T73" fmla="*/ 472 h 694"/>
                  <a:gd name="T74" fmla="*/ 402 w 462"/>
                  <a:gd name="T75" fmla="*/ 440 h 694"/>
                  <a:gd name="T76" fmla="*/ 402 w 462"/>
                  <a:gd name="T77" fmla="*/ 405 h 694"/>
                  <a:gd name="T78" fmla="*/ 434 w 462"/>
                  <a:gd name="T79" fmla="*/ 384 h 694"/>
                  <a:gd name="T80" fmla="*/ 437 w 462"/>
                  <a:gd name="T81" fmla="*/ 334 h 694"/>
                  <a:gd name="T82" fmla="*/ 402 w 462"/>
                  <a:gd name="T83" fmla="*/ 324 h 694"/>
                  <a:gd name="T84" fmla="*/ 398 w 462"/>
                  <a:gd name="T85" fmla="*/ 282 h 694"/>
                  <a:gd name="T86" fmla="*/ 398 w 462"/>
                  <a:gd name="T87" fmla="*/ 246 h 694"/>
                  <a:gd name="T88" fmla="*/ 413 w 462"/>
                  <a:gd name="T89" fmla="*/ 179 h 694"/>
                  <a:gd name="T90" fmla="*/ 430 w 462"/>
                  <a:gd name="T91" fmla="*/ 158 h 694"/>
                  <a:gd name="T92" fmla="*/ 420 w 462"/>
                  <a:gd name="T93" fmla="*/ 144 h 694"/>
                  <a:gd name="T94" fmla="*/ 458 w 462"/>
                  <a:gd name="T95" fmla="*/ 95 h 694"/>
                  <a:gd name="T96" fmla="*/ 434 w 462"/>
                  <a:gd name="T97" fmla="*/ 77 h 694"/>
                  <a:gd name="T98" fmla="*/ 427 w 462"/>
                  <a:gd name="T99" fmla="*/ 102 h 694"/>
                  <a:gd name="T100" fmla="*/ 377 w 462"/>
                  <a:gd name="T101" fmla="*/ 141 h 694"/>
                  <a:gd name="T102" fmla="*/ 416 w 462"/>
                  <a:gd name="T103" fmla="*/ 67 h 694"/>
                  <a:gd name="T104" fmla="*/ 377 w 462"/>
                  <a:gd name="T105" fmla="*/ 88 h 694"/>
                  <a:gd name="T106" fmla="*/ 377 w 462"/>
                  <a:gd name="T107" fmla="*/ 60 h 694"/>
                  <a:gd name="T108" fmla="*/ 349 w 462"/>
                  <a:gd name="T109" fmla="*/ 63 h 694"/>
                  <a:gd name="T110" fmla="*/ 388 w 462"/>
                  <a:gd name="T111" fmla="*/ 45 h 694"/>
                  <a:gd name="T112" fmla="*/ 356 w 462"/>
                  <a:gd name="T113" fmla="*/ 17 h 694"/>
                  <a:gd name="T114" fmla="*/ 303 w 462"/>
                  <a:gd name="T115" fmla="*/ 38 h 694"/>
                  <a:gd name="T116" fmla="*/ 339 w 462"/>
                  <a:gd name="T117" fmla="*/ 10 h 694"/>
                  <a:gd name="T118" fmla="*/ 229 w 462"/>
                  <a:gd name="T119" fmla="*/ 35 h 694"/>
                  <a:gd name="T120" fmla="*/ 173 w 462"/>
                  <a:gd name="T121" fmla="*/ 56 h 694"/>
                  <a:gd name="T122" fmla="*/ 103 w 462"/>
                  <a:gd name="T123" fmla="*/ 84 h 694"/>
                  <a:gd name="T124" fmla="*/ 99 w 462"/>
                  <a:gd name="T125" fmla="*/ 127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50" name="Freeform 344"/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>
                  <a:gd name="T0" fmla="*/ 17 w 21"/>
                  <a:gd name="T1" fmla="*/ 14 h 14"/>
                  <a:gd name="T2" fmla="*/ 17 w 21"/>
                  <a:gd name="T3" fmla="*/ 10 h 14"/>
                  <a:gd name="T4" fmla="*/ 21 w 21"/>
                  <a:gd name="T5" fmla="*/ 7 h 14"/>
                  <a:gd name="T6" fmla="*/ 21 w 21"/>
                  <a:gd name="T7" fmla="*/ 3 h 14"/>
                  <a:gd name="T8" fmla="*/ 21 w 21"/>
                  <a:gd name="T9" fmla="*/ 0 h 14"/>
                  <a:gd name="T10" fmla="*/ 17 w 21"/>
                  <a:gd name="T11" fmla="*/ 0 h 14"/>
                  <a:gd name="T12" fmla="*/ 14 w 21"/>
                  <a:gd name="T13" fmla="*/ 0 h 14"/>
                  <a:gd name="T14" fmla="*/ 10 w 21"/>
                  <a:gd name="T15" fmla="*/ 0 h 14"/>
                  <a:gd name="T16" fmla="*/ 7 w 21"/>
                  <a:gd name="T17" fmla="*/ 0 h 14"/>
                  <a:gd name="T18" fmla="*/ 7 w 21"/>
                  <a:gd name="T19" fmla="*/ 0 h 14"/>
                  <a:gd name="T20" fmla="*/ 3 w 21"/>
                  <a:gd name="T21" fmla="*/ 3 h 14"/>
                  <a:gd name="T22" fmla="*/ 3 w 21"/>
                  <a:gd name="T23" fmla="*/ 7 h 14"/>
                  <a:gd name="T24" fmla="*/ 0 w 21"/>
                  <a:gd name="T25" fmla="*/ 10 h 14"/>
                  <a:gd name="T26" fmla="*/ 0 w 21"/>
                  <a:gd name="T27" fmla="*/ 10 h 14"/>
                  <a:gd name="T28" fmla="*/ 7 w 21"/>
                  <a:gd name="T29" fmla="*/ 14 h 14"/>
                  <a:gd name="T30" fmla="*/ 10 w 21"/>
                  <a:gd name="T31" fmla="*/ 14 h 14"/>
                  <a:gd name="T32" fmla="*/ 17 w 21"/>
                  <a:gd name="T33" fmla="*/ 14 h 14"/>
                  <a:gd name="T34" fmla="*/ 17 w 21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51" name="Freeform 345"/>
              <p:cNvSpPr>
                <a:spLocks/>
              </p:cNvSpPr>
              <p:nvPr userDrawn="1"/>
            </p:nvSpPr>
            <p:spPr bwMode="gray">
              <a:xfrm>
                <a:off x="1861" y="-2579"/>
                <a:ext cx="10" cy="12"/>
              </a:xfrm>
              <a:custGeom>
                <a:avLst/>
                <a:gdLst>
                  <a:gd name="T0" fmla="*/ 14 w 14"/>
                  <a:gd name="T1" fmla="*/ 18 h 21"/>
                  <a:gd name="T2" fmla="*/ 14 w 14"/>
                  <a:gd name="T3" fmla="*/ 14 h 21"/>
                  <a:gd name="T4" fmla="*/ 14 w 14"/>
                  <a:gd name="T5" fmla="*/ 11 h 21"/>
                  <a:gd name="T6" fmla="*/ 14 w 14"/>
                  <a:gd name="T7" fmla="*/ 7 h 21"/>
                  <a:gd name="T8" fmla="*/ 14 w 14"/>
                  <a:gd name="T9" fmla="*/ 4 h 21"/>
                  <a:gd name="T10" fmla="*/ 11 w 14"/>
                  <a:gd name="T11" fmla="*/ 0 h 21"/>
                  <a:gd name="T12" fmla="*/ 11 w 14"/>
                  <a:gd name="T13" fmla="*/ 0 h 21"/>
                  <a:gd name="T14" fmla="*/ 7 w 14"/>
                  <a:gd name="T15" fmla="*/ 0 h 21"/>
                  <a:gd name="T16" fmla="*/ 7 w 14"/>
                  <a:gd name="T17" fmla="*/ 0 h 21"/>
                  <a:gd name="T18" fmla="*/ 4 w 14"/>
                  <a:gd name="T19" fmla="*/ 4 h 21"/>
                  <a:gd name="T20" fmla="*/ 0 w 14"/>
                  <a:gd name="T21" fmla="*/ 11 h 21"/>
                  <a:gd name="T22" fmla="*/ 0 w 14"/>
                  <a:gd name="T23" fmla="*/ 14 h 21"/>
                  <a:gd name="T24" fmla="*/ 0 w 14"/>
                  <a:gd name="T25" fmla="*/ 14 h 21"/>
                  <a:gd name="T26" fmla="*/ 4 w 14"/>
                  <a:gd name="T27" fmla="*/ 18 h 21"/>
                  <a:gd name="T28" fmla="*/ 4 w 14"/>
                  <a:gd name="T29" fmla="*/ 18 h 21"/>
                  <a:gd name="T30" fmla="*/ 7 w 14"/>
                  <a:gd name="T31" fmla="*/ 18 h 21"/>
                  <a:gd name="T32" fmla="*/ 7 w 14"/>
                  <a:gd name="T33" fmla="*/ 18 h 21"/>
                  <a:gd name="T34" fmla="*/ 11 w 14"/>
                  <a:gd name="T35" fmla="*/ 21 h 21"/>
                  <a:gd name="T36" fmla="*/ 11 w 14"/>
                  <a:gd name="T37" fmla="*/ 21 h 21"/>
                  <a:gd name="T38" fmla="*/ 11 w 14"/>
                  <a:gd name="T39" fmla="*/ 21 h 21"/>
                  <a:gd name="T40" fmla="*/ 14 w 14"/>
                  <a:gd name="T41" fmla="*/ 18 h 21"/>
                  <a:gd name="T42" fmla="*/ 14 w 14"/>
                  <a:gd name="T4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52" name="Freeform 346"/>
              <p:cNvSpPr>
                <a:spLocks/>
              </p:cNvSpPr>
              <p:nvPr userDrawn="1"/>
            </p:nvSpPr>
            <p:spPr bwMode="gray">
              <a:xfrm>
                <a:off x="1868" y="-2537"/>
                <a:ext cx="31" cy="50"/>
              </a:xfrm>
              <a:custGeom>
                <a:avLst/>
                <a:gdLst>
                  <a:gd name="T0" fmla="*/ 11 w 39"/>
                  <a:gd name="T1" fmla="*/ 46 h 50"/>
                  <a:gd name="T2" fmla="*/ 14 w 39"/>
                  <a:gd name="T3" fmla="*/ 43 h 50"/>
                  <a:gd name="T4" fmla="*/ 14 w 39"/>
                  <a:gd name="T5" fmla="*/ 39 h 50"/>
                  <a:gd name="T6" fmla="*/ 18 w 39"/>
                  <a:gd name="T7" fmla="*/ 39 h 50"/>
                  <a:gd name="T8" fmla="*/ 21 w 39"/>
                  <a:gd name="T9" fmla="*/ 39 h 50"/>
                  <a:gd name="T10" fmla="*/ 25 w 39"/>
                  <a:gd name="T11" fmla="*/ 43 h 50"/>
                  <a:gd name="T12" fmla="*/ 28 w 39"/>
                  <a:gd name="T13" fmla="*/ 46 h 50"/>
                  <a:gd name="T14" fmla="*/ 32 w 39"/>
                  <a:gd name="T15" fmla="*/ 50 h 50"/>
                  <a:gd name="T16" fmla="*/ 35 w 39"/>
                  <a:gd name="T17" fmla="*/ 50 h 50"/>
                  <a:gd name="T18" fmla="*/ 39 w 39"/>
                  <a:gd name="T19" fmla="*/ 50 h 50"/>
                  <a:gd name="T20" fmla="*/ 39 w 39"/>
                  <a:gd name="T21" fmla="*/ 46 h 50"/>
                  <a:gd name="T22" fmla="*/ 39 w 39"/>
                  <a:gd name="T23" fmla="*/ 39 h 50"/>
                  <a:gd name="T24" fmla="*/ 35 w 39"/>
                  <a:gd name="T25" fmla="*/ 36 h 50"/>
                  <a:gd name="T26" fmla="*/ 35 w 39"/>
                  <a:gd name="T27" fmla="*/ 32 h 50"/>
                  <a:gd name="T28" fmla="*/ 35 w 39"/>
                  <a:gd name="T29" fmla="*/ 29 h 50"/>
                  <a:gd name="T30" fmla="*/ 32 w 39"/>
                  <a:gd name="T31" fmla="*/ 29 h 50"/>
                  <a:gd name="T32" fmla="*/ 32 w 39"/>
                  <a:gd name="T33" fmla="*/ 25 h 50"/>
                  <a:gd name="T34" fmla="*/ 32 w 39"/>
                  <a:gd name="T35" fmla="*/ 25 h 50"/>
                  <a:gd name="T36" fmla="*/ 28 w 39"/>
                  <a:gd name="T37" fmla="*/ 25 h 50"/>
                  <a:gd name="T38" fmla="*/ 25 w 39"/>
                  <a:gd name="T39" fmla="*/ 25 h 50"/>
                  <a:gd name="T40" fmla="*/ 21 w 39"/>
                  <a:gd name="T41" fmla="*/ 25 h 50"/>
                  <a:gd name="T42" fmla="*/ 18 w 39"/>
                  <a:gd name="T43" fmla="*/ 22 h 50"/>
                  <a:gd name="T44" fmla="*/ 14 w 39"/>
                  <a:gd name="T45" fmla="*/ 18 h 50"/>
                  <a:gd name="T46" fmla="*/ 14 w 39"/>
                  <a:gd name="T47" fmla="*/ 18 h 50"/>
                  <a:gd name="T48" fmla="*/ 18 w 39"/>
                  <a:gd name="T49" fmla="*/ 14 h 50"/>
                  <a:gd name="T50" fmla="*/ 28 w 39"/>
                  <a:gd name="T51" fmla="*/ 14 h 50"/>
                  <a:gd name="T52" fmla="*/ 28 w 39"/>
                  <a:gd name="T53" fmla="*/ 4 h 50"/>
                  <a:gd name="T54" fmla="*/ 25 w 39"/>
                  <a:gd name="T55" fmla="*/ 4 h 50"/>
                  <a:gd name="T56" fmla="*/ 21 w 39"/>
                  <a:gd name="T57" fmla="*/ 4 h 50"/>
                  <a:gd name="T58" fmla="*/ 14 w 39"/>
                  <a:gd name="T59" fmla="*/ 4 h 50"/>
                  <a:gd name="T60" fmla="*/ 7 w 39"/>
                  <a:gd name="T61" fmla="*/ 0 h 50"/>
                  <a:gd name="T62" fmla="*/ 7 w 39"/>
                  <a:gd name="T63" fmla="*/ 0 h 50"/>
                  <a:gd name="T64" fmla="*/ 7 w 39"/>
                  <a:gd name="T65" fmla="*/ 0 h 50"/>
                  <a:gd name="T66" fmla="*/ 4 w 39"/>
                  <a:gd name="T67" fmla="*/ 4 h 50"/>
                  <a:gd name="T68" fmla="*/ 4 w 39"/>
                  <a:gd name="T69" fmla="*/ 11 h 50"/>
                  <a:gd name="T70" fmla="*/ 4 w 39"/>
                  <a:gd name="T71" fmla="*/ 18 h 50"/>
                  <a:gd name="T72" fmla="*/ 0 w 39"/>
                  <a:gd name="T73" fmla="*/ 25 h 50"/>
                  <a:gd name="T74" fmla="*/ 0 w 39"/>
                  <a:gd name="T75" fmla="*/ 25 h 50"/>
                  <a:gd name="T76" fmla="*/ 4 w 39"/>
                  <a:gd name="T77" fmla="*/ 29 h 50"/>
                  <a:gd name="T78" fmla="*/ 7 w 39"/>
                  <a:gd name="T79" fmla="*/ 29 h 50"/>
                  <a:gd name="T80" fmla="*/ 7 w 39"/>
                  <a:gd name="T81" fmla="*/ 29 h 50"/>
                  <a:gd name="T82" fmla="*/ 4 w 39"/>
                  <a:gd name="T83" fmla="*/ 32 h 50"/>
                  <a:gd name="T84" fmla="*/ 0 w 39"/>
                  <a:gd name="T85" fmla="*/ 36 h 50"/>
                  <a:gd name="T86" fmla="*/ 0 w 39"/>
                  <a:gd name="T87" fmla="*/ 39 h 50"/>
                  <a:gd name="T88" fmla="*/ 0 w 39"/>
                  <a:gd name="T89" fmla="*/ 43 h 50"/>
                  <a:gd name="T90" fmla="*/ 0 w 39"/>
                  <a:gd name="T91" fmla="*/ 43 h 50"/>
                  <a:gd name="T92" fmla="*/ 4 w 39"/>
                  <a:gd name="T93" fmla="*/ 46 h 50"/>
                  <a:gd name="T94" fmla="*/ 4 w 39"/>
                  <a:gd name="T95" fmla="*/ 46 h 50"/>
                  <a:gd name="T96" fmla="*/ 7 w 39"/>
                  <a:gd name="T97" fmla="*/ 46 h 50"/>
                  <a:gd name="T98" fmla="*/ 11 w 39"/>
                  <a:gd name="T9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53" name="Freeform 347"/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47"/>
              </a:xfrm>
              <a:custGeom>
                <a:avLst/>
                <a:gdLst>
                  <a:gd name="T0" fmla="*/ 236 w 292"/>
                  <a:gd name="T1" fmla="*/ 240 h 338"/>
                  <a:gd name="T2" fmla="*/ 243 w 292"/>
                  <a:gd name="T3" fmla="*/ 261 h 338"/>
                  <a:gd name="T4" fmla="*/ 260 w 292"/>
                  <a:gd name="T5" fmla="*/ 257 h 338"/>
                  <a:gd name="T6" fmla="*/ 285 w 292"/>
                  <a:gd name="T7" fmla="*/ 247 h 338"/>
                  <a:gd name="T8" fmla="*/ 285 w 292"/>
                  <a:gd name="T9" fmla="*/ 233 h 338"/>
                  <a:gd name="T10" fmla="*/ 288 w 292"/>
                  <a:gd name="T11" fmla="*/ 222 h 338"/>
                  <a:gd name="T12" fmla="*/ 278 w 292"/>
                  <a:gd name="T13" fmla="*/ 208 h 338"/>
                  <a:gd name="T14" fmla="*/ 264 w 292"/>
                  <a:gd name="T15" fmla="*/ 208 h 338"/>
                  <a:gd name="T16" fmla="*/ 229 w 292"/>
                  <a:gd name="T17" fmla="*/ 176 h 338"/>
                  <a:gd name="T18" fmla="*/ 214 w 292"/>
                  <a:gd name="T19" fmla="*/ 173 h 338"/>
                  <a:gd name="T20" fmla="*/ 229 w 292"/>
                  <a:gd name="T21" fmla="*/ 155 h 338"/>
                  <a:gd name="T22" fmla="*/ 229 w 292"/>
                  <a:gd name="T23" fmla="*/ 134 h 338"/>
                  <a:gd name="T24" fmla="*/ 218 w 292"/>
                  <a:gd name="T25" fmla="*/ 124 h 338"/>
                  <a:gd name="T26" fmla="*/ 204 w 292"/>
                  <a:gd name="T27" fmla="*/ 99 h 338"/>
                  <a:gd name="T28" fmla="*/ 190 w 292"/>
                  <a:gd name="T29" fmla="*/ 102 h 338"/>
                  <a:gd name="T30" fmla="*/ 186 w 292"/>
                  <a:gd name="T31" fmla="*/ 92 h 338"/>
                  <a:gd name="T32" fmla="*/ 176 w 292"/>
                  <a:gd name="T33" fmla="*/ 81 h 338"/>
                  <a:gd name="T34" fmla="*/ 155 w 292"/>
                  <a:gd name="T35" fmla="*/ 60 h 338"/>
                  <a:gd name="T36" fmla="*/ 116 w 292"/>
                  <a:gd name="T37" fmla="*/ 50 h 338"/>
                  <a:gd name="T38" fmla="*/ 81 w 292"/>
                  <a:gd name="T39" fmla="*/ 46 h 338"/>
                  <a:gd name="T40" fmla="*/ 88 w 292"/>
                  <a:gd name="T41" fmla="*/ 25 h 338"/>
                  <a:gd name="T42" fmla="*/ 77 w 292"/>
                  <a:gd name="T43" fmla="*/ 7 h 338"/>
                  <a:gd name="T44" fmla="*/ 56 w 292"/>
                  <a:gd name="T45" fmla="*/ 35 h 338"/>
                  <a:gd name="T46" fmla="*/ 74 w 292"/>
                  <a:gd name="T47" fmla="*/ 88 h 338"/>
                  <a:gd name="T48" fmla="*/ 67 w 292"/>
                  <a:gd name="T49" fmla="*/ 92 h 338"/>
                  <a:gd name="T50" fmla="*/ 45 w 292"/>
                  <a:gd name="T51" fmla="*/ 39 h 338"/>
                  <a:gd name="T52" fmla="*/ 52 w 292"/>
                  <a:gd name="T53" fmla="*/ 4 h 338"/>
                  <a:gd name="T54" fmla="*/ 17 w 292"/>
                  <a:gd name="T55" fmla="*/ 18 h 338"/>
                  <a:gd name="T56" fmla="*/ 0 w 292"/>
                  <a:gd name="T57" fmla="*/ 60 h 338"/>
                  <a:gd name="T58" fmla="*/ 3 w 292"/>
                  <a:gd name="T59" fmla="*/ 74 h 338"/>
                  <a:gd name="T60" fmla="*/ 24 w 292"/>
                  <a:gd name="T61" fmla="*/ 109 h 338"/>
                  <a:gd name="T62" fmla="*/ 35 w 292"/>
                  <a:gd name="T63" fmla="*/ 116 h 338"/>
                  <a:gd name="T64" fmla="*/ 81 w 292"/>
                  <a:gd name="T65" fmla="*/ 131 h 338"/>
                  <a:gd name="T66" fmla="*/ 102 w 292"/>
                  <a:gd name="T67" fmla="*/ 131 h 338"/>
                  <a:gd name="T68" fmla="*/ 144 w 292"/>
                  <a:gd name="T69" fmla="*/ 148 h 338"/>
                  <a:gd name="T70" fmla="*/ 151 w 292"/>
                  <a:gd name="T71" fmla="*/ 159 h 338"/>
                  <a:gd name="T72" fmla="*/ 162 w 292"/>
                  <a:gd name="T73" fmla="*/ 180 h 338"/>
                  <a:gd name="T74" fmla="*/ 158 w 292"/>
                  <a:gd name="T75" fmla="*/ 229 h 338"/>
                  <a:gd name="T76" fmla="*/ 137 w 292"/>
                  <a:gd name="T77" fmla="*/ 254 h 338"/>
                  <a:gd name="T78" fmla="*/ 112 w 292"/>
                  <a:gd name="T79" fmla="*/ 264 h 338"/>
                  <a:gd name="T80" fmla="*/ 130 w 292"/>
                  <a:gd name="T81" fmla="*/ 282 h 338"/>
                  <a:gd name="T82" fmla="*/ 169 w 292"/>
                  <a:gd name="T83" fmla="*/ 289 h 338"/>
                  <a:gd name="T84" fmla="*/ 190 w 292"/>
                  <a:gd name="T85" fmla="*/ 314 h 338"/>
                  <a:gd name="T86" fmla="*/ 214 w 292"/>
                  <a:gd name="T87" fmla="*/ 328 h 338"/>
                  <a:gd name="T88" fmla="*/ 232 w 292"/>
                  <a:gd name="T89" fmla="*/ 335 h 338"/>
                  <a:gd name="T90" fmla="*/ 218 w 292"/>
                  <a:gd name="T91" fmla="*/ 307 h 338"/>
                  <a:gd name="T92" fmla="*/ 218 w 292"/>
                  <a:gd name="T93" fmla="*/ 300 h 338"/>
                  <a:gd name="T94" fmla="*/ 250 w 292"/>
                  <a:gd name="T95" fmla="*/ 321 h 338"/>
                  <a:gd name="T96" fmla="*/ 257 w 292"/>
                  <a:gd name="T97" fmla="*/ 321 h 338"/>
                  <a:gd name="T98" fmla="*/ 257 w 292"/>
                  <a:gd name="T99" fmla="*/ 293 h 338"/>
                  <a:gd name="T100" fmla="*/ 232 w 292"/>
                  <a:gd name="T101" fmla="*/ 271 h 338"/>
                  <a:gd name="T102" fmla="*/ 222 w 292"/>
                  <a:gd name="T103" fmla="*/ 261 h 338"/>
                  <a:gd name="T104" fmla="*/ 214 w 292"/>
                  <a:gd name="T105" fmla="*/ 23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54" name="Freeform 348"/>
              <p:cNvSpPr>
                <a:spLocks/>
              </p:cNvSpPr>
              <p:nvPr userDrawn="1"/>
            </p:nvSpPr>
            <p:spPr bwMode="gray">
              <a:xfrm>
                <a:off x="1181" y="-2241"/>
                <a:ext cx="85" cy="64"/>
              </a:xfrm>
              <a:custGeom>
                <a:avLst/>
                <a:gdLst>
                  <a:gd name="T0" fmla="*/ 85 w 85"/>
                  <a:gd name="T1" fmla="*/ 46 h 64"/>
                  <a:gd name="T2" fmla="*/ 85 w 85"/>
                  <a:gd name="T3" fmla="*/ 46 h 64"/>
                  <a:gd name="T4" fmla="*/ 81 w 85"/>
                  <a:gd name="T5" fmla="*/ 39 h 64"/>
                  <a:gd name="T6" fmla="*/ 78 w 85"/>
                  <a:gd name="T7" fmla="*/ 36 h 64"/>
                  <a:gd name="T8" fmla="*/ 71 w 85"/>
                  <a:gd name="T9" fmla="*/ 32 h 64"/>
                  <a:gd name="T10" fmla="*/ 67 w 85"/>
                  <a:gd name="T11" fmla="*/ 29 h 64"/>
                  <a:gd name="T12" fmla="*/ 64 w 85"/>
                  <a:gd name="T13" fmla="*/ 25 h 64"/>
                  <a:gd name="T14" fmla="*/ 60 w 85"/>
                  <a:gd name="T15" fmla="*/ 21 h 64"/>
                  <a:gd name="T16" fmla="*/ 57 w 85"/>
                  <a:gd name="T17" fmla="*/ 18 h 64"/>
                  <a:gd name="T18" fmla="*/ 49 w 85"/>
                  <a:gd name="T19" fmla="*/ 14 h 64"/>
                  <a:gd name="T20" fmla="*/ 42 w 85"/>
                  <a:gd name="T21" fmla="*/ 14 h 64"/>
                  <a:gd name="T22" fmla="*/ 39 w 85"/>
                  <a:gd name="T23" fmla="*/ 11 h 64"/>
                  <a:gd name="T24" fmla="*/ 35 w 85"/>
                  <a:gd name="T25" fmla="*/ 0 h 64"/>
                  <a:gd name="T26" fmla="*/ 25 w 85"/>
                  <a:gd name="T27" fmla="*/ 14 h 64"/>
                  <a:gd name="T28" fmla="*/ 21 w 85"/>
                  <a:gd name="T29" fmla="*/ 18 h 64"/>
                  <a:gd name="T30" fmla="*/ 18 w 85"/>
                  <a:gd name="T31" fmla="*/ 18 h 64"/>
                  <a:gd name="T32" fmla="*/ 14 w 85"/>
                  <a:gd name="T33" fmla="*/ 21 h 64"/>
                  <a:gd name="T34" fmla="*/ 11 w 85"/>
                  <a:gd name="T35" fmla="*/ 25 h 64"/>
                  <a:gd name="T36" fmla="*/ 7 w 85"/>
                  <a:gd name="T37" fmla="*/ 32 h 64"/>
                  <a:gd name="T38" fmla="*/ 7 w 85"/>
                  <a:gd name="T39" fmla="*/ 39 h 64"/>
                  <a:gd name="T40" fmla="*/ 0 w 85"/>
                  <a:gd name="T41" fmla="*/ 50 h 64"/>
                  <a:gd name="T42" fmla="*/ 4 w 85"/>
                  <a:gd name="T43" fmla="*/ 50 h 64"/>
                  <a:gd name="T44" fmla="*/ 7 w 85"/>
                  <a:gd name="T45" fmla="*/ 50 h 64"/>
                  <a:gd name="T46" fmla="*/ 11 w 85"/>
                  <a:gd name="T47" fmla="*/ 50 h 64"/>
                  <a:gd name="T48" fmla="*/ 14 w 85"/>
                  <a:gd name="T49" fmla="*/ 50 h 64"/>
                  <a:gd name="T50" fmla="*/ 18 w 85"/>
                  <a:gd name="T51" fmla="*/ 50 h 64"/>
                  <a:gd name="T52" fmla="*/ 18 w 85"/>
                  <a:gd name="T53" fmla="*/ 57 h 64"/>
                  <a:gd name="T54" fmla="*/ 18 w 85"/>
                  <a:gd name="T55" fmla="*/ 57 h 64"/>
                  <a:gd name="T56" fmla="*/ 21 w 85"/>
                  <a:gd name="T57" fmla="*/ 60 h 64"/>
                  <a:gd name="T58" fmla="*/ 25 w 85"/>
                  <a:gd name="T59" fmla="*/ 60 h 64"/>
                  <a:gd name="T60" fmla="*/ 28 w 85"/>
                  <a:gd name="T61" fmla="*/ 64 h 64"/>
                  <a:gd name="T62" fmla="*/ 32 w 85"/>
                  <a:gd name="T63" fmla="*/ 64 h 64"/>
                  <a:gd name="T64" fmla="*/ 39 w 85"/>
                  <a:gd name="T65" fmla="*/ 60 h 64"/>
                  <a:gd name="T66" fmla="*/ 60 w 85"/>
                  <a:gd name="T67" fmla="*/ 50 h 64"/>
                  <a:gd name="T68" fmla="*/ 78 w 85"/>
                  <a:gd name="T69" fmla="*/ 53 h 64"/>
                  <a:gd name="T70" fmla="*/ 85 w 85"/>
                  <a:gd name="T71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55" name="Freeform 349"/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>
                  <a:gd name="T0" fmla="*/ 3 w 32"/>
                  <a:gd name="T1" fmla="*/ 7 h 10"/>
                  <a:gd name="T2" fmla="*/ 3 w 32"/>
                  <a:gd name="T3" fmla="*/ 7 h 10"/>
                  <a:gd name="T4" fmla="*/ 7 w 32"/>
                  <a:gd name="T5" fmla="*/ 7 h 10"/>
                  <a:gd name="T6" fmla="*/ 14 w 32"/>
                  <a:gd name="T7" fmla="*/ 10 h 10"/>
                  <a:gd name="T8" fmla="*/ 21 w 32"/>
                  <a:gd name="T9" fmla="*/ 10 h 10"/>
                  <a:gd name="T10" fmla="*/ 28 w 32"/>
                  <a:gd name="T11" fmla="*/ 10 h 10"/>
                  <a:gd name="T12" fmla="*/ 32 w 32"/>
                  <a:gd name="T13" fmla="*/ 7 h 10"/>
                  <a:gd name="T14" fmla="*/ 32 w 32"/>
                  <a:gd name="T15" fmla="*/ 3 h 10"/>
                  <a:gd name="T16" fmla="*/ 32 w 32"/>
                  <a:gd name="T17" fmla="*/ 0 h 10"/>
                  <a:gd name="T18" fmla="*/ 28 w 32"/>
                  <a:gd name="T19" fmla="*/ 0 h 10"/>
                  <a:gd name="T20" fmla="*/ 21 w 32"/>
                  <a:gd name="T21" fmla="*/ 0 h 10"/>
                  <a:gd name="T22" fmla="*/ 14 w 32"/>
                  <a:gd name="T23" fmla="*/ 0 h 10"/>
                  <a:gd name="T24" fmla="*/ 10 w 32"/>
                  <a:gd name="T25" fmla="*/ 0 h 10"/>
                  <a:gd name="T26" fmla="*/ 10 w 32"/>
                  <a:gd name="T27" fmla="*/ 0 h 10"/>
                  <a:gd name="T28" fmla="*/ 10 w 32"/>
                  <a:gd name="T29" fmla="*/ 0 h 10"/>
                  <a:gd name="T30" fmla="*/ 7 w 32"/>
                  <a:gd name="T31" fmla="*/ 0 h 10"/>
                  <a:gd name="T32" fmla="*/ 3 w 32"/>
                  <a:gd name="T33" fmla="*/ 0 h 10"/>
                  <a:gd name="T34" fmla="*/ 0 w 32"/>
                  <a:gd name="T35" fmla="*/ 0 h 10"/>
                  <a:gd name="T36" fmla="*/ 0 w 32"/>
                  <a:gd name="T37" fmla="*/ 3 h 10"/>
                  <a:gd name="T38" fmla="*/ 3 w 32"/>
                  <a:gd name="T3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56" name="Freeform 350"/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>
                  <a:gd name="T0" fmla="*/ 84 w 88"/>
                  <a:gd name="T1" fmla="*/ 59 h 130"/>
                  <a:gd name="T2" fmla="*/ 77 w 88"/>
                  <a:gd name="T3" fmla="*/ 59 h 130"/>
                  <a:gd name="T4" fmla="*/ 67 w 88"/>
                  <a:gd name="T5" fmla="*/ 59 h 130"/>
                  <a:gd name="T6" fmla="*/ 63 w 88"/>
                  <a:gd name="T7" fmla="*/ 52 h 130"/>
                  <a:gd name="T8" fmla="*/ 67 w 88"/>
                  <a:gd name="T9" fmla="*/ 49 h 130"/>
                  <a:gd name="T10" fmla="*/ 74 w 88"/>
                  <a:gd name="T11" fmla="*/ 38 h 130"/>
                  <a:gd name="T12" fmla="*/ 81 w 88"/>
                  <a:gd name="T13" fmla="*/ 38 h 130"/>
                  <a:gd name="T14" fmla="*/ 81 w 88"/>
                  <a:gd name="T15" fmla="*/ 28 h 130"/>
                  <a:gd name="T16" fmla="*/ 81 w 88"/>
                  <a:gd name="T17" fmla="*/ 17 h 130"/>
                  <a:gd name="T18" fmla="*/ 77 w 88"/>
                  <a:gd name="T19" fmla="*/ 10 h 130"/>
                  <a:gd name="T20" fmla="*/ 70 w 88"/>
                  <a:gd name="T21" fmla="*/ 0 h 130"/>
                  <a:gd name="T22" fmla="*/ 56 w 88"/>
                  <a:gd name="T23" fmla="*/ 3 h 130"/>
                  <a:gd name="T24" fmla="*/ 49 w 88"/>
                  <a:gd name="T25" fmla="*/ 7 h 130"/>
                  <a:gd name="T26" fmla="*/ 39 w 88"/>
                  <a:gd name="T27" fmla="*/ 3 h 130"/>
                  <a:gd name="T28" fmla="*/ 28 w 88"/>
                  <a:gd name="T29" fmla="*/ 3 h 130"/>
                  <a:gd name="T30" fmla="*/ 21 w 88"/>
                  <a:gd name="T31" fmla="*/ 14 h 130"/>
                  <a:gd name="T32" fmla="*/ 21 w 88"/>
                  <a:gd name="T33" fmla="*/ 21 h 130"/>
                  <a:gd name="T34" fmla="*/ 21 w 88"/>
                  <a:gd name="T35" fmla="*/ 35 h 130"/>
                  <a:gd name="T36" fmla="*/ 28 w 88"/>
                  <a:gd name="T37" fmla="*/ 42 h 130"/>
                  <a:gd name="T38" fmla="*/ 35 w 88"/>
                  <a:gd name="T39" fmla="*/ 49 h 130"/>
                  <a:gd name="T40" fmla="*/ 31 w 88"/>
                  <a:gd name="T41" fmla="*/ 59 h 130"/>
                  <a:gd name="T42" fmla="*/ 28 w 88"/>
                  <a:gd name="T43" fmla="*/ 63 h 130"/>
                  <a:gd name="T44" fmla="*/ 17 w 88"/>
                  <a:gd name="T45" fmla="*/ 56 h 130"/>
                  <a:gd name="T46" fmla="*/ 14 w 88"/>
                  <a:gd name="T47" fmla="*/ 49 h 130"/>
                  <a:gd name="T48" fmla="*/ 7 w 88"/>
                  <a:gd name="T49" fmla="*/ 49 h 130"/>
                  <a:gd name="T50" fmla="*/ 0 w 88"/>
                  <a:gd name="T51" fmla="*/ 49 h 130"/>
                  <a:gd name="T52" fmla="*/ 0 w 88"/>
                  <a:gd name="T53" fmla="*/ 56 h 130"/>
                  <a:gd name="T54" fmla="*/ 0 w 88"/>
                  <a:gd name="T55" fmla="*/ 67 h 130"/>
                  <a:gd name="T56" fmla="*/ 3 w 88"/>
                  <a:gd name="T57" fmla="*/ 77 h 130"/>
                  <a:gd name="T58" fmla="*/ 14 w 88"/>
                  <a:gd name="T59" fmla="*/ 88 h 130"/>
                  <a:gd name="T60" fmla="*/ 21 w 88"/>
                  <a:gd name="T61" fmla="*/ 95 h 130"/>
                  <a:gd name="T62" fmla="*/ 31 w 88"/>
                  <a:gd name="T63" fmla="*/ 109 h 130"/>
                  <a:gd name="T64" fmla="*/ 35 w 88"/>
                  <a:gd name="T65" fmla="*/ 112 h 130"/>
                  <a:gd name="T66" fmla="*/ 39 w 88"/>
                  <a:gd name="T67" fmla="*/ 123 h 130"/>
                  <a:gd name="T68" fmla="*/ 49 w 88"/>
                  <a:gd name="T69" fmla="*/ 130 h 130"/>
                  <a:gd name="T70" fmla="*/ 67 w 88"/>
                  <a:gd name="T71" fmla="*/ 126 h 130"/>
                  <a:gd name="T72" fmla="*/ 74 w 88"/>
                  <a:gd name="T73" fmla="*/ 126 h 130"/>
                  <a:gd name="T74" fmla="*/ 84 w 88"/>
                  <a:gd name="T75" fmla="*/ 116 h 130"/>
                  <a:gd name="T76" fmla="*/ 88 w 88"/>
                  <a:gd name="T77" fmla="*/ 109 h 130"/>
                  <a:gd name="T78" fmla="*/ 88 w 88"/>
                  <a:gd name="T79" fmla="*/ 95 h 130"/>
                  <a:gd name="T80" fmla="*/ 84 w 88"/>
                  <a:gd name="T81" fmla="*/ 7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57" name="Freeform 351"/>
              <p:cNvSpPr>
                <a:spLocks/>
              </p:cNvSpPr>
              <p:nvPr userDrawn="1"/>
            </p:nvSpPr>
            <p:spPr bwMode="gray">
              <a:xfrm>
                <a:off x="1121" y="-2568"/>
                <a:ext cx="72" cy="121"/>
              </a:xfrm>
              <a:custGeom>
                <a:avLst/>
                <a:gdLst>
                  <a:gd name="T0" fmla="*/ 57 w 71"/>
                  <a:gd name="T1" fmla="*/ 7 h 112"/>
                  <a:gd name="T2" fmla="*/ 50 w 71"/>
                  <a:gd name="T3" fmla="*/ 7 h 112"/>
                  <a:gd name="T4" fmla="*/ 39 w 71"/>
                  <a:gd name="T5" fmla="*/ 3 h 112"/>
                  <a:gd name="T6" fmla="*/ 35 w 71"/>
                  <a:gd name="T7" fmla="*/ 0 h 112"/>
                  <a:gd name="T8" fmla="*/ 25 w 71"/>
                  <a:gd name="T9" fmla="*/ 0 h 112"/>
                  <a:gd name="T10" fmla="*/ 21 w 71"/>
                  <a:gd name="T11" fmla="*/ 3 h 112"/>
                  <a:gd name="T12" fmla="*/ 21 w 71"/>
                  <a:gd name="T13" fmla="*/ 0 h 112"/>
                  <a:gd name="T14" fmla="*/ 14 w 71"/>
                  <a:gd name="T15" fmla="*/ 3 h 112"/>
                  <a:gd name="T16" fmla="*/ 7 w 71"/>
                  <a:gd name="T17" fmla="*/ 14 h 112"/>
                  <a:gd name="T18" fmla="*/ 7 w 71"/>
                  <a:gd name="T19" fmla="*/ 21 h 112"/>
                  <a:gd name="T20" fmla="*/ 0 w 71"/>
                  <a:gd name="T21" fmla="*/ 31 h 112"/>
                  <a:gd name="T22" fmla="*/ 4 w 71"/>
                  <a:gd name="T23" fmla="*/ 35 h 112"/>
                  <a:gd name="T24" fmla="*/ 4 w 71"/>
                  <a:gd name="T25" fmla="*/ 42 h 112"/>
                  <a:gd name="T26" fmla="*/ 4 w 71"/>
                  <a:gd name="T27" fmla="*/ 49 h 112"/>
                  <a:gd name="T28" fmla="*/ 0 w 71"/>
                  <a:gd name="T29" fmla="*/ 56 h 112"/>
                  <a:gd name="T30" fmla="*/ 7 w 71"/>
                  <a:gd name="T31" fmla="*/ 77 h 112"/>
                  <a:gd name="T32" fmla="*/ 11 w 71"/>
                  <a:gd name="T33" fmla="*/ 109 h 112"/>
                  <a:gd name="T34" fmla="*/ 14 w 71"/>
                  <a:gd name="T35" fmla="*/ 112 h 112"/>
                  <a:gd name="T36" fmla="*/ 25 w 71"/>
                  <a:gd name="T37" fmla="*/ 109 h 112"/>
                  <a:gd name="T38" fmla="*/ 28 w 71"/>
                  <a:gd name="T39" fmla="*/ 95 h 112"/>
                  <a:gd name="T40" fmla="*/ 25 w 71"/>
                  <a:gd name="T41" fmla="*/ 91 h 112"/>
                  <a:gd name="T42" fmla="*/ 25 w 71"/>
                  <a:gd name="T43" fmla="*/ 81 h 112"/>
                  <a:gd name="T44" fmla="*/ 25 w 71"/>
                  <a:gd name="T45" fmla="*/ 74 h 112"/>
                  <a:gd name="T46" fmla="*/ 35 w 71"/>
                  <a:gd name="T47" fmla="*/ 70 h 112"/>
                  <a:gd name="T48" fmla="*/ 43 w 71"/>
                  <a:gd name="T49" fmla="*/ 70 h 112"/>
                  <a:gd name="T50" fmla="*/ 53 w 71"/>
                  <a:gd name="T51" fmla="*/ 63 h 112"/>
                  <a:gd name="T52" fmla="*/ 57 w 71"/>
                  <a:gd name="T53" fmla="*/ 53 h 112"/>
                  <a:gd name="T54" fmla="*/ 64 w 71"/>
                  <a:gd name="T55" fmla="*/ 42 h 112"/>
                  <a:gd name="T56" fmla="*/ 67 w 71"/>
                  <a:gd name="T57" fmla="*/ 24 h 112"/>
                  <a:gd name="T58" fmla="*/ 71 w 71"/>
                  <a:gd name="T59" fmla="*/ 21 h 112"/>
                  <a:gd name="T60" fmla="*/ 71 w 71"/>
                  <a:gd name="T61" fmla="*/ 14 h 112"/>
                  <a:gd name="T62" fmla="*/ 67 w 71"/>
                  <a:gd name="T63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58" name="Freeform 352"/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>
                  <a:gd name="T0" fmla="*/ 8 w 110"/>
                  <a:gd name="T1" fmla="*/ 98 h 119"/>
                  <a:gd name="T2" fmla="*/ 15 w 110"/>
                  <a:gd name="T3" fmla="*/ 105 h 119"/>
                  <a:gd name="T4" fmla="*/ 18 w 110"/>
                  <a:gd name="T5" fmla="*/ 116 h 119"/>
                  <a:gd name="T6" fmla="*/ 22 w 110"/>
                  <a:gd name="T7" fmla="*/ 119 h 119"/>
                  <a:gd name="T8" fmla="*/ 32 w 110"/>
                  <a:gd name="T9" fmla="*/ 119 h 119"/>
                  <a:gd name="T10" fmla="*/ 36 w 110"/>
                  <a:gd name="T11" fmla="*/ 112 h 119"/>
                  <a:gd name="T12" fmla="*/ 39 w 110"/>
                  <a:gd name="T13" fmla="*/ 109 h 119"/>
                  <a:gd name="T14" fmla="*/ 50 w 110"/>
                  <a:gd name="T15" fmla="*/ 109 h 119"/>
                  <a:gd name="T16" fmla="*/ 53 w 110"/>
                  <a:gd name="T17" fmla="*/ 109 h 119"/>
                  <a:gd name="T18" fmla="*/ 57 w 110"/>
                  <a:gd name="T19" fmla="*/ 102 h 119"/>
                  <a:gd name="T20" fmla="*/ 60 w 110"/>
                  <a:gd name="T21" fmla="*/ 95 h 119"/>
                  <a:gd name="T22" fmla="*/ 64 w 110"/>
                  <a:gd name="T23" fmla="*/ 81 h 119"/>
                  <a:gd name="T24" fmla="*/ 71 w 110"/>
                  <a:gd name="T25" fmla="*/ 63 h 119"/>
                  <a:gd name="T26" fmla="*/ 89 w 110"/>
                  <a:gd name="T27" fmla="*/ 49 h 119"/>
                  <a:gd name="T28" fmla="*/ 110 w 110"/>
                  <a:gd name="T29" fmla="*/ 31 h 119"/>
                  <a:gd name="T30" fmla="*/ 106 w 110"/>
                  <a:gd name="T31" fmla="*/ 31 h 119"/>
                  <a:gd name="T32" fmla="*/ 96 w 110"/>
                  <a:gd name="T33" fmla="*/ 21 h 119"/>
                  <a:gd name="T34" fmla="*/ 92 w 110"/>
                  <a:gd name="T35" fmla="*/ 17 h 119"/>
                  <a:gd name="T36" fmla="*/ 85 w 110"/>
                  <a:gd name="T37" fmla="*/ 10 h 119"/>
                  <a:gd name="T38" fmla="*/ 78 w 110"/>
                  <a:gd name="T39" fmla="*/ 17 h 119"/>
                  <a:gd name="T40" fmla="*/ 74 w 110"/>
                  <a:gd name="T41" fmla="*/ 21 h 119"/>
                  <a:gd name="T42" fmla="*/ 71 w 110"/>
                  <a:gd name="T43" fmla="*/ 21 h 119"/>
                  <a:gd name="T44" fmla="*/ 67 w 110"/>
                  <a:gd name="T45" fmla="*/ 14 h 119"/>
                  <a:gd name="T46" fmla="*/ 64 w 110"/>
                  <a:gd name="T47" fmla="*/ 7 h 119"/>
                  <a:gd name="T48" fmla="*/ 57 w 110"/>
                  <a:gd name="T49" fmla="*/ 7 h 119"/>
                  <a:gd name="T50" fmla="*/ 46 w 110"/>
                  <a:gd name="T51" fmla="*/ 7 h 119"/>
                  <a:gd name="T52" fmla="*/ 46 w 110"/>
                  <a:gd name="T53" fmla="*/ 7 h 119"/>
                  <a:gd name="T54" fmla="*/ 50 w 110"/>
                  <a:gd name="T55" fmla="*/ 0 h 119"/>
                  <a:gd name="T56" fmla="*/ 43 w 110"/>
                  <a:gd name="T57" fmla="*/ 0 h 119"/>
                  <a:gd name="T58" fmla="*/ 29 w 110"/>
                  <a:gd name="T59" fmla="*/ 3 h 119"/>
                  <a:gd name="T60" fmla="*/ 29 w 110"/>
                  <a:gd name="T61" fmla="*/ 7 h 119"/>
                  <a:gd name="T62" fmla="*/ 25 w 110"/>
                  <a:gd name="T63" fmla="*/ 7 h 119"/>
                  <a:gd name="T64" fmla="*/ 18 w 110"/>
                  <a:gd name="T65" fmla="*/ 7 h 119"/>
                  <a:gd name="T66" fmla="*/ 15 w 110"/>
                  <a:gd name="T67" fmla="*/ 17 h 119"/>
                  <a:gd name="T68" fmla="*/ 18 w 110"/>
                  <a:gd name="T69" fmla="*/ 24 h 119"/>
                  <a:gd name="T70" fmla="*/ 18 w 110"/>
                  <a:gd name="T71" fmla="*/ 31 h 119"/>
                  <a:gd name="T72" fmla="*/ 18 w 110"/>
                  <a:gd name="T73" fmla="*/ 38 h 119"/>
                  <a:gd name="T74" fmla="*/ 15 w 110"/>
                  <a:gd name="T75" fmla="*/ 45 h 119"/>
                  <a:gd name="T76" fmla="*/ 8 w 110"/>
                  <a:gd name="T77" fmla="*/ 63 h 119"/>
                  <a:gd name="T78" fmla="*/ 4 w 110"/>
                  <a:gd name="T79" fmla="*/ 84 h 119"/>
                  <a:gd name="T80" fmla="*/ 0 w 110"/>
                  <a:gd name="T81" fmla="*/ 88 h 119"/>
                  <a:gd name="T82" fmla="*/ 4 w 110"/>
                  <a:gd name="T83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59" name="Freeform 353"/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>
                  <a:gd name="T0" fmla="*/ 219 w 243"/>
                  <a:gd name="T1" fmla="*/ 151 h 197"/>
                  <a:gd name="T2" fmla="*/ 240 w 243"/>
                  <a:gd name="T3" fmla="*/ 151 h 197"/>
                  <a:gd name="T4" fmla="*/ 243 w 243"/>
                  <a:gd name="T5" fmla="*/ 148 h 197"/>
                  <a:gd name="T6" fmla="*/ 240 w 243"/>
                  <a:gd name="T7" fmla="*/ 134 h 197"/>
                  <a:gd name="T8" fmla="*/ 222 w 243"/>
                  <a:gd name="T9" fmla="*/ 127 h 197"/>
                  <a:gd name="T10" fmla="*/ 198 w 243"/>
                  <a:gd name="T11" fmla="*/ 120 h 197"/>
                  <a:gd name="T12" fmla="*/ 184 w 243"/>
                  <a:gd name="T13" fmla="*/ 84 h 197"/>
                  <a:gd name="T14" fmla="*/ 180 w 243"/>
                  <a:gd name="T15" fmla="*/ 49 h 197"/>
                  <a:gd name="T16" fmla="*/ 177 w 243"/>
                  <a:gd name="T17" fmla="*/ 28 h 197"/>
                  <a:gd name="T18" fmla="*/ 159 w 243"/>
                  <a:gd name="T19" fmla="*/ 21 h 197"/>
                  <a:gd name="T20" fmla="*/ 148 w 243"/>
                  <a:gd name="T21" fmla="*/ 32 h 197"/>
                  <a:gd name="T22" fmla="*/ 134 w 243"/>
                  <a:gd name="T23" fmla="*/ 25 h 197"/>
                  <a:gd name="T24" fmla="*/ 127 w 243"/>
                  <a:gd name="T25" fmla="*/ 17 h 197"/>
                  <a:gd name="T26" fmla="*/ 117 w 243"/>
                  <a:gd name="T27" fmla="*/ 28 h 197"/>
                  <a:gd name="T28" fmla="*/ 106 w 243"/>
                  <a:gd name="T29" fmla="*/ 32 h 197"/>
                  <a:gd name="T30" fmla="*/ 96 w 243"/>
                  <a:gd name="T31" fmla="*/ 14 h 197"/>
                  <a:gd name="T32" fmla="*/ 85 w 243"/>
                  <a:gd name="T33" fmla="*/ 7 h 197"/>
                  <a:gd name="T34" fmla="*/ 85 w 243"/>
                  <a:gd name="T35" fmla="*/ 25 h 197"/>
                  <a:gd name="T36" fmla="*/ 78 w 243"/>
                  <a:gd name="T37" fmla="*/ 39 h 197"/>
                  <a:gd name="T38" fmla="*/ 67 w 243"/>
                  <a:gd name="T39" fmla="*/ 28 h 197"/>
                  <a:gd name="T40" fmla="*/ 67 w 243"/>
                  <a:gd name="T41" fmla="*/ 10 h 197"/>
                  <a:gd name="T42" fmla="*/ 67 w 243"/>
                  <a:gd name="T43" fmla="*/ 7 h 197"/>
                  <a:gd name="T44" fmla="*/ 57 w 243"/>
                  <a:gd name="T45" fmla="*/ 0 h 197"/>
                  <a:gd name="T46" fmla="*/ 39 w 243"/>
                  <a:gd name="T47" fmla="*/ 10 h 197"/>
                  <a:gd name="T48" fmla="*/ 14 w 243"/>
                  <a:gd name="T49" fmla="*/ 25 h 197"/>
                  <a:gd name="T50" fmla="*/ 7 w 243"/>
                  <a:gd name="T51" fmla="*/ 39 h 197"/>
                  <a:gd name="T52" fmla="*/ 4 w 243"/>
                  <a:gd name="T53" fmla="*/ 56 h 197"/>
                  <a:gd name="T54" fmla="*/ 0 w 243"/>
                  <a:gd name="T55" fmla="*/ 63 h 197"/>
                  <a:gd name="T56" fmla="*/ 0 w 243"/>
                  <a:gd name="T57" fmla="*/ 74 h 197"/>
                  <a:gd name="T58" fmla="*/ 25 w 243"/>
                  <a:gd name="T59" fmla="*/ 81 h 197"/>
                  <a:gd name="T60" fmla="*/ 39 w 243"/>
                  <a:gd name="T61" fmla="*/ 81 h 197"/>
                  <a:gd name="T62" fmla="*/ 46 w 243"/>
                  <a:gd name="T63" fmla="*/ 77 h 197"/>
                  <a:gd name="T64" fmla="*/ 46 w 243"/>
                  <a:gd name="T65" fmla="*/ 88 h 197"/>
                  <a:gd name="T66" fmla="*/ 29 w 243"/>
                  <a:gd name="T67" fmla="*/ 95 h 197"/>
                  <a:gd name="T68" fmla="*/ 22 w 243"/>
                  <a:gd name="T69" fmla="*/ 91 h 197"/>
                  <a:gd name="T70" fmla="*/ 11 w 243"/>
                  <a:gd name="T71" fmla="*/ 95 h 197"/>
                  <a:gd name="T72" fmla="*/ 7 w 243"/>
                  <a:gd name="T73" fmla="*/ 106 h 197"/>
                  <a:gd name="T74" fmla="*/ 25 w 243"/>
                  <a:gd name="T75" fmla="*/ 113 h 197"/>
                  <a:gd name="T76" fmla="*/ 46 w 243"/>
                  <a:gd name="T77" fmla="*/ 113 h 197"/>
                  <a:gd name="T78" fmla="*/ 74 w 243"/>
                  <a:gd name="T79" fmla="*/ 109 h 197"/>
                  <a:gd name="T80" fmla="*/ 88 w 243"/>
                  <a:gd name="T81" fmla="*/ 120 h 197"/>
                  <a:gd name="T82" fmla="*/ 88 w 243"/>
                  <a:gd name="T83" fmla="*/ 127 h 197"/>
                  <a:gd name="T84" fmla="*/ 85 w 243"/>
                  <a:gd name="T85" fmla="*/ 141 h 197"/>
                  <a:gd name="T86" fmla="*/ 71 w 243"/>
                  <a:gd name="T87" fmla="*/ 137 h 197"/>
                  <a:gd name="T88" fmla="*/ 53 w 243"/>
                  <a:gd name="T89" fmla="*/ 137 h 197"/>
                  <a:gd name="T90" fmla="*/ 39 w 243"/>
                  <a:gd name="T91" fmla="*/ 137 h 197"/>
                  <a:gd name="T92" fmla="*/ 25 w 243"/>
                  <a:gd name="T93" fmla="*/ 141 h 197"/>
                  <a:gd name="T94" fmla="*/ 22 w 243"/>
                  <a:gd name="T95" fmla="*/ 151 h 197"/>
                  <a:gd name="T96" fmla="*/ 32 w 243"/>
                  <a:gd name="T97" fmla="*/ 162 h 197"/>
                  <a:gd name="T98" fmla="*/ 53 w 243"/>
                  <a:gd name="T99" fmla="*/ 173 h 197"/>
                  <a:gd name="T100" fmla="*/ 67 w 243"/>
                  <a:gd name="T101" fmla="*/ 183 h 197"/>
                  <a:gd name="T102" fmla="*/ 81 w 243"/>
                  <a:gd name="T103" fmla="*/ 194 h 197"/>
                  <a:gd name="T104" fmla="*/ 155 w 243"/>
                  <a:gd name="T105" fmla="*/ 173 h 197"/>
                  <a:gd name="T106" fmla="*/ 169 w 243"/>
                  <a:gd name="T107" fmla="*/ 173 h 197"/>
                  <a:gd name="T108" fmla="*/ 187 w 243"/>
                  <a:gd name="T109" fmla="*/ 183 h 197"/>
                  <a:gd name="T110" fmla="*/ 194 w 243"/>
                  <a:gd name="T111" fmla="*/ 180 h 197"/>
                  <a:gd name="T112" fmla="*/ 198 w 243"/>
                  <a:gd name="T113" fmla="*/ 180 h 197"/>
                  <a:gd name="T114" fmla="*/ 212 w 243"/>
                  <a:gd name="T115" fmla="*/ 180 h 197"/>
                  <a:gd name="T116" fmla="*/ 222 w 243"/>
                  <a:gd name="T117" fmla="*/ 173 h 197"/>
                  <a:gd name="T118" fmla="*/ 219 w 243"/>
                  <a:gd name="T119" fmla="*/ 165 h 197"/>
                  <a:gd name="T120" fmla="*/ 208 w 243"/>
                  <a:gd name="T121" fmla="*/ 162 h 197"/>
                  <a:gd name="T122" fmla="*/ 205 w 243"/>
                  <a:gd name="T123" fmla="*/ 15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60" name="Freeform 354"/>
              <p:cNvSpPr>
                <a:spLocks/>
              </p:cNvSpPr>
              <p:nvPr userDrawn="1"/>
            </p:nvSpPr>
            <p:spPr bwMode="gray">
              <a:xfrm>
                <a:off x="765" y="-2766"/>
                <a:ext cx="116" cy="96"/>
              </a:xfrm>
              <a:custGeom>
                <a:avLst/>
                <a:gdLst>
                  <a:gd name="T0" fmla="*/ 43 w 124"/>
                  <a:gd name="T1" fmla="*/ 92 h 96"/>
                  <a:gd name="T2" fmla="*/ 50 w 124"/>
                  <a:gd name="T3" fmla="*/ 96 h 96"/>
                  <a:gd name="T4" fmla="*/ 60 w 124"/>
                  <a:gd name="T5" fmla="*/ 96 h 96"/>
                  <a:gd name="T6" fmla="*/ 64 w 124"/>
                  <a:gd name="T7" fmla="*/ 88 h 96"/>
                  <a:gd name="T8" fmla="*/ 74 w 124"/>
                  <a:gd name="T9" fmla="*/ 78 h 96"/>
                  <a:gd name="T10" fmla="*/ 81 w 124"/>
                  <a:gd name="T11" fmla="*/ 60 h 96"/>
                  <a:gd name="T12" fmla="*/ 85 w 124"/>
                  <a:gd name="T13" fmla="*/ 64 h 96"/>
                  <a:gd name="T14" fmla="*/ 96 w 124"/>
                  <a:gd name="T15" fmla="*/ 67 h 96"/>
                  <a:gd name="T16" fmla="*/ 110 w 124"/>
                  <a:gd name="T17" fmla="*/ 60 h 96"/>
                  <a:gd name="T18" fmla="*/ 110 w 124"/>
                  <a:gd name="T19" fmla="*/ 57 h 96"/>
                  <a:gd name="T20" fmla="*/ 113 w 124"/>
                  <a:gd name="T21" fmla="*/ 50 h 96"/>
                  <a:gd name="T22" fmla="*/ 110 w 124"/>
                  <a:gd name="T23" fmla="*/ 46 h 96"/>
                  <a:gd name="T24" fmla="*/ 113 w 124"/>
                  <a:gd name="T25" fmla="*/ 43 h 96"/>
                  <a:gd name="T26" fmla="*/ 117 w 124"/>
                  <a:gd name="T27" fmla="*/ 36 h 96"/>
                  <a:gd name="T28" fmla="*/ 113 w 124"/>
                  <a:gd name="T29" fmla="*/ 29 h 96"/>
                  <a:gd name="T30" fmla="*/ 117 w 124"/>
                  <a:gd name="T31" fmla="*/ 22 h 96"/>
                  <a:gd name="T32" fmla="*/ 124 w 124"/>
                  <a:gd name="T33" fmla="*/ 14 h 96"/>
                  <a:gd name="T34" fmla="*/ 124 w 124"/>
                  <a:gd name="T35" fmla="*/ 11 h 96"/>
                  <a:gd name="T36" fmla="*/ 117 w 124"/>
                  <a:gd name="T37" fmla="*/ 7 h 96"/>
                  <a:gd name="T38" fmla="*/ 110 w 124"/>
                  <a:gd name="T39" fmla="*/ 0 h 96"/>
                  <a:gd name="T40" fmla="*/ 92 w 124"/>
                  <a:gd name="T41" fmla="*/ 14 h 96"/>
                  <a:gd name="T42" fmla="*/ 85 w 124"/>
                  <a:gd name="T43" fmla="*/ 14 h 96"/>
                  <a:gd name="T44" fmla="*/ 71 w 124"/>
                  <a:gd name="T45" fmla="*/ 18 h 96"/>
                  <a:gd name="T46" fmla="*/ 64 w 124"/>
                  <a:gd name="T47" fmla="*/ 22 h 96"/>
                  <a:gd name="T48" fmla="*/ 53 w 124"/>
                  <a:gd name="T49" fmla="*/ 36 h 96"/>
                  <a:gd name="T50" fmla="*/ 39 w 124"/>
                  <a:gd name="T51" fmla="*/ 53 h 96"/>
                  <a:gd name="T52" fmla="*/ 25 w 124"/>
                  <a:gd name="T53" fmla="*/ 67 h 96"/>
                  <a:gd name="T54" fmla="*/ 15 w 124"/>
                  <a:gd name="T55" fmla="*/ 71 h 96"/>
                  <a:gd name="T56" fmla="*/ 7 w 124"/>
                  <a:gd name="T57" fmla="*/ 71 h 96"/>
                  <a:gd name="T58" fmla="*/ 0 w 124"/>
                  <a:gd name="T59" fmla="*/ 74 h 96"/>
                  <a:gd name="T60" fmla="*/ 4 w 124"/>
                  <a:gd name="T61" fmla="*/ 81 h 96"/>
                  <a:gd name="T62" fmla="*/ 7 w 124"/>
                  <a:gd name="T63" fmla="*/ 88 h 96"/>
                  <a:gd name="T64" fmla="*/ 18 w 124"/>
                  <a:gd name="T65" fmla="*/ 96 h 96"/>
                  <a:gd name="T66" fmla="*/ 36 w 124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61" name="Freeform 355"/>
              <p:cNvSpPr>
                <a:spLocks/>
              </p:cNvSpPr>
              <p:nvPr userDrawn="1"/>
            </p:nvSpPr>
            <p:spPr bwMode="gray">
              <a:xfrm>
                <a:off x="885" y="-2808"/>
                <a:ext cx="26" cy="20"/>
              </a:xfrm>
              <a:custGeom>
                <a:avLst/>
                <a:gdLst>
                  <a:gd name="T0" fmla="*/ 25 w 25"/>
                  <a:gd name="T1" fmla="*/ 21 h 28"/>
                  <a:gd name="T2" fmla="*/ 21 w 25"/>
                  <a:gd name="T3" fmla="*/ 14 h 28"/>
                  <a:gd name="T4" fmla="*/ 21 w 25"/>
                  <a:gd name="T5" fmla="*/ 7 h 28"/>
                  <a:gd name="T6" fmla="*/ 18 w 25"/>
                  <a:gd name="T7" fmla="*/ 4 h 28"/>
                  <a:gd name="T8" fmla="*/ 18 w 25"/>
                  <a:gd name="T9" fmla="*/ 4 h 28"/>
                  <a:gd name="T10" fmla="*/ 14 w 25"/>
                  <a:gd name="T11" fmla="*/ 4 h 28"/>
                  <a:gd name="T12" fmla="*/ 14 w 25"/>
                  <a:gd name="T13" fmla="*/ 4 h 28"/>
                  <a:gd name="T14" fmla="*/ 11 w 25"/>
                  <a:gd name="T15" fmla="*/ 0 h 28"/>
                  <a:gd name="T16" fmla="*/ 11 w 25"/>
                  <a:gd name="T17" fmla="*/ 0 h 28"/>
                  <a:gd name="T18" fmla="*/ 7 w 25"/>
                  <a:gd name="T19" fmla="*/ 0 h 28"/>
                  <a:gd name="T20" fmla="*/ 4 w 25"/>
                  <a:gd name="T21" fmla="*/ 4 h 28"/>
                  <a:gd name="T22" fmla="*/ 0 w 25"/>
                  <a:gd name="T23" fmla="*/ 7 h 28"/>
                  <a:gd name="T24" fmla="*/ 0 w 25"/>
                  <a:gd name="T25" fmla="*/ 11 h 28"/>
                  <a:gd name="T26" fmla="*/ 0 w 25"/>
                  <a:gd name="T27" fmla="*/ 21 h 28"/>
                  <a:gd name="T28" fmla="*/ 0 w 25"/>
                  <a:gd name="T29" fmla="*/ 21 h 28"/>
                  <a:gd name="T30" fmla="*/ 4 w 25"/>
                  <a:gd name="T31" fmla="*/ 25 h 28"/>
                  <a:gd name="T32" fmla="*/ 7 w 25"/>
                  <a:gd name="T33" fmla="*/ 28 h 28"/>
                  <a:gd name="T34" fmla="*/ 14 w 25"/>
                  <a:gd name="T35" fmla="*/ 28 h 28"/>
                  <a:gd name="T36" fmla="*/ 18 w 25"/>
                  <a:gd name="T37" fmla="*/ 28 h 28"/>
                  <a:gd name="T38" fmla="*/ 21 w 25"/>
                  <a:gd name="T39" fmla="*/ 28 h 28"/>
                  <a:gd name="T40" fmla="*/ 25 w 25"/>
                  <a:gd name="T4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62" name="Freeform 356"/>
              <p:cNvSpPr>
                <a:spLocks/>
              </p:cNvSpPr>
              <p:nvPr userDrawn="1"/>
            </p:nvSpPr>
            <p:spPr bwMode="gray">
              <a:xfrm>
                <a:off x="913" y="-2847"/>
                <a:ext cx="80" cy="52"/>
              </a:xfrm>
              <a:custGeom>
                <a:avLst/>
                <a:gdLst>
                  <a:gd name="T0" fmla="*/ 11 w 71"/>
                  <a:gd name="T1" fmla="*/ 39 h 43"/>
                  <a:gd name="T2" fmla="*/ 11 w 71"/>
                  <a:gd name="T3" fmla="*/ 36 h 43"/>
                  <a:gd name="T4" fmla="*/ 14 w 71"/>
                  <a:gd name="T5" fmla="*/ 32 h 43"/>
                  <a:gd name="T6" fmla="*/ 18 w 71"/>
                  <a:gd name="T7" fmla="*/ 29 h 43"/>
                  <a:gd name="T8" fmla="*/ 22 w 71"/>
                  <a:gd name="T9" fmla="*/ 29 h 43"/>
                  <a:gd name="T10" fmla="*/ 25 w 71"/>
                  <a:gd name="T11" fmla="*/ 29 h 43"/>
                  <a:gd name="T12" fmla="*/ 32 w 71"/>
                  <a:gd name="T13" fmla="*/ 32 h 43"/>
                  <a:gd name="T14" fmla="*/ 32 w 71"/>
                  <a:gd name="T15" fmla="*/ 32 h 43"/>
                  <a:gd name="T16" fmla="*/ 32 w 71"/>
                  <a:gd name="T17" fmla="*/ 36 h 43"/>
                  <a:gd name="T18" fmla="*/ 39 w 71"/>
                  <a:gd name="T19" fmla="*/ 39 h 43"/>
                  <a:gd name="T20" fmla="*/ 43 w 71"/>
                  <a:gd name="T21" fmla="*/ 43 h 43"/>
                  <a:gd name="T22" fmla="*/ 50 w 71"/>
                  <a:gd name="T23" fmla="*/ 43 h 43"/>
                  <a:gd name="T24" fmla="*/ 57 w 71"/>
                  <a:gd name="T25" fmla="*/ 39 h 43"/>
                  <a:gd name="T26" fmla="*/ 64 w 71"/>
                  <a:gd name="T27" fmla="*/ 32 h 43"/>
                  <a:gd name="T28" fmla="*/ 67 w 71"/>
                  <a:gd name="T29" fmla="*/ 32 h 43"/>
                  <a:gd name="T30" fmla="*/ 67 w 71"/>
                  <a:gd name="T31" fmla="*/ 29 h 43"/>
                  <a:gd name="T32" fmla="*/ 71 w 71"/>
                  <a:gd name="T33" fmla="*/ 25 h 43"/>
                  <a:gd name="T34" fmla="*/ 71 w 71"/>
                  <a:gd name="T35" fmla="*/ 22 h 43"/>
                  <a:gd name="T36" fmla="*/ 67 w 71"/>
                  <a:gd name="T37" fmla="*/ 18 h 43"/>
                  <a:gd name="T38" fmla="*/ 60 w 71"/>
                  <a:gd name="T39" fmla="*/ 14 h 43"/>
                  <a:gd name="T40" fmla="*/ 39 w 71"/>
                  <a:gd name="T41" fmla="*/ 4 h 43"/>
                  <a:gd name="T42" fmla="*/ 39 w 71"/>
                  <a:gd name="T43" fmla="*/ 0 h 43"/>
                  <a:gd name="T44" fmla="*/ 36 w 71"/>
                  <a:gd name="T45" fmla="*/ 0 h 43"/>
                  <a:gd name="T46" fmla="*/ 32 w 71"/>
                  <a:gd name="T47" fmla="*/ 0 h 43"/>
                  <a:gd name="T48" fmla="*/ 25 w 71"/>
                  <a:gd name="T49" fmla="*/ 0 h 43"/>
                  <a:gd name="T50" fmla="*/ 18 w 71"/>
                  <a:gd name="T51" fmla="*/ 4 h 43"/>
                  <a:gd name="T52" fmla="*/ 11 w 71"/>
                  <a:gd name="T53" fmla="*/ 11 h 43"/>
                  <a:gd name="T54" fmla="*/ 11 w 71"/>
                  <a:gd name="T55" fmla="*/ 11 h 43"/>
                  <a:gd name="T56" fmla="*/ 7 w 71"/>
                  <a:gd name="T57" fmla="*/ 14 h 43"/>
                  <a:gd name="T58" fmla="*/ 4 w 71"/>
                  <a:gd name="T59" fmla="*/ 18 h 43"/>
                  <a:gd name="T60" fmla="*/ 0 w 71"/>
                  <a:gd name="T61" fmla="*/ 22 h 43"/>
                  <a:gd name="T62" fmla="*/ 0 w 71"/>
                  <a:gd name="T63" fmla="*/ 25 h 43"/>
                  <a:gd name="T64" fmla="*/ 0 w 71"/>
                  <a:gd name="T65" fmla="*/ 29 h 43"/>
                  <a:gd name="T66" fmla="*/ 4 w 71"/>
                  <a:gd name="T67" fmla="*/ 32 h 43"/>
                  <a:gd name="T68" fmla="*/ 11 w 71"/>
                  <a:gd name="T69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63" name="Freeform 357"/>
              <p:cNvSpPr>
                <a:spLocks/>
              </p:cNvSpPr>
              <p:nvPr userDrawn="1"/>
            </p:nvSpPr>
            <p:spPr bwMode="gray">
              <a:xfrm>
                <a:off x="911" y="-2790"/>
                <a:ext cx="62" cy="26"/>
              </a:xfrm>
              <a:custGeom>
                <a:avLst/>
                <a:gdLst>
                  <a:gd name="T0" fmla="*/ 10 w 63"/>
                  <a:gd name="T1" fmla="*/ 35 h 35"/>
                  <a:gd name="T2" fmla="*/ 10 w 63"/>
                  <a:gd name="T3" fmla="*/ 35 h 35"/>
                  <a:gd name="T4" fmla="*/ 17 w 63"/>
                  <a:gd name="T5" fmla="*/ 35 h 35"/>
                  <a:gd name="T6" fmla="*/ 25 w 63"/>
                  <a:gd name="T7" fmla="*/ 35 h 35"/>
                  <a:gd name="T8" fmla="*/ 35 w 63"/>
                  <a:gd name="T9" fmla="*/ 35 h 35"/>
                  <a:gd name="T10" fmla="*/ 39 w 63"/>
                  <a:gd name="T11" fmla="*/ 31 h 35"/>
                  <a:gd name="T12" fmla="*/ 42 w 63"/>
                  <a:gd name="T13" fmla="*/ 28 h 35"/>
                  <a:gd name="T14" fmla="*/ 49 w 63"/>
                  <a:gd name="T15" fmla="*/ 21 h 35"/>
                  <a:gd name="T16" fmla="*/ 53 w 63"/>
                  <a:gd name="T17" fmla="*/ 17 h 35"/>
                  <a:gd name="T18" fmla="*/ 56 w 63"/>
                  <a:gd name="T19" fmla="*/ 17 h 35"/>
                  <a:gd name="T20" fmla="*/ 60 w 63"/>
                  <a:gd name="T21" fmla="*/ 17 h 35"/>
                  <a:gd name="T22" fmla="*/ 63 w 63"/>
                  <a:gd name="T23" fmla="*/ 17 h 35"/>
                  <a:gd name="T24" fmla="*/ 63 w 63"/>
                  <a:gd name="T25" fmla="*/ 14 h 35"/>
                  <a:gd name="T26" fmla="*/ 63 w 63"/>
                  <a:gd name="T27" fmla="*/ 10 h 35"/>
                  <a:gd name="T28" fmla="*/ 60 w 63"/>
                  <a:gd name="T29" fmla="*/ 7 h 35"/>
                  <a:gd name="T30" fmla="*/ 53 w 63"/>
                  <a:gd name="T31" fmla="*/ 3 h 35"/>
                  <a:gd name="T32" fmla="*/ 42 w 63"/>
                  <a:gd name="T33" fmla="*/ 3 h 35"/>
                  <a:gd name="T34" fmla="*/ 32 w 63"/>
                  <a:gd name="T35" fmla="*/ 0 h 35"/>
                  <a:gd name="T36" fmla="*/ 25 w 63"/>
                  <a:gd name="T37" fmla="*/ 0 h 35"/>
                  <a:gd name="T38" fmla="*/ 17 w 63"/>
                  <a:gd name="T39" fmla="*/ 0 h 35"/>
                  <a:gd name="T40" fmla="*/ 14 w 63"/>
                  <a:gd name="T41" fmla="*/ 0 h 35"/>
                  <a:gd name="T42" fmla="*/ 14 w 63"/>
                  <a:gd name="T43" fmla="*/ 0 h 35"/>
                  <a:gd name="T44" fmla="*/ 10 w 63"/>
                  <a:gd name="T45" fmla="*/ 3 h 35"/>
                  <a:gd name="T46" fmla="*/ 7 w 63"/>
                  <a:gd name="T47" fmla="*/ 10 h 35"/>
                  <a:gd name="T48" fmla="*/ 3 w 63"/>
                  <a:gd name="T49" fmla="*/ 14 h 35"/>
                  <a:gd name="T50" fmla="*/ 0 w 63"/>
                  <a:gd name="T51" fmla="*/ 21 h 35"/>
                  <a:gd name="T52" fmla="*/ 3 w 63"/>
                  <a:gd name="T53" fmla="*/ 28 h 35"/>
                  <a:gd name="T54" fmla="*/ 10 w 63"/>
                  <a:gd name="T5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64" name="Freeform 358"/>
              <p:cNvSpPr>
                <a:spLocks/>
              </p:cNvSpPr>
              <p:nvPr userDrawn="1"/>
            </p:nvSpPr>
            <p:spPr bwMode="gray">
              <a:xfrm>
                <a:off x="836" y="-2678"/>
                <a:ext cx="18" cy="29"/>
              </a:xfrm>
              <a:custGeom>
                <a:avLst/>
                <a:gdLst>
                  <a:gd name="T0" fmla="*/ 18 w 18"/>
                  <a:gd name="T1" fmla="*/ 15 h 29"/>
                  <a:gd name="T2" fmla="*/ 18 w 18"/>
                  <a:gd name="T3" fmla="*/ 15 h 29"/>
                  <a:gd name="T4" fmla="*/ 18 w 18"/>
                  <a:gd name="T5" fmla="*/ 11 h 29"/>
                  <a:gd name="T6" fmla="*/ 18 w 18"/>
                  <a:gd name="T7" fmla="*/ 8 h 29"/>
                  <a:gd name="T8" fmla="*/ 18 w 18"/>
                  <a:gd name="T9" fmla="*/ 4 h 29"/>
                  <a:gd name="T10" fmla="*/ 18 w 18"/>
                  <a:gd name="T11" fmla="*/ 0 h 29"/>
                  <a:gd name="T12" fmla="*/ 14 w 18"/>
                  <a:gd name="T13" fmla="*/ 0 h 29"/>
                  <a:gd name="T14" fmla="*/ 10 w 18"/>
                  <a:gd name="T15" fmla="*/ 0 h 29"/>
                  <a:gd name="T16" fmla="*/ 7 w 18"/>
                  <a:gd name="T17" fmla="*/ 4 h 29"/>
                  <a:gd name="T18" fmla="*/ 3 w 18"/>
                  <a:gd name="T19" fmla="*/ 11 h 29"/>
                  <a:gd name="T20" fmla="*/ 0 w 18"/>
                  <a:gd name="T21" fmla="*/ 15 h 29"/>
                  <a:gd name="T22" fmla="*/ 0 w 18"/>
                  <a:gd name="T23" fmla="*/ 22 h 29"/>
                  <a:gd name="T24" fmla="*/ 0 w 18"/>
                  <a:gd name="T25" fmla="*/ 29 h 29"/>
                  <a:gd name="T26" fmla="*/ 0 w 18"/>
                  <a:gd name="T27" fmla="*/ 29 h 29"/>
                  <a:gd name="T28" fmla="*/ 3 w 18"/>
                  <a:gd name="T29" fmla="*/ 29 h 29"/>
                  <a:gd name="T30" fmla="*/ 7 w 18"/>
                  <a:gd name="T31" fmla="*/ 29 h 29"/>
                  <a:gd name="T32" fmla="*/ 10 w 18"/>
                  <a:gd name="T33" fmla="*/ 29 h 29"/>
                  <a:gd name="T34" fmla="*/ 14 w 18"/>
                  <a:gd name="T35" fmla="*/ 22 h 29"/>
                  <a:gd name="T36" fmla="*/ 18 w 18"/>
                  <a:gd name="T3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65" name="Freeform 359"/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86"/>
              </a:xfrm>
              <a:custGeom>
                <a:avLst/>
                <a:gdLst>
                  <a:gd name="T0" fmla="*/ 7 w 120"/>
                  <a:gd name="T1" fmla="*/ 70 h 95"/>
                  <a:gd name="T2" fmla="*/ 14 w 120"/>
                  <a:gd name="T3" fmla="*/ 74 h 95"/>
                  <a:gd name="T4" fmla="*/ 25 w 120"/>
                  <a:gd name="T5" fmla="*/ 74 h 95"/>
                  <a:gd name="T6" fmla="*/ 29 w 120"/>
                  <a:gd name="T7" fmla="*/ 70 h 95"/>
                  <a:gd name="T8" fmla="*/ 32 w 120"/>
                  <a:gd name="T9" fmla="*/ 67 h 95"/>
                  <a:gd name="T10" fmla="*/ 39 w 120"/>
                  <a:gd name="T11" fmla="*/ 70 h 95"/>
                  <a:gd name="T12" fmla="*/ 50 w 120"/>
                  <a:gd name="T13" fmla="*/ 70 h 95"/>
                  <a:gd name="T14" fmla="*/ 53 w 120"/>
                  <a:gd name="T15" fmla="*/ 67 h 95"/>
                  <a:gd name="T16" fmla="*/ 60 w 120"/>
                  <a:gd name="T17" fmla="*/ 67 h 95"/>
                  <a:gd name="T18" fmla="*/ 60 w 120"/>
                  <a:gd name="T19" fmla="*/ 70 h 95"/>
                  <a:gd name="T20" fmla="*/ 57 w 120"/>
                  <a:gd name="T21" fmla="*/ 74 h 95"/>
                  <a:gd name="T22" fmla="*/ 43 w 120"/>
                  <a:gd name="T23" fmla="*/ 81 h 95"/>
                  <a:gd name="T24" fmla="*/ 29 w 120"/>
                  <a:gd name="T25" fmla="*/ 88 h 95"/>
                  <a:gd name="T26" fmla="*/ 29 w 120"/>
                  <a:gd name="T27" fmla="*/ 91 h 95"/>
                  <a:gd name="T28" fmla="*/ 39 w 120"/>
                  <a:gd name="T29" fmla="*/ 95 h 95"/>
                  <a:gd name="T30" fmla="*/ 57 w 120"/>
                  <a:gd name="T31" fmla="*/ 91 h 95"/>
                  <a:gd name="T32" fmla="*/ 71 w 120"/>
                  <a:gd name="T33" fmla="*/ 81 h 95"/>
                  <a:gd name="T34" fmla="*/ 78 w 120"/>
                  <a:gd name="T35" fmla="*/ 77 h 95"/>
                  <a:gd name="T36" fmla="*/ 81 w 120"/>
                  <a:gd name="T37" fmla="*/ 74 h 95"/>
                  <a:gd name="T38" fmla="*/ 85 w 120"/>
                  <a:gd name="T39" fmla="*/ 77 h 95"/>
                  <a:gd name="T40" fmla="*/ 88 w 120"/>
                  <a:gd name="T41" fmla="*/ 77 h 95"/>
                  <a:gd name="T42" fmla="*/ 95 w 120"/>
                  <a:gd name="T43" fmla="*/ 74 h 95"/>
                  <a:gd name="T44" fmla="*/ 99 w 120"/>
                  <a:gd name="T45" fmla="*/ 74 h 95"/>
                  <a:gd name="T46" fmla="*/ 110 w 120"/>
                  <a:gd name="T47" fmla="*/ 74 h 95"/>
                  <a:gd name="T48" fmla="*/ 113 w 120"/>
                  <a:gd name="T49" fmla="*/ 70 h 95"/>
                  <a:gd name="T50" fmla="*/ 117 w 120"/>
                  <a:gd name="T51" fmla="*/ 60 h 95"/>
                  <a:gd name="T52" fmla="*/ 120 w 120"/>
                  <a:gd name="T53" fmla="*/ 45 h 95"/>
                  <a:gd name="T54" fmla="*/ 117 w 120"/>
                  <a:gd name="T55" fmla="*/ 35 h 95"/>
                  <a:gd name="T56" fmla="*/ 113 w 120"/>
                  <a:gd name="T57" fmla="*/ 35 h 95"/>
                  <a:gd name="T58" fmla="*/ 106 w 120"/>
                  <a:gd name="T59" fmla="*/ 38 h 95"/>
                  <a:gd name="T60" fmla="*/ 99 w 120"/>
                  <a:gd name="T61" fmla="*/ 38 h 95"/>
                  <a:gd name="T62" fmla="*/ 95 w 120"/>
                  <a:gd name="T63" fmla="*/ 31 h 95"/>
                  <a:gd name="T64" fmla="*/ 88 w 120"/>
                  <a:gd name="T65" fmla="*/ 17 h 95"/>
                  <a:gd name="T66" fmla="*/ 88 w 120"/>
                  <a:gd name="T67" fmla="*/ 7 h 95"/>
                  <a:gd name="T68" fmla="*/ 85 w 120"/>
                  <a:gd name="T69" fmla="*/ 0 h 95"/>
                  <a:gd name="T70" fmla="*/ 81 w 120"/>
                  <a:gd name="T71" fmla="*/ 0 h 95"/>
                  <a:gd name="T72" fmla="*/ 74 w 120"/>
                  <a:gd name="T73" fmla="*/ 3 h 95"/>
                  <a:gd name="T74" fmla="*/ 67 w 120"/>
                  <a:gd name="T75" fmla="*/ 14 h 95"/>
                  <a:gd name="T76" fmla="*/ 67 w 120"/>
                  <a:gd name="T77" fmla="*/ 21 h 95"/>
                  <a:gd name="T78" fmla="*/ 67 w 120"/>
                  <a:gd name="T79" fmla="*/ 28 h 95"/>
                  <a:gd name="T80" fmla="*/ 74 w 120"/>
                  <a:gd name="T81" fmla="*/ 31 h 95"/>
                  <a:gd name="T82" fmla="*/ 67 w 120"/>
                  <a:gd name="T83" fmla="*/ 38 h 95"/>
                  <a:gd name="T84" fmla="*/ 64 w 120"/>
                  <a:gd name="T85" fmla="*/ 45 h 95"/>
                  <a:gd name="T86" fmla="*/ 57 w 120"/>
                  <a:gd name="T87" fmla="*/ 49 h 95"/>
                  <a:gd name="T88" fmla="*/ 57 w 120"/>
                  <a:gd name="T89" fmla="*/ 38 h 95"/>
                  <a:gd name="T90" fmla="*/ 53 w 120"/>
                  <a:gd name="T91" fmla="*/ 28 h 95"/>
                  <a:gd name="T92" fmla="*/ 46 w 120"/>
                  <a:gd name="T93" fmla="*/ 24 h 95"/>
                  <a:gd name="T94" fmla="*/ 39 w 120"/>
                  <a:gd name="T95" fmla="*/ 28 h 95"/>
                  <a:gd name="T96" fmla="*/ 32 w 120"/>
                  <a:gd name="T97" fmla="*/ 24 h 95"/>
                  <a:gd name="T98" fmla="*/ 32 w 120"/>
                  <a:gd name="T99" fmla="*/ 21 h 95"/>
                  <a:gd name="T100" fmla="*/ 25 w 120"/>
                  <a:gd name="T101" fmla="*/ 17 h 95"/>
                  <a:gd name="T102" fmla="*/ 14 w 120"/>
                  <a:gd name="T103" fmla="*/ 17 h 95"/>
                  <a:gd name="T104" fmla="*/ 11 w 120"/>
                  <a:gd name="T105" fmla="*/ 24 h 95"/>
                  <a:gd name="T106" fmla="*/ 7 w 120"/>
                  <a:gd name="T107" fmla="*/ 35 h 95"/>
                  <a:gd name="T108" fmla="*/ 7 w 120"/>
                  <a:gd name="T109" fmla="*/ 35 h 95"/>
                  <a:gd name="T110" fmla="*/ 7 w 120"/>
                  <a:gd name="T111" fmla="*/ 45 h 95"/>
                  <a:gd name="T112" fmla="*/ 4 w 120"/>
                  <a:gd name="T113" fmla="*/ 49 h 95"/>
                  <a:gd name="T114" fmla="*/ 0 w 120"/>
                  <a:gd name="T115" fmla="*/ 56 h 95"/>
                  <a:gd name="T116" fmla="*/ 0 w 120"/>
                  <a:gd name="T117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66" name="Freeform 360"/>
              <p:cNvSpPr>
                <a:spLocks/>
              </p:cNvSpPr>
              <p:nvPr userDrawn="1"/>
            </p:nvSpPr>
            <p:spPr bwMode="gray">
              <a:xfrm>
                <a:off x="1024" y="-2797"/>
                <a:ext cx="28" cy="53"/>
              </a:xfrm>
              <a:custGeom>
                <a:avLst/>
                <a:gdLst>
                  <a:gd name="T0" fmla="*/ 17 w 21"/>
                  <a:gd name="T1" fmla="*/ 38 h 53"/>
                  <a:gd name="T2" fmla="*/ 10 w 21"/>
                  <a:gd name="T3" fmla="*/ 10 h 53"/>
                  <a:gd name="T4" fmla="*/ 10 w 21"/>
                  <a:gd name="T5" fmla="*/ 10 h 53"/>
                  <a:gd name="T6" fmla="*/ 7 w 21"/>
                  <a:gd name="T7" fmla="*/ 7 h 53"/>
                  <a:gd name="T8" fmla="*/ 7 w 21"/>
                  <a:gd name="T9" fmla="*/ 3 h 53"/>
                  <a:gd name="T10" fmla="*/ 7 w 21"/>
                  <a:gd name="T11" fmla="*/ 3 h 53"/>
                  <a:gd name="T12" fmla="*/ 3 w 21"/>
                  <a:gd name="T13" fmla="*/ 0 h 53"/>
                  <a:gd name="T14" fmla="*/ 3 w 21"/>
                  <a:gd name="T15" fmla="*/ 3 h 53"/>
                  <a:gd name="T16" fmla="*/ 0 w 21"/>
                  <a:gd name="T17" fmla="*/ 7 h 53"/>
                  <a:gd name="T18" fmla="*/ 0 w 21"/>
                  <a:gd name="T19" fmla="*/ 14 h 53"/>
                  <a:gd name="T20" fmla="*/ 0 w 21"/>
                  <a:gd name="T21" fmla="*/ 24 h 53"/>
                  <a:gd name="T22" fmla="*/ 0 w 21"/>
                  <a:gd name="T23" fmla="*/ 28 h 53"/>
                  <a:gd name="T24" fmla="*/ 0 w 21"/>
                  <a:gd name="T25" fmla="*/ 31 h 53"/>
                  <a:gd name="T26" fmla="*/ 3 w 21"/>
                  <a:gd name="T27" fmla="*/ 38 h 53"/>
                  <a:gd name="T28" fmla="*/ 3 w 21"/>
                  <a:gd name="T29" fmla="*/ 42 h 53"/>
                  <a:gd name="T30" fmla="*/ 10 w 21"/>
                  <a:gd name="T31" fmla="*/ 49 h 53"/>
                  <a:gd name="T32" fmla="*/ 17 w 21"/>
                  <a:gd name="T33" fmla="*/ 53 h 53"/>
                  <a:gd name="T34" fmla="*/ 17 w 21"/>
                  <a:gd name="T35" fmla="*/ 53 h 53"/>
                  <a:gd name="T36" fmla="*/ 17 w 21"/>
                  <a:gd name="T37" fmla="*/ 53 h 53"/>
                  <a:gd name="T38" fmla="*/ 21 w 21"/>
                  <a:gd name="T39" fmla="*/ 49 h 53"/>
                  <a:gd name="T40" fmla="*/ 21 w 21"/>
                  <a:gd name="T41" fmla="*/ 49 h 53"/>
                  <a:gd name="T42" fmla="*/ 21 w 21"/>
                  <a:gd name="T43" fmla="*/ 42 h 53"/>
                  <a:gd name="T44" fmla="*/ 17 w 21"/>
                  <a:gd name="T45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67" name="Freeform 361"/>
              <p:cNvSpPr>
                <a:spLocks/>
              </p:cNvSpPr>
              <p:nvPr userDrawn="1"/>
            </p:nvSpPr>
            <p:spPr bwMode="gray">
              <a:xfrm>
                <a:off x="970" y="-2723"/>
                <a:ext cx="82" cy="86"/>
              </a:xfrm>
              <a:custGeom>
                <a:avLst/>
                <a:gdLst>
                  <a:gd name="T0" fmla="*/ 0 w 77"/>
                  <a:gd name="T1" fmla="*/ 24 h 95"/>
                  <a:gd name="T2" fmla="*/ 7 w 77"/>
                  <a:gd name="T3" fmla="*/ 35 h 95"/>
                  <a:gd name="T4" fmla="*/ 14 w 77"/>
                  <a:gd name="T5" fmla="*/ 53 h 95"/>
                  <a:gd name="T6" fmla="*/ 21 w 77"/>
                  <a:gd name="T7" fmla="*/ 53 h 95"/>
                  <a:gd name="T8" fmla="*/ 31 w 77"/>
                  <a:gd name="T9" fmla="*/ 56 h 95"/>
                  <a:gd name="T10" fmla="*/ 39 w 77"/>
                  <a:gd name="T11" fmla="*/ 60 h 95"/>
                  <a:gd name="T12" fmla="*/ 39 w 77"/>
                  <a:gd name="T13" fmla="*/ 77 h 95"/>
                  <a:gd name="T14" fmla="*/ 49 w 77"/>
                  <a:gd name="T15" fmla="*/ 91 h 95"/>
                  <a:gd name="T16" fmla="*/ 63 w 77"/>
                  <a:gd name="T17" fmla="*/ 95 h 95"/>
                  <a:gd name="T18" fmla="*/ 77 w 77"/>
                  <a:gd name="T19" fmla="*/ 88 h 95"/>
                  <a:gd name="T20" fmla="*/ 77 w 77"/>
                  <a:gd name="T21" fmla="*/ 88 h 95"/>
                  <a:gd name="T22" fmla="*/ 70 w 77"/>
                  <a:gd name="T23" fmla="*/ 88 h 95"/>
                  <a:gd name="T24" fmla="*/ 67 w 77"/>
                  <a:gd name="T25" fmla="*/ 91 h 95"/>
                  <a:gd name="T26" fmla="*/ 67 w 77"/>
                  <a:gd name="T27" fmla="*/ 91 h 95"/>
                  <a:gd name="T28" fmla="*/ 67 w 77"/>
                  <a:gd name="T29" fmla="*/ 77 h 95"/>
                  <a:gd name="T30" fmla="*/ 63 w 77"/>
                  <a:gd name="T31" fmla="*/ 56 h 95"/>
                  <a:gd name="T32" fmla="*/ 60 w 77"/>
                  <a:gd name="T33" fmla="*/ 45 h 95"/>
                  <a:gd name="T34" fmla="*/ 63 w 77"/>
                  <a:gd name="T35" fmla="*/ 35 h 95"/>
                  <a:gd name="T36" fmla="*/ 70 w 77"/>
                  <a:gd name="T37" fmla="*/ 24 h 95"/>
                  <a:gd name="T38" fmla="*/ 70 w 77"/>
                  <a:gd name="T39" fmla="*/ 10 h 95"/>
                  <a:gd name="T40" fmla="*/ 63 w 77"/>
                  <a:gd name="T41" fmla="*/ 3 h 95"/>
                  <a:gd name="T42" fmla="*/ 56 w 77"/>
                  <a:gd name="T43" fmla="*/ 3 h 95"/>
                  <a:gd name="T44" fmla="*/ 46 w 77"/>
                  <a:gd name="T45" fmla="*/ 0 h 95"/>
                  <a:gd name="T46" fmla="*/ 39 w 77"/>
                  <a:gd name="T47" fmla="*/ 0 h 95"/>
                  <a:gd name="T48" fmla="*/ 39 w 77"/>
                  <a:gd name="T49" fmla="*/ 10 h 95"/>
                  <a:gd name="T50" fmla="*/ 42 w 77"/>
                  <a:gd name="T51" fmla="*/ 24 h 95"/>
                  <a:gd name="T52" fmla="*/ 46 w 77"/>
                  <a:gd name="T53" fmla="*/ 35 h 95"/>
                  <a:gd name="T54" fmla="*/ 42 w 77"/>
                  <a:gd name="T55" fmla="*/ 42 h 95"/>
                  <a:gd name="T56" fmla="*/ 31 w 77"/>
                  <a:gd name="T57" fmla="*/ 35 h 95"/>
                  <a:gd name="T58" fmla="*/ 17 w 77"/>
                  <a:gd name="T59" fmla="*/ 21 h 95"/>
                  <a:gd name="T60" fmla="*/ 14 w 77"/>
                  <a:gd name="T61" fmla="*/ 10 h 95"/>
                  <a:gd name="T62" fmla="*/ 10 w 77"/>
                  <a:gd name="T63" fmla="*/ 7 h 95"/>
                  <a:gd name="T64" fmla="*/ 3 w 77"/>
                  <a:gd name="T65" fmla="*/ 7 h 95"/>
                  <a:gd name="T66" fmla="*/ 0 w 77"/>
                  <a:gd name="T67" fmla="*/ 10 h 95"/>
                  <a:gd name="T68" fmla="*/ 0 w 77"/>
                  <a:gd name="T69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68" name="Freeform 362"/>
              <p:cNvSpPr>
                <a:spLocks/>
              </p:cNvSpPr>
              <p:nvPr userDrawn="1"/>
            </p:nvSpPr>
            <p:spPr bwMode="gray">
              <a:xfrm>
                <a:off x="1052" y="-2663"/>
                <a:ext cx="41" cy="49"/>
              </a:xfrm>
              <a:custGeom>
                <a:avLst/>
                <a:gdLst>
                  <a:gd name="T0" fmla="*/ 24 w 42"/>
                  <a:gd name="T1" fmla="*/ 49 h 49"/>
                  <a:gd name="T2" fmla="*/ 24 w 42"/>
                  <a:gd name="T3" fmla="*/ 49 h 49"/>
                  <a:gd name="T4" fmla="*/ 31 w 42"/>
                  <a:gd name="T5" fmla="*/ 45 h 49"/>
                  <a:gd name="T6" fmla="*/ 35 w 42"/>
                  <a:gd name="T7" fmla="*/ 45 h 49"/>
                  <a:gd name="T8" fmla="*/ 39 w 42"/>
                  <a:gd name="T9" fmla="*/ 38 h 49"/>
                  <a:gd name="T10" fmla="*/ 42 w 42"/>
                  <a:gd name="T11" fmla="*/ 38 h 49"/>
                  <a:gd name="T12" fmla="*/ 42 w 42"/>
                  <a:gd name="T13" fmla="*/ 35 h 49"/>
                  <a:gd name="T14" fmla="*/ 42 w 42"/>
                  <a:gd name="T15" fmla="*/ 28 h 49"/>
                  <a:gd name="T16" fmla="*/ 42 w 42"/>
                  <a:gd name="T17" fmla="*/ 21 h 49"/>
                  <a:gd name="T18" fmla="*/ 39 w 42"/>
                  <a:gd name="T19" fmla="*/ 14 h 49"/>
                  <a:gd name="T20" fmla="*/ 39 w 42"/>
                  <a:gd name="T21" fmla="*/ 14 h 49"/>
                  <a:gd name="T22" fmla="*/ 35 w 42"/>
                  <a:gd name="T23" fmla="*/ 10 h 49"/>
                  <a:gd name="T24" fmla="*/ 31 w 42"/>
                  <a:gd name="T25" fmla="*/ 7 h 49"/>
                  <a:gd name="T26" fmla="*/ 24 w 42"/>
                  <a:gd name="T27" fmla="*/ 3 h 49"/>
                  <a:gd name="T28" fmla="*/ 17 w 42"/>
                  <a:gd name="T29" fmla="*/ 0 h 49"/>
                  <a:gd name="T30" fmla="*/ 10 w 42"/>
                  <a:gd name="T31" fmla="*/ 3 h 49"/>
                  <a:gd name="T32" fmla="*/ 10 w 42"/>
                  <a:gd name="T33" fmla="*/ 3 h 49"/>
                  <a:gd name="T34" fmla="*/ 7 w 42"/>
                  <a:gd name="T35" fmla="*/ 3 h 49"/>
                  <a:gd name="T36" fmla="*/ 7 w 42"/>
                  <a:gd name="T37" fmla="*/ 3 h 49"/>
                  <a:gd name="T38" fmla="*/ 3 w 42"/>
                  <a:gd name="T39" fmla="*/ 0 h 49"/>
                  <a:gd name="T40" fmla="*/ 3 w 42"/>
                  <a:gd name="T41" fmla="*/ 3 h 49"/>
                  <a:gd name="T42" fmla="*/ 0 w 42"/>
                  <a:gd name="T43" fmla="*/ 3 h 49"/>
                  <a:gd name="T44" fmla="*/ 0 w 42"/>
                  <a:gd name="T45" fmla="*/ 7 h 49"/>
                  <a:gd name="T46" fmla="*/ 3 w 42"/>
                  <a:gd name="T47" fmla="*/ 14 h 49"/>
                  <a:gd name="T48" fmla="*/ 3 w 42"/>
                  <a:gd name="T49" fmla="*/ 17 h 49"/>
                  <a:gd name="T50" fmla="*/ 3 w 42"/>
                  <a:gd name="T51" fmla="*/ 21 h 49"/>
                  <a:gd name="T52" fmla="*/ 3 w 42"/>
                  <a:gd name="T53" fmla="*/ 28 h 49"/>
                  <a:gd name="T54" fmla="*/ 0 w 42"/>
                  <a:gd name="T55" fmla="*/ 35 h 49"/>
                  <a:gd name="T56" fmla="*/ 0 w 42"/>
                  <a:gd name="T57" fmla="*/ 42 h 49"/>
                  <a:gd name="T58" fmla="*/ 14 w 42"/>
                  <a:gd name="T59" fmla="*/ 38 h 49"/>
                  <a:gd name="T60" fmla="*/ 24 w 42"/>
                  <a:gd name="T6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69" name="Freeform 363"/>
              <p:cNvSpPr>
                <a:spLocks/>
              </p:cNvSpPr>
              <p:nvPr userDrawn="1"/>
            </p:nvSpPr>
            <p:spPr bwMode="gray">
              <a:xfrm>
                <a:off x="1104" y="-2681"/>
                <a:ext cx="173" cy="102"/>
              </a:xfrm>
              <a:custGeom>
                <a:avLst/>
                <a:gdLst>
                  <a:gd name="T0" fmla="*/ 28 w 176"/>
                  <a:gd name="T1" fmla="*/ 28 h 102"/>
                  <a:gd name="T2" fmla="*/ 31 w 176"/>
                  <a:gd name="T3" fmla="*/ 25 h 102"/>
                  <a:gd name="T4" fmla="*/ 35 w 176"/>
                  <a:gd name="T5" fmla="*/ 28 h 102"/>
                  <a:gd name="T6" fmla="*/ 38 w 176"/>
                  <a:gd name="T7" fmla="*/ 39 h 102"/>
                  <a:gd name="T8" fmla="*/ 45 w 176"/>
                  <a:gd name="T9" fmla="*/ 74 h 102"/>
                  <a:gd name="T10" fmla="*/ 42 w 176"/>
                  <a:gd name="T11" fmla="*/ 74 h 102"/>
                  <a:gd name="T12" fmla="*/ 38 w 176"/>
                  <a:gd name="T13" fmla="*/ 81 h 102"/>
                  <a:gd name="T14" fmla="*/ 42 w 176"/>
                  <a:gd name="T15" fmla="*/ 92 h 102"/>
                  <a:gd name="T16" fmla="*/ 52 w 176"/>
                  <a:gd name="T17" fmla="*/ 92 h 102"/>
                  <a:gd name="T18" fmla="*/ 56 w 176"/>
                  <a:gd name="T19" fmla="*/ 92 h 102"/>
                  <a:gd name="T20" fmla="*/ 63 w 176"/>
                  <a:gd name="T21" fmla="*/ 88 h 102"/>
                  <a:gd name="T22" fmla="*/ 70 w 176"/>
                  <a:gd name="T23" fmla="*/ 92 h 102"/>
                  <a:gd name="T24" fmla="*/ 74 w 176"/>
                  <a:gd name="T25" fmla="*/ 95 h 102"/>
                  <a:gd name="T26" fmla="*/ 84 w 176"/>
                  <a:gd name="T27" fmla="*/ 102 h 102"/>
                  <a:gd name="T28" fmla="*/ 102 w 176"/>
                  <a:gd name="T29" fmla="*/ 102 h 102"/>
                  <a:gd name="T30" fmla="*/ 123 w 176"/>
                  <a:gd name="T31" fmla="*/ 102 h 102"/>
                  <a:gd name="T32" fmla="*/ 123 w 176"/>
                  <a:gd name="T33" fmla="*/ 99 h 102"/>
                  <a:gd name="T34" fmla="*/ 126 w 176"/>
                  <a:gd name="T35" fmla="*/ 92 h 102"/>
                  <a:gd name="T36" fmla="*/ 130 w 176"/>
                  <a:gd name="T37" fmla="*/ 92 h 102"/>
                  <a:gd name="T38" fmla="*/ 144 w 176"/>
                  <a:gd name="T39" fmla="*/ 99 h 102"/>
                  <a:gd name="T40" fmla="*/ 151 w 176"/>
                  <a:gd name="T41" fmla="*/ 99 h 102"/>
                  <a:gd name="T42" fmla="*/ 158 w 176"/>
                  <a:gd name="T43" fmla="*/ 95 h 102"/>
                  <a:gd name="T44" fmla="*/ 162 w 176"/>
                  <a:gd name="T45" fmla="*/ 88 h 102"/>
                  <a:gd name="T46" fmla="*/ 162 w 176"/>
                  <a:gd name="T47" fmla="*/ 81 h 102"/>
                  <a:gd name="T48" fmla="*/ 169 w 176"/>
                  <a:gd name="T49" fmla="*/ 77 h 102"/>
                  <a:gd name="T50" fmla="*/ 172 w 176"/>
                  <a:gd name="T51" fmla="*/ 70 h 102"/>
                  <a:gd name="T52" fmla="*/ 172 w 176"/>
                  <a:gd name="T53" fmla="*/ 67 h 102"/>
                  <a:gd name="T54" fmla="*/ 176 w 176"/>
                  <a:gd name="T55" fmla="*/ 63 h 102"/>
                  <a:gd name="T56" fmla="*/ 169 w 176"/>
                  <a:gd name="T57" fmla="*/ 56 h 102"/>
                  <a:gd name="T58" fmla="*/ 148 w 176"/>
                  <a:gd name="T59" fmla="*/ 53 h 102"/>
                  <a:gd name="T60" fmla="*/ 141 w 176"/>
                  <a:gd name="T61" fmla="*/ 49 h 102"/>
                  <a:gd name="T62" fmla="*/ 123 w 176"/>
                  <a:gd name="T63" fmla="*/ 46 h 102"/>
                  <a:gd name="T64" fmla="*/ 116 w 176"/>
                  <a:gd name="T65" fmla="*/ 49 h 102"/>
                  <a:gd name="T66" fmla="*/ 105 w 176"/>
                  <a:gd name="T67" fmla="*/ 53 h 102"/>
                  <a:gd name="T68" fmla="*/ 95 w 176"/>
                  <a:gd name="T69" fmla="*/ 53 h 102"/>
                  <a:gd name="T70" fmla="*/ 63 w 176"/>
                  <a:gd name="T71" fmla="*/ 35 h 102"/>
                  <a:gd name="T72" fmla="*/ 60 w 176"/>
                  <a:gd name="T73" fmla="*/ 28 h 102"/>
                  <a:gd name="T74" fmla="*/ 52 w 176"/>
                  <a:gd name="T75" fmla="*/ 25 h 102"/>
                  <a:gd name="T76" fmla="*/ 49 w 176"/>
                  <a:gd name="T77" fmla="*/ 25 h 102"/>
                  <a:gd name="T78" fmla="*/ 52 w 176"/>
                  <a:gd name="T79" fmla="*/ 21 h 102"/>
                  <a:gd name="T80" fmla="*/ 52 w 176"/>
                  <a:gd name="T81" fmla="*/ 18 h 102"/>
                  <a:gd name="T82" fmla="*/ 49 w 176"/>
                  <a:gd name="T83" fmla="*/ 11 h 102"/>
                  <a:gd name="T84" fmla="*/ 42 w 176"/>
                  <a:gd name="T85" fmla="*/ 11 h 102"/>
                  <a:gd name="T86" fmla="*/ 38 w 176"/>
                  <a:gd name="T87" fmla="*/ 11 h 102"/>
                  <a:gd name="T88" fmla="*/ 35 w 176"/>
                  <a:gd name="T89" fmla="*/ 14 h 102"/>
                  <a:gd name="T90" fmla="*/ 28 w 176"/>
                  <a:gd name="T91" fmla="*/ 14 h 102"/>
                  <a:gd name="T92" fmla="*/ 28 w 176"/>
                  <a:gd name="T93" fmla="*/ 7 h 102"/>
                  <a:gd name="T94" fmla="*/ 17 w 176"/>
                  <a:gd name="T95" fmla="*/ 3 h 102"/>
                  <a:gd name="T96" fmla="*/ 10 w 176"/>
                  <a:gd name="T97" fmla="*/ 3 h 102"/>
                  <a:gd name="T98" fmla="*/ 7 w 176"/>
                  <a:gd name="T99" fmla="*/ 0 h 102"/>
                  <a:gd name="T100" fmla="*/ 0 w 176"/>
                  <a:gd name="T101" fmla="*/ 0 h 102"/>
                  <a:gd name="T102" fmla="*/ 0 w 176"/>
                  <a:gd name="T103" fmla="*/ 7 h 102"/>
                  <a:gd name="T104" fmla="*/ 3 w 176"/>
                  <a:gd name="T105" fmla="*/ 25 h 102"/>
                  <a:gd name="T106" fmla="*/ 3 w 176"/>
                  <a:gd name="T107" fmla="*/ 28 h 102"/>
                  <a:gd name="T108" fmla="*/ 7 w 176"/>
                  <a:gd name="T109" fmla="*/ 35 h 102"/>
                  <a:gd name="T110" fmla="*/ 17 w 176"/>
                  <a:gd name="T111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70" name="Freeform 364"/>
              <p:cNvSpPr>
                <a:spLocks/>
              </p:cNvSpPr>
              <p:nvPr userDrawn="1"/>
            </p:nvSpPr>
            <p:spPr bwMode="gray">
              <a:xfrm>
                <a:off x="1009" y="-2896"/>
                <a:ext cx="91" cy="109"/>
              </a:xfrm>
              <a:custGeom>
                <a:avLst/>
                <a:gdLst>
                  <a:gd name="T0" fmla="*/ 21 w 91"/>
                  <a:gd name="T1" fmla="*/ 35 h 109"/>
                  <a:gd name="T2" fmla="*/ 28 w 91"/>
                  <a:gd name="T3" fmla="*/ 42 h 109"/>
                  <a:gd name="T4" fmla="*/ 28 w 91"/>
                  <a:gd name="T5" fmla="*/ 46 h 109"/>
                  <a:gd name="T6" fmla="*/ 49 w 91"/>
                  <a:gd name="T7" fmla="*/ 71 h 109"/>
                  <a:gd name="T8" fmla="*/ 59 w 91"/>
                  <a:gd name="T9" fmla="*/ 78 h 109"/>
                  <a:gd name="T10" fmla="*/ 66 w 91"/>
                  <a:gd name="T11" fmla="*/ 81 h 109"/>
                  <a:gd name="T12" fmla="*/ 73 w 91"/>
                  <a:gd name="T13" fmla="*/ 81 h 109"/>
                  <a:gd name="T14" fmla="*/ 77 w 91"/>
                  <a:gd name="T15" fmla="*/ 92 h 109"/>
                  <a:gd name="T16" fmla="*/ 81 w 91"/>
                  <a:gd name="T17" fmla="*/ 99 h 109"/>
                  <a:gd name="T18" fmla="*/ 81 w 91"/>
                  <a:gd name="T19" fmla="*/ 106 h 109"/>
                  <a:gd name="T20" fmla="*/ 84 w 91"/>
                  <a:gd name="T21" fmla="*/ 106 h 109"/>
                  <a:gd name="T22" fmla="*/ 88 w 91"/>
                  <a:gd name="T23" fmla="*/ 99 h 109"/>
                  <a:gd name="T24" fmla="*/ 91 w 91"/>
                  <a:gd name="T25" fmla="*/ 95 h 109"/>
                  <a:gd name="T26" fmla="*/ 84 w 91"/>
                  <a:gd name="T27" fmla="*/ 78 h 109"/>
                  <a:gd name="T28" fmla="*/ 88 w 91"/>
                  <a:gd name="T29" fmla="*/ 63 h 109"/>
                  <a:gd name="T30" fmla="*/ 91 w 91"/>
                  <a:gd name="T31" fmla="*/ 49 h 109"/>
                  <a:gd name="T32" fmla="*/ 91 w 91"/>
                  <a:gd name="T33" fmla="*/ 39 h 109"/>
                  <a:gd name="T34" fmla="*/ 88 w 91"/>
                  <a:gd name="T35" fmla="*/ 28 h 109"/>
                  <a:gd name="T36" fmla="*/ 84 w 91"/>
                  <a:gd name="T37" fmla="*/ 28 h 109"/>
                  <a:gd name="T38" fmla="*/ 81 w 91"/>
                  <a:gd name="T39" fmla="*/ 32 h 109"/>
                  <a:gd name="T40" fmla="*/ 77 w 91"/>
                  <a:gd name="T41" fmla="*/ 35 h 109"/>
                  <a:gd name="T42" fmla="*/ 70 w 91"/>
                  <a:gd name="T43" fmla="*/ 49 h 109"/>
                  <a:gd name="T44" fmla="*/ 66 w 91"/>
                  <a:gd name="T45" fmla="*/ 46 h 109"/>
                  <a:gd name="T46" fmla="*/ 59 w 91"/>
                  <a:gd name="T47" fmla="*/ 35 h 109"/>
                  <a:gd name="T48" fmla="*/ 59 w 91"/>
                  <a:gd name="T49" fmla="*/ 21 h 109"/>
                  <a:gd name="T50" fmla="*/ 59 w 91"/>
                  <a:gd name="T51" fmla="*/ 14 h 109"/>
                  <a:gd name="T52" fmla="*/ 49 w 91"/>
                  <a:gd name="T53" fmla="*/ 11 h 109"/>
                  <a:gd name="T54" fmla="*/ 45 w 91"/>
                  <a:gd name="T55" fmla="*/ 14 h 109"/>
                  <a:gd name="T56" fmla="*/ 42 w 91"/>
                  <a:gd name="T57" fmla="*/ 21 h 109"/>
                  <a:gd name="T58" fmla="*/ 42 w 91"/>
                  <a:gd name="T59" fmla="*/ 28 h 109"/>
                  <a:gd name="T60" fmla="*/ 35 w 91"/>
                  <a:gd name="T61" fmla="*/ 25 h 109"/>
                  <a:gd name="T62" fmla="*/ 31 w 91"/>
                  <a:gd name="T63" fmla="*/ 18 h 109"/>
                  <a:gd name="T64" fmla="*/ 28 w 91"/>
                  <a:gd name="T65" fmla="*/ 11 h 109"/>
                  <a:gd name="T66" fmla="*/ 21 w 91"/>
                  <a:gd name="T67" fmla="*/ 4 h 109"/>
                  <a:gd name="T68" fmla="*/ 10 w 91"/>
                  <a:gd name="T69" fmla="*/ 0 h 109"/>
                  <a:gd name="T70" fmla="*/ 7 w 91"/>
                  <a:gd name="T71" fmla="*/ 0 h 109"/>
                  <a:gd name="T72" fmla="*/ 0 w 91"/>
                  <a:gd name="T73" fmla="*/ 11 h 109"/>
                  <a:gd name="T74" fmla="*/ 3 w 91"/>
                  <a:gd name="T75" fmla="*/ 21 h 109"/>
                  <a:gd name="T76" fmla="*/ 14 w 91"/>
                  <a:gd name="T77" fmla="*/ 28 h 109"/>
                  <a:gd name="T78" fmla="*/ 14 w 91"/>
                  <a:gd name="T79" fmla="*/ 3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71" name="Freeform 365"/>
              <p:cNvSpPr>
                <a:spLocks/>
              </p:cNvSpPr>
              <p:nvPr userDrawn="1"/>
            </p:nvSpPr>
            <p:spPr bwMode="gray">
              <a:xfrm>
                <a:off x="1118" y="-2850"/>
                <a:ext cx="47" cy="63"/>
              </a:xfrm>
              <a:custGeom>
                <a:avLst/>
                <a:gdLst>
                  <a:gd name="T0" fmla="*/ 42 w 42"/>
                  <a:gd name="T1" fmla="*/ 42 h 56"/>
                  <a:gd name="T2" fmla="*/ 17 w 42"/>
                  <a:gd name="T3" fmla="*/ 0 h 56"/>
                  <a:gd name="T4" fmla="*/ 17 w 42"/>
                  <a:gd name="T5" fmla="*/ 0 h 56"/>
                  <a:gd name="T6" fmla="*/ 14 w 42"/>
                  <a:gd name="T7" fmla="*/ 0 h 56"/>
                  <a:gd name="T8" fmla="*/ 10 w 42"/>
                  <a:gd name="T9" fmla="*/ 3 h 56"/>
                  <a:gd name="T10" fmla="*/ 7 w 42"/>
                  <a:gd name="T11" fmla="*/ 7 h 56"/>
                  <a:gd name="T12" fmla="*/ 3 w 42"/>
                  <a:gd name="T13" fmla="*/ 14 h 56"/>
                  <a:gd name="T14" fmla="*/ 3 w 42"/>
                  <a:gd name="T15" fmla="*/ 25 h 56"/>
                  <a:gd name="T16" fmla="*/ 0 w 42"/>
                  <a:gd name="T17" fmla="*/ 49 h 56"/>
                  <a:gd name="T18" fmla="*/ 3 w 42"/>
                  <a:gd name="T19" fmla="*/ 49 h 56"/>
                  <a:gd name="T20" fmla="*/ 7 w 42"/>
                  <a:gd name="T21" fmla="*/ 53 h 56"/>
                  <a:gd name="T22" fmla="*/ 10 w 42"/>
                  <a:gd name="T23" fmla="*/ 53 h 56"/>
                  <a:gd name="T24" fmla="*/ 17 w 42"/>
                  <a:gd name="T25" fmla="*/ 56 h 56"/>
                  <a:gd name="T26" fmla="*/ 24 w 42"/>
                  <a:gd name="T27" fmla="*/ 56 h 56"/>
                  <a:gd name="T28" fmla="*/ 31 w 42"/>
                  <a:gd name="T29" fmla="*/ 56 h 56"/>
                  <a:gd name="T30" fmla="*/ 35 w 42"/>
                  <a:gd name="T31" fmla="*/ 53 h 56"/>
                  <a:gd name="T32" fmla="*/ 38 w 42"/>
                  <a:gd name="T33" fmla="*/ 49 h 56"/>
                  <a:gd name="T34" fmla="*/ 42 w 42"/>
                  <a:gd name="T35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72" name="Freeform 366"/>
              <p:cNvSpPr>
                <a:spLocks/>
              </p:cNvSpPr>
              <p:nvPr userDrawn="1"/>
            </p:nvSpPr>
            <p:spPr bwMode="gray">
              <a:xfrm>
                <a:off x="1252" y="-2840"/>
                <a:ext cx="83" cy="155"/>
              </a:xfrm>
              <a:custGeom>
                <a:avLst/>
                <a:gdLst>
                  <a:gd name="T0" fmla="*/ 3 w 74"/>
                  <a:gd name="T1" fmla="*/ 88 h 155"/>
                  <a:gd name="T2" fmla="*/ 10 w 74"/>
                  <a:gd name="T3" fmla="*/ 88 h 155"/>
                  <a:gd name="T4" fmla="*/ 14 w 74"/>
                  <a:gd name="T5" fmla="*/ 96 h 155"/>
                  <a:gd name="T6" fmla="*/ 17 w 74"/>
                  <a:gd name="T7" fmla="*/ 103 h 155"/>
                  <a:gd name="T8" fmla="*/ 17 w 74"/>
                  <a:gd name="T9" fmla="*/ 110 h 155"/>
                  <a:gd name="T10" fmla="*/ 14 w 74"/>
                  <a:gd name="T11" fmla="*/ 117 h 155"/>
                  <a:gd name="T12" fmla="*/ 10 w 74"/>
                  <a:gd name="T13" fmla="*/ 117 h 155"/>
                  <a:gd name="T14" fmla="*/ 10 w 74"/>
                  <a:gd name="T15" fmla="*/ 127 h 155"/>
                  <a:gd name="T16" fmla="*/ 14 w 74"/>
                  <a:gd name="T17" fmla="*/ 134 h 155"/>
                  <a:gd name="T18" fmla="*/ 10 w 74"/>
                  <a:gd name="T19" fmla="*/ 141 h 155"/>
                  <a:gd name="T20" fmla="*/ 17 w 74"/>
                  <a:gd name="T21" fmla="*/ 152 h 155"/>
                  <a:gd name="T22" fmla="*/ 28 w 74"/>
                  <a:gd name="T23" fmla="*/ 155 h 155"/>
                  <a:gd name="T24" fmla="*/ 35 w 74"/>
                  <a:gd name="T25" fmla="*/ 155 h 155"/>
                  <a:gd name="T26" fmla="*/ 38 w 74"/>
                  <a:gd name="T27" fmla="*/ 155 h 155"/>
                  <a:gd name="T28" fmla="*/ 45 w 74"/>
                  <a:gd name="T29" fmla="*/ 152 h 155"/>
                  <a:gd name="T30" fmla="*/ 52 w 74"/>
                  <a:gd name="T31" fmla="*/ 141 h 155"/>
                  <a:gd name="T32" fmla="*/ 56 w 74"/>
                  <a:gd name="T33" fmla="*/ 138 h 155"/>
                  <a:gd name="T34" fmla="*/ 59 w 74"/>
                  <a:gd name="T35" fmla="*/ 124 h 155"/>
                  <a:gd name="T36" fmla="*/ 67 w 74"/>
                  <a:gd name="T37" fmla="*/ 117 h 155"/>
                  <a:gd name="T38" fmla="*/ 70 w 74"/>
                  <a:gd name="T39" fmla="*/ 110 h 155"/>
                  <a:gd name="T40" fmla="*/ 74 w 74"/>
                  <a:gd name="T41" fmla="*/ 88 h 155"/>
                  <a:gd name="T42" fmla="*/ 67 w 74"/>
                  <a:gd name="T43" fmla="*/ 85 h 155"/>
                  <a:gd name="T44" fmla="*/ 59 w 74"/>
                  <a:gd name="T45" fmla="*/ 85 h 155"/>
                  <a:gd name="T46" fmla="*/ 56 w 74"/>
                  <a:gd name="T47" fmla="*/ 85 h 155"/>
                  <a:gd name="T48" fmla="*/ 52 w 74"/>
                  <a:gd name="T49" fmla="*/ 85 h 155"/>
                  <a:gd name="T50" fmla="*/ 56 w 74"/>
                  <a:gd name="T51" fmla="*/ 78 h 155"/>
                  <a:gd name="T52" fmla="*/ 59 w 74"/>
                  <a:gd name="T53" fmla="*/ 78 h 155"/>
                  <a:gd name="T54" fmla="*/ 59 w 74"/>
                  <a:gd name="T55" fmla="*/ 67 h 155"/>
                  <a:gd name="T56" fmla="*/ 59 w 74"/>
                  <a:gd name="T57" fmla="*/ 60 h 155"/>
                  <a:gd name="T58" fmla="*/ 56 w 74"/>
                  <a:gd name="T59" fmla="*/ 46 h 155"/>
                  <a:gd name="T60" fmla="*/ 45 w 74"/>
                  <a:gd name="T61" fmla="*/ 32 h 155"/>
                  <a:gd name="T62" fmla="*/ 42 w 74"/>
                  <a:gd name="T63" fmla="*/ 29 h 155"/>
                  <a:gd name="T64" fmla="*/ 35 w 74"/>
                  <a:gd name="T65" fmla="*/ 18 h 155"/>
                  <a:gd name="T66" fmla="*/ 28 w 74"/>
                  <a:gd name="T67" fmla="*/ 15 h 155"/>
                  <a:gd name="T68" fmla="*/ 24 w 74"/>
                  <a:gd name="T69" fmla="*/ 11 h 155"/>
                  <a:gd name="T70" fmla="*/ 21 w 74"/>
                  <a:gd name="T71" fmla="*/ 4 h 155"/>
                  <a:gd name="T72" fmla="*/ 17 w 74"/>
                  <a:gd name="T73" fmla="*/ 0 h 155"/>
                  <a:gd name="T74" fmla="*/ 10 w 74"/>
                  <a:gd name="T75" fmla="*/ 4 h 155"/>
                  <a:gd name="T76" fmla="*/ 10 w 74"/>
                  <a:gd name="T77" fmla="*/ 7 h 155"/>
                  <a:gd name="T78" fmla="*/ 14 w 74"/>
                  <a:gd name="T79" fmla="*/ 15 h 155"/>
                  <a:gd name="T80" fmla="*/ 10 w 74"/>
                  <a:gd name="T81" fmla="*/ 22 h 155"/>
                  <a:gd name="T82" fmla="*/ 7 w 74"/>
                  <a:gd name="T83" fmla="*/ 29 h 155"/>
                  <a:gd name="T84" fmla="*/ 3 w 74"/>
                  <a:gd name="T85" fmla="*/ 43 h 155"/>
                  <a:gd name="T86" fmla="*/ 3 w 74"/>
                  <a:gd name="T87" fmla="*/ 60 h 155"/>
                  <a:gd name="T88" fmla="*/ 0 w 74"/>
                  <a:gd name="T89" fmla="*/ 64 h 155"/>
                  <a:gd name="T90" fmla="*/ 0 w 74"/>
                  <a:gd name="T91" fmla="*/ 67 h 155"/>
                  <a:gd name="T92" fmla="*/ 7 w 74"/>
                  <a:gd name="T93" fmla="*/ 8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73" name="Freeform 367"/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>
                  <a:gd name="T0" fmla="*/ 25 w 53"/>
                  <a:gd name="T1" fmla="*/ 46 h 46"/>
                  <a:gd name="T2" fmla="*/ 29 w 53"/>
                  <a:gd name="T3" fmla="*/ 46 h 46"/>
                  <a:gd name="T4" fmla="*/ 32 w 53"/>
                  <a:gd name="T5" fmla="*/ 46 h 46"/>
                  <a:gd name="T6" fmla="*/ 39 w 53"/>
                  <a:gd name="T7" fmla="*/ 46 h 46"/>
                  <a:gd name="T8" fmla="*/ 43 w 53"/>
                  <a:gd name="T9" fmla="*/ 42 h 46"/>
                  <a:gd name="T10" fmla="*/ 50 w 53"/>
                  <a:gd name="T11" fmla="*/ 46 h 46"/>
                  <a:gd name="T12" fmla="*/ 53 w 53"/>
                  <a:gd name="T13" fmla="*/ 46 h 46"/>
                  <a:gd name="T14" fmla="*/ 53 w 53"/>
                  <a:gd name="T15" fmla="*/ 46 h 46"/>
                  <a:gd name="T16" fmla="*/ 50 w 53"/>
                  <a:gd name="T17" fmla="*/ 39 h 46"/>
                  <a:gd name="T18" fmla="*/ 50 w 53"/>
                  <a:gd name="T19" fmla="*/ 32 h 46"/>
                  <a:gd name="T20" fmla="*/ 46 w 53"/>
                  <a:gd name="T21" fmla="*/ 24 h 46"/>
                  <a:gd name="T22" fmla="*/ 43 w 53"/>
                  <a:gd name="T23" fmla="*/ 21 h 46"/>
                  <a:gd name="T24" fmla="*/ 43 w 53"/>
                  <a:gd name="T25" fmla="*/ 21 h 46"/>
                  <a:gd name="T26" fmla="*/ 43 w 53"/>
                  <a:gd name="T27" fmla="*/ 14 h 46"/>
                  <a:gd name="T28" fmla="*/ 39 w 53"/>
                  <a:gd name="T29" fmla="*/ 7 h 46"/>
                  <a:gd name="T30" fmla="*/ 36 w 53"/>
                  <a:gd name="T31" fmla="*/ 3 h 46"/>
                  <a:gd name="T32" fmla="*/ 32 w 53"/>
                  <a:gd name="T33" fmla="*/ 0 h 46"/>
                  <a:gd name="T34" fmla="*/ 29 w 53"/>
                  <a:gd name="T35" fmla="*/ 0 h 46"/>
                  <a:gd name="T36" fmla="*/ 25 w 53"/>
                  <a:gd name="T37" fmla="*/ 17 h 46"/>
                  <a:gd name="T38" fmla="*/ 25 w 53"/>
                  <a:gd name="T39" fmla="*/ 17 h 46"/>
                  <a:gd name="T40" fmla="*/ 22 w 53"/>
                  <a:gd name="T41" fmla="*/ 17 h 46"/>
                  <a:gd name="T42" fmla="*/ 15 w 53"/>
                  <a:gd name="T43" fmla="*/ 17 h 46"/>
                  <a:gd name="T44" fmla="*/ 11 w 53"/>
                  <a:gd name="T45" fmla="*/ 21 h 46"/>
                  <a:gd name="T46" fmla="*/ 8 w 53"/>
                  <a:gd name="T47" fmla="*/ 24 h 46"/>
                  <a:gd name="T48" fmla="*/ 8 w 53"/>
                  <a:gd name="T49" fmla="*/ 24 h 46"/>
                  <a:gd name="T50" fmla="*/ 8 w 53"/>
                  <a:gd name="T51" fmla="*/ 24 h 46"/>
                  <a:gd name="T52" fmla="*/ 4 w 53"/>
                  <a:gd name="T53" fmla="*/ 24 h 46"/>
                  <a:gd name="T54" fmla="*/ 0 w 53"/>
                  <a:gd name="T55" fmla="*/ 28 h 46"/>
                  <a:gd name="T56" fmla="*/ 0 w 53"/>
                  <a:gd name="T57" fmla="*/ 32 h 46"/>
                  <a:gd name="T58" fmla="*/ 0 w 53"/>
                  <a:gd name="T59" fmla="*/ 39 h 46"/>
                  <a:gd name="T60" fmla="*/ 0 w 53"/>
                  <a:gd name="T61" fmla="*/ 39 h 46"/>
                  <a:gd name="T62" fmla="*/ 8 w 53"/>
                  <a:gd name="T63" fmla="*/ 42 h 46"/>
                  <a:gd name="T64" fmla="*/ 15 w 53"/>
                  <a:gd name="T65" fmla="*/ 46 h 46"/>
                  <a:gd name="T66" fmla="*/ 25 w 53"/>
                  <a:gd name="T6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74" name="Freeform 368"/>
              <p:cNvSpPr>
                <a:spLocks/>
              </p:cNvSpPr>
              <p:nvPr userDrawn="1"/>
            </p:nvSpPr>
            <p:spPr bwMode="gray">
              <a:xfrm>
                <a:off x="1033" y="-2822"/>
                <a:ext cx="35" cy="21"/>
              </a:xfrm>
              <a:custGeom>
                <a:avLst/>
                <a:gdLst>
                  <a:gd name="T0" fmla="*/ 32 w 35"/>
                  <a:gd name="T1" fmla="*/ 18 h 21"/>
                  <a:gd name="T2" fmla="*/ 28 w 35"/>
                  <a:gd name="T3" fmla="*/ 11 h 21"/>
                  <a:gd name="T4" fmla="*/ 21 w 35"/>
                  <a:gd name="T5" fmla="*/ 7 h 21"/>
                  <a:gd name="T6" fmla="*/ 18 w 35"/>
                  <a:gd name="T7" fmla="*/ 4 h 21"/>
                  <a:gd name="T8" fmla="*/ 14 w 35"/>
                  <a:gd name="T9" fmla="*/ 4 h 21"/>
                  <a:gd name="T10" fmla="*/ 14 w 35"/>
                  <a:gd name="T11" fmla="*/ 4 h 21"/>
                  <a:gd name="T12" fmla="*/ 11 w 35"/>
                  <a:gd name="T13" fmla="*/ 0 h 21"/>
                  <a:gd name="T14" fmla="*/ 7 w 35"/>
                  <a:gd name="T15" fmla="*/ 0 h 21"/>
                  <a:gd name="T16" fmla="*/ 4 w 35"/>
                  <a:gd name="T17" fmla="*/ 0 h 21"/>
                  <a:gd name="T18" fmla="*/ 0 w 35"/>
                  <a:gd name="T19" fmla="*/ 4 h 21"/>
                  <a:gd name="T20" fmla="*/ 0 w 35"/>
                  <a:gd name="T21" fmla="*/ 7 h 21"/>
                  <a:gd name="T22" fmla="*/ 0 w 35"/>
                  <a:gd name="T23" fmla="*/ 7 h 21"/>
                  <a:gd name="T24" fmla="*/ 0 w 35"/>
                  <a:gd name="T25" fmla="*/ 11 h 21"/>
                  <a:gd name="T26" fmla="*/ 4 w 35"/>
                  <a:gd name="T27" fmla="*/ 14 h 21"/>
                  <a:gd name="T28" fmla="*/ 11 w 35"/>
                  <a:gd name="T29" fmla="*/ 18 h 21"/>
                  <a:gd name="T30" fmla="*/ 14 w 35"/>
                  <a:gd name="T31" fmla="*/ 18 h 21"/>
                  <a:gd name="T32" fmla="*/ 14 w 35"/>
                  <a:gd name="T33" fmla="*/ 18 h 21"/>
                  <a:gd name="T34" fmla="*/ 21 w 35"/>
                  <a:gd name="T35" fmla="*/ 21 h 21"/>
                  <a:gd name="T36" fmla="*/ 25 w 35"/>
                  <a:gd name="T37" fmla="*/ 21 h 21"/>
                  <a:gd name="T38" fmla="*/ 28 w 35"/>
                  <a:gd name="T39" fmla="*/ 21 h 21"/>
                  <a:gd name="T40" fmla="*/ 32 w 35"/>
                  <a:gd name="T41" fmla="*/ 21 h 21"/>
                  <a:gd name="T42" fmla="*/ 35 w 35"/>
                  <a:gd name="T43" fmla="*/ 21 h 21"/>
                  <a:gd name="T44" fmla="*/ 32 w 35"/>
                  <a:gd name="T4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75" name="Freeform 369"/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14 w 18"/>
                  <a:gd name="T3" fmla="*/ 18 h 18"/>
                  <a:gd name="T4" fmla="*/ 18 w 18"/>
                  <a:gd name="T5" fmla="*/ 14 h 18"/>
                  <a:gd name="T6" fmla="*/ 18 w 18"/>
                  <a:gd name="T7" fmla="*/ 7 h 18"/>
                  <a:gd name="T8" fmla="*/ 18 w 18"/>
                  <a:gd name="T9" fmla="*/ 4 h 18"/>
                  <a:gd name="T10" fmla="*/ 14 w 18"/>
                  <a:gd name="T11" fmla="*/ 0 h 18"/>
                  <a:gd name="T12" fmla="*/ 10 w 18"/>
                  <a:gd name="T13" fmla="*/ 0 h 18"/>
                  <a:gd name="T14" fmla="*/ 3 w 18"/>
                  <a:gd name="T15" fmla="*/ 0 h 18"/>
                  <a:gd name="T16" fmla="*/ 0 w 18"/>
                  <a:gd name="T17" fmla="*/ 4 h 18"/>
                  <a:gd name="T18" fmla="*/ 0 w 18"/>
                  <a:gd name="T19" fmla="*/ 7 h 18"/>
                  <a:gd name="T20" fmla="*/ 0 w 18"/>
                  <a:gd name="T21" fmla="*/ 14 h 18"/>
                  <a:gd name="T22" fmla="*/ 3 w 18"/>
                  <a:gd name="T23" fmla="*/ 18 h 18"/>
                  <a:gd name="T24" fmla="*/ 10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76" name="Freeform 370"/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4 w 21"/>
                  <a:gd name="T3" fmla="*/ 10 h 14"/>
                  <a:gd name="T4" fmla="*/ 7 w 21"/>
                  <a:gd name="T5" fmla="*/ 14 h 14"/>
                  <a:gd name="T6" fmla="*/ 11 w 21"/>
                  <a:gd name="T7" fmla="*/ 14 h 14"/>
                  <a:gd name="T8" fmla="*/ 14 w 21"/>
                  <a:gd name="T9" fmla="*/ 14 h 14"/>
                  <a:gd name="T10" fmla="*/ 18 w 21"/>
                  <a:gd name="T11" fmla="*/ 10 h 14"/>
                  <a:gd name="T12" fmla="*/ 21 w 21"/>
                  <a:gd name="T13" fmla="*/ 7 h 14"/>
                  <a:gd name="T14" fmla="*/ 18 w 21"/>
                  <a:gd name="T15" fmla="*/ 3 h 14"/>
                  <a:gd name="T16" fmla="*/ 14 w 21"/>
                  <a:gd name="T17" fmla="*/ 0 h 14"/>
                  <a:gd name="T18" fmla="*/ 11 w 21"/>
                  <a:gd name="T19" fmla="*/ 0 h 14"/>
                  <a:gd name="T20" fmla="*/ 4 w 21"/>
                  <a:gd name="T21" fmla="*/ 0 h 14"/>
                  <a:gd name="T22" fmla="*/ 0 w 21"/>
                  <a:gd name="T2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77" name="Freeform 371"/>
              <p:cNvSpPr>
                <a:spLocks/>
              </p:cNvSpPr>
              <p:nvPr userDrawn="1"/>
            </p:nvSpPr>
            <p:spPr bwMode="gray">
              <a:xfrm>
                <a:off x="1047" y="-2790"/>
                <a:ext cx="5" cy="2"/>
              </a:xfrm>
              <a:custGeom>
                <a:avLst/>
                <a:gdLst>
                  <a:gd name="T0" fmla="*/ 7 w 14"/>
                  <a:gd name="T1" fmla="*/ 7 h 7"/>
                  <a:gd name="T2" fmla="*/ 11 w 14"/>
                  <a:gd name="T3" fmla="*/ 7 h 7"/>
                  <a:gd name="T4" fmla="*/ 14 w 14"/>
                  <a:gd name="T5" fmla="*/ 3 h 7"/>
                  <a:gd name="T6" fmla="*/ 11 w 14"/>
                  <a:gd name="T7" fmla="*/ 0 h 7"/>
                  <a:gd name="T8" fmla="*/ 7 w 14"/>
                  <a:gd name="T9" fmla="*/ 0 h 7"/>
                  <a:gd name="T10" fmla="*/ 4 w 14"/>
                  <a:gd name="T11" fmla="*/ 0 h 7"/>
                  <a:gd name="T12" fmla="*/ 0 w 14"/>
                  <a:gd name="T13" fmla="*/ 3 h 7"/>
                  <a:gd name="T14" fmla="*/ 4 w 14"/>
                  <a:gd name="T15" fmla="*/ 7 h 7"/>
                  <a:gd name="T16" fmla="*/ 7 w 1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78" name="Freeform 372"/>
              <p:cNvSpPr>
                <a:spLocks/>
              </p:cNvSpPr>
              <p:nvPr userDrawn="1"/>
            </p:nvSpPr>
            <p:spPr bwMode="gray">
              <a:xfrm>
                <a:off x="892" y="-2720"/>
                <a:ext cx="19" cy="4"/>
              </a:xfrm>
              <a:custGeom>
                <a:avLst/>
                <a:gdLst>
                  <a:gd name="T0" fmla="*/ 0 w 18"/>
                  <a:gd name="T1" fmla="*/ 4 h 7"/>
                  <a:gd name="T2" fmla="*/ 4 w 18"/>
                  <a:gd name="T3" fmla="*/ 7 h 7"/>
                  <a:gd name="T4" fmla="*/ 11 w 18"/>
                  <a:gd name="T5" fmla="*/ 7 h 7"/>
                  <a:gd name="T6" fmla="*/ 14 w 18"/>
                  <a:gd name="T7" fmla="*/ 7 h 7"/>
                  <a:gd name="T8" fmla="*/ 18 w 18"/>
                  <a:gd name="T9" fmla="*/ 7 h 7"/>
                  <a:gd name="T10" fmla="*/ 18 w 18"/>
                  <a:gd name="T11" fmla="*/ 4 h 7"/>
                  <a:gd name="T12" fmla="*/ 14 w 18"/>
                  <a:gd name="T13" fmla="*/ 0 h 7"/>
                  <a:gd name="T14" fmla="*/ 11 w 18"/>
                  <a:gd name="T15" fmla="*/ 0 h 7"/>
                  <a:gd name="T16" fmla="*/ 4 w 18"/>
                  <a:gd name="T17" fmla="*/ 0 h 7"/>
                  <a:gd name="T18" fmla="*/ 0 w 18"/>
                  <a:gd name="T1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79" name="Freeform 373"/>
              <p:cNvSpPr>
                <a:spLocks/>
              </p:cNvSpPr>
              <p:nvPr userDrawn="1"/>
            </p:nvSpPr>
            <p:spPr bwMode="gray">
              <a:xfrm>
                <a:off x="1266" y="-2571"/>
                <a:ext cx="63" cy="54"/>
              </a:xfrm>
              <a:custGeom>
                <a:avLst/>
                <a:gdLst>
                  <a:gd name="T0" fmla="*/ 14 w 63"/>
                  <a:gd name="T1" fmla="*/ 39 h 46"/>
                  <a:gd name="T2" fmla="*/ 14 w 63"/>
                  <a:gd name="T3" fmla="*/ 42 h 46"/>
                  <a:gd name="T4" fmla="*/ 17 w 63"/>
                  <a:gd name="T5" fmla="*/ 46 h 46"/>
                  <a:gd name="T6" fmla="*/ 21 w 63"/>
                  <a:gd name="T7" fmla="*/ 46 h 46"/>
                  <a:gd name="T8" fmla="*/ 28 w 63"/>
                  <a:gd name="T9" fmla="*/ 46 h 46"/>
                  <a:gd name="T10" fmla="*/ 63 w 63"/>
                  <a:gd name="T11" fmla="*/ 42 h 46"/>
                  <a:gd name="T12" fmla="*/ 63 w 63"/>
                  <a:gd name="T13" fmla="*/ 35 h 46"/>
                  <a:gd name="T14" fmla="*/ 63 w 63"/>
                  <a:gd name="T15" fmla="*/ 35 h 46"/>
                  <a:gd name="T16" fmla="*/ 63 w 63"/>
                  <a:gd name="T17" fmla="*/ 28 h 46"/>
                  <a:gd name="T18" fmla="*/ 60 w 63"/>
                  <a:gd name="T19" fmla="*/ 21 h 46"/>
                  <a:gd name="T20" fmla="*/ 60 w 63"/>
                  <a:gd name="T21" fmla="*/ 14 h 46"/>
                  <a:gd name="T22" fmla="*/ 60 w 63"/>
                  <a:gd name="T23" fmla="*/ 7 h 46"/>
                  <a:gd name="T24" fmla="*/ 56 w 63"/>
                  <a:gd name="T25" fmla="*/ 4 h 46"/>
                  <a:gd name="T26" fmla="*/ 53 w 63"/>
                  <a:gd name="T27" fmla="*/ 0 h 46"/>
                  <a:gd name="T28" fmla="*/ 49 w 63"/>
                  <a:gd name="T29" fmla="*/ 0 h 46"/>
                  <a:gd name="T30" fmla="*/ 42 w 63"/>
                  <a:gd name="T31" fmla="*/ 0 h 46"/>
                  <a:gd name="T32" fmla="*/ 35 w 63"/>
                  <a:gd name="T33" fmla="*/ 0 h 46"/>
                  <a:gd name="T34" fmla="*/ 17 w 63"/>
                  <a:gd name="T35" fmla="*/ 0 h 46"/>
                  <a:gd name="T36" fmla="*/ 14 w 63"/>
                  <a:gd name="T37" fmla="*/ 0 h 46"/>
                  <a:gd name="T38" fmla="*/ 14 w 63"/>
                  <a:gd name="T39" fmla="*/ 0 h 46"/>
                  <a:gd name="T40" fmla="*/ 7 w 63"/>
                  <a:gd name="T41" fmla="*/ 0 h 46"/>
                  <a:gd name="T42" fmla="*/ 3 w 63"/>
                  <a:gd name="T43" fmla="*/ 4 h 46"/>
                  <a:gd name="T44" fmla="*/ 3 w 63"/>
                  <a:gd name="T45" fmla="*/ 7 h 46"/>
                  <a:gd name="T46" fmla="*/ 0 w 63"/>
                  <a:gd name="T47" fmla="*/ 14 h 46"/>
                  <a:gd name="T48" fmla="*/ 0 w 63"/>
                  <a:gd name="T49" fmla="*/ 14 h 46"/>
                  <a:gd name="T50" fmla="*/ 0 w 63"/>
                  <a:gd name="T51" fmla="*/ 18 h 46"/>
                  <a:gd name="T52" fmla="*/ 0 w 63"/>
                  <a:gd name="T53" fmla="*/ 25 h 46"/>
                  <a:gd name="T54" fmla="*/ 0 w 63"/>
                  <a:gd name="T55" fmla="*/ 28 h 46"/>
                  <a:gd name="T56" fmla="*/ 3 w 63"/>
                  <a:gd name="T57" fmla="*/ 35 h 46"/>
                  <a:gd name="T58" fmla="*/ 7 w 63"/>
                  <a:gd name="T59" fmla="*/ 39 h 46"/>
                  <a:gd name="T60" fmla="*/ 14 w 63"/>
                  <a:gd name="T61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80" name="Freeform 374"/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>
                  <a:gd name="T0" fmla="*/ 25 w 25"/>
                  <a:gd name="T1" fmla="*/ 24 h 31"/>
                  <a:gd name="T2" fmla="*/ 25 w 25"/>
                  <a:gd name="T3" fmla="*/ 24 h 31"/>
                  <a:gd name="T4" fmla="*/ 25 w 25"/>
                  <a:gd name="T5" fmla="*/ 21 h 31"/>
                  <a:gd name="T6" fmla="*/ 25 w 25"/>
                  <a:gd name="T7" fmla="*/ 14 h 31"/>
                  <a:gd name="T8" fmla="*/ 25 w 25"/>
                  <a:gd name="T9" fmla="*/ 10 h 31"/>
                  <a:gd name="T10" fmla="*/ 25 w 25"/>
                  <a:gd name="T11" fmla="*/ 7 h 31"/>
                  <a:gd name="T12" fmla="*/ 22 w 25"/>
                  <a:gd name="T13" fmla="*/ 0 h 31"/>
                  <a:gd name="T14" fmla="*/ 18 w 25"/>
                  <a:gd name="T15" fmla="*/ 0 h 31"/>
                  <a:gd name="T16" fmla="*/ 11 w 25"/>
                  <a:gd name="T17" fmla="*/ 0 h 31"/>
                  <a:gd name="T18" fmla="*/ 11 w 25"/>
                  <a:gd name="T19" fmla="*/ 0 h 31"/>
                  <a:gd name="T20" fmla="*/ 8 w 25"/>
                  <a:gd name="T21" fmla="*/ 0 h 31"/>
                  <a:gd name="T22" fmla="*/ 4 w 25"/>
                  <a:gd name="T23" fmla="*/ 0 h 31"/>
                  <a:gd name="T24" fmla="*/ 4 w 25"/>
                  <a:gd name="T25" fmla="*/ 0 h 31"/>
                  <a:gd name="T26" fmla="*/ 0 w 25"/>
                  <a:gd name="T27" fmla="*/ 7 h 31"/>
                  <a:gd name="T28" fmla="*/ 0 w 25"/>
                  <a:gd name="T29" fmla="*/ 14 h 31"/>
                  <a:gd name="T30" fmla="*/ 0 w 25"/>
                  <a:gd name="T31" fmla="*/ 14 h 31"/>
                  <a:gd name="T32" fmla="*/ 0 w 25"/>
                  <a:gd name="T33" fmla="*/ 17 h 31"/>
                  <a:gd name="T34" fmla="*/ 0 w 25"/>
                  <a:gd name="T35" fmla="*/ 24 h 31"/>
                  <a:gd name="T36" fmla="*/ 4 w 25"/>
                  <a:gd name="T37" fmla="*/ 28 h 31"/>
                  <a:gd name="T38" fmla="*/ 8 w 25"/>
                  <a:gd name="T39" fmla="*/ 31 h 31"/>
                  <a:gd name="T40" fmla="*/ 8 w 25"/>
                  <a:gd name="T41" fmla="*/ 31 h 31"/>
                  <a:gd name="T42" fmla="*/ 11 w 25"/>
                  <a:gd name="T43" fmla="*/ 31 h 31"/>
                  <a:gd name="T44" fmla="*/ 15 w 25"/>
                  <a:gd name="T45" fmla="*/ 31 h 31"/>
                  <a:gd name="T46" fmla="*/ 22 w 25"/>
                  <a:gd name="T47" fmla="*/ 31 h 31"/>
                  <a:gd name="T48" fmla="*/ 25 w 25"/>
                  <a:gd name="T49" fmla="*/ 28 h 31"/>
                  <a:gd name="T50" fmla="*/ 25 w 25"/>
                  <a:gd name="T5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81" name="Freeform 375"/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>
                  <a:gd name="T0" fmla="*/ 0 w 28"/>
                  <a:gd name="T1" fmla="*/ 4 h 7"/>
                  <a:gd name="T2" fmla="*/ 3 w 28"/>
                  <a:gd name="T3" fmla="*/ 4 h 7"/>
                  <a:gd name="T4" fmla="*/ 7 w 28"/>
                  <a:gd name="T5" fmla="*/ 7 h 7"/>
                  <a:gd name="T6" fmla="*/ 14 w 28"/>
                  <a:gd name="T7" fmla="*/ 7 h 7"/>
                  <a:gd name="T8" fmla="*/ 21 w 28"/>
                  <a:gd name="T9" fmla="*/ 7 h 7"/>
                  <a:gd name="T10" fmla="*/ 28 w 28"/>
                  <a:gd name="T11" fmla="*/ 4 h 7"/>
                  <a:gd name="T12" fmla="*/ 28 w 28"/>
                  <a:gd name="T13" fmla="*/ 4 h 7"/>
                  <a:gd name="T14" fmla="*/ 28 w 28"/>
                  <a:gd name="T15" fmla="*/ 0 h 7"/>
                  <a:gd name="T16" fmla="*/ 21 w 28"/>
                  <a:gd name="T17" fmla="*/ 0 h 7"/>
                  <a:gd name="T18" fmla="*/ 14 w 28"/>
                  <a:gd name="T19" fmla="*/ 0 h 7"/>
                  <a:gd name="T20" fmla="*/ 7 w 28"/>
                  <a:gd name="T21" fmla="*/ 0 h 7"/>
                  <a:gd name="T22" fmla="*/ 3 w 28"/>
                  <a:gd name="T23" fmla="*/ 0 h 7"/>
                  <a:gd name="T24" fmla="*/ 0 w 28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82" name="Freeform 376"/>
              <p:cNvSpPr>
                <a:spLocks/>
              </p:cNvSpPr>
              <p:nvPr userDrawn="1"/>
            </p:nvSpPr>
            <p:spPr bwMode="gray">
              <a:xfrm>
                <a:off x="1269" y="-2146"/>
                <a:ext cx="8" cy="20"/>
              </a:xfrm>
              <a:custGeom>
                <a:avLst/>
                <a:gdLst>
                  <a:gd name="T0" fmla="*/ 7 w 11"/>
                  <a:gd name="T1" fmla="*/ 0 h 29"/>
                  <a:gd name="T2" fmla="*/ 4 w 11"/>
                  <a:gd name="T3" fmla="*/ 0 h 29"/>
                  <a:gd name="T4" fmla="*/ 0 w 11"/>
                  <a:gd name="T5" fmla="*/ 8 h 29"/>
                  <a:gd name="T6" fmla="*/ 0 w 11"/>
                  <a:gd name="T7" fmla="*/ 15 h 29"/>
                  <a:gd name="T8" fmla="*/ 0 w 11"/>
                  <a:gd name="T9" fmla="*/ 22 h 29"/>
                  <a:gd name="T10" fmla="*/ 4 w 11"/>
                  <a:gd name="T11" fmla="*/ 25 h 29"/>
                  <a:gd name="T12" fmla="*/ 7 w 11"/>
                  <a:gd name="T13" fmla="*/ 29 h 29"/>
                  <a:gd name="T14" fmla="*/ 7 w 11"/>
                  <a:gd name="T15" fmla="*/ 25 h 29"/>
                  <a:gd name="T16" fmla="*/ 11 w 11"/>
                  <a:gd name="T17" fmla="*/ 22 h 29"/>
                  <a:gd name="T18" fmla="*/ 11 w 11"/>
                  <a:gd name="T19" fmla="*/ 15 h 29"/>
                  <a:gd name="T20" fmla="*/ 11 w 11"/>
                  <a:gd name="T21" fmla="*/ 8 h 29"/>
                  <a:gd name="T22" fmla="*/ 7 w 11"/>
                  <a:gd name="T23" fmla="*/ 0 h 29"/>
                  <a:gd name="T24" fmla="*/ 7 w 11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83" name="Freeform 377"/>
              <p:cNvSpPr>
                <a:spLocks/>
              </p:cNvSpPr>
              <p:nvPr userDrawn="1"/>
            </p:nvSpPr>
            <p:spPr bwMode="gray">
              <a:xfrm>
                <a:off x="1311" y="-2188"/>
                <a:ext cx="24" cy="21"/>
              </a:xfrm>
              <a:custGeom>
                <a:avLst/>
                <a:gdLst>
                  <a:gd name="T0" fmla="*/ 8 w 18"/>
                  <a:gd name="T1" fmla="*/ 0 h 21"/>
                  <a:gd name="T2" fmla="*/ 4 w 18"/>
                  <a:gd name="T3" fmla="*/ 4 h 21"/>
                  <a:gd name="T4" fmla="*/ 0 w 18"/>
                  <a:gd name="T5" fmla="*/ 7 h 21"/>
                  <a:gd name="T6" fmla="*/ 0 w 18"/>
                  <a:gd name="T7" fmla="*/ 11 h 21"/>
                  <a:gd name="T8" fmla="*/ 0 w 18"/>
                  <a:gd name="T9" fmla="*/ 18 h 21"/>
                  <a:gd name="T10" fmla="*/ 4 w 18"/>
                  <a:gd name="T11" fmla="*/ 21 h 21"/>
                  <a:gd name="T12" fmla="*/ 8 w 18"/>
                  <a:gd name="T13" fmla="*/ 21 h 21"/>
                  <a:gd name="T14" fmla="*/ 11 w 18"/>
                  <a:gd name="T15" fmla="*/ 21 h 21"/>
                  <a:gd name="T16" fmla="*/ 15 w 18"/>
                  <a:gd name="T17" fmla="*/ 18 h 21"/>
                  <a:gd name="T18" fmla="*/ 18 w 18"/>
                  <a:gd name="T19" fmla="*/ 11 h 21"/>
                  <a:gd name="T20" fmla="*/ 15 w 18"/>
                  <a:gd name="T21" fmla="*/ 7 h 21"/>
                  <a:gd name="T22" fmla="*/ 11 w 18"/>
                  <a:gd name="T23" fmla="*/ 4 h 21"/>
                  <a:gd name="T24" fmla="*/ 8 w 18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  <p:sp>
            <p:nvSpPr>
              <p:cNvPr id="184" name="Freeform 378"/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>
                  <a:gd name="T0" fmla="*/ 42 w 243"/>
                  <a:gd name="T1" fmla="*/ 204 h 282"/>
                  <a:gd name="T2" fmla="*/ 42 w 243"/>
                  <a:gd name="T3" fmla="*/ 218 h 282"/>
                  <a:gd name="T4" fmla="*/ 42 w 243"/>
                  <a:gd name="T5" fmla="*/ 229 h 282"/>
                  <a:gd name="T6" fmla="*/ 28 w 243"/>
                  <a:gd name="T7" fmla="*/ 218 h 282"/>
                  <a:gd name="T8" fmla="*/ 21 w 243"/>
                  <a:gd name="T9" fmla="*/ 225 h 282"/>
                  <a:gd name="T10" fmla="*/ 10 w 243"/>
                  <a:gd name="T11" fmla="*/ 236 h 282"/>
                  <a:gd name="T12" fmla="*/ 10 w 243"/>
                  <a:gd name="T13" fmla="*/ 260 h 282"/>
                  <a:gd name="T14" fmla="*/ 35 w 243"/>
                  <a:gd name="T15" fmla="*/ 268 h 282"/>
                  <a:gd name="T16" fmla="*/ 49 w 243"/>
                  <a:gd name="T17" fmla="*/ 275 h 282"/>
                  <a:gd name="T18" fmla="*/ 70 w 243"/>
                  <a:gd name="T19" fmla="*/ 278 h 282"/>
                  <a:gd name="T20" fmla="*/ 81 w 243"/>
                  <a:gd name="T21" fmla="*/ 264 h 282"/>
                  <a:gd name="T22" fmla="*/ 84 w 243"/>
                  <a:gd name="T23" fmla="*/ 239 h 282"/>
                  <a:gd name="T24" fmla="*/ 106 w 243"/>
                  <a:gd name="T25" fmla="*/ 229 h 282"/>
                  <a:gd name="T26" fmla="*/ 116 w 243"/>
                  <a:gd name="T27" fmla="*/ 208 h 282"/>
                  <a:gd name="T28" fmla="*/ 120 w 243"/>
                  <a:gd name="T29" fmla="*/ 197 h 282"/>
                  <a:gd name="T30" fmla="*/ 113 w 243"/>
                  <a:gd name="T31" fmla="*/ 190 h 282"/>
                  <a:gd name="T32" fmla="*/ 127 w 243"/>
                  <a:gd name="T33" fmla="*/ 179 h 282"/>
                  <a:gd name="T34" fmla="*/ 155 w 243"/>
                  <a:gd name="T35" fmla="*/ 172 h 282"/>
                  <a:gd name="T36" fmla="*/ 162 w 243"/>
                  <a:gd name="T37" fmla="*/ 162 h 282"/>
                  <a:gd name="T38" fmla="*/ 180 w 243"/>
                  <a:gd name="T39" fmla="*/ 144 h 282"/>
                  <a:gd name="T40" fmla="*/ 208 w 243"/>
                  <a:gd name="T41" fmla="*/ 123 h 282"/>
                  <a:gd name="T42" fmla="*/ 225 w 243"/>
                  <a:gd name="T43" fmla="*/ 112 h 282"/>
                  <a:gd name="T44" fmla="*/ 218 w 243"/>
                  <a:gd name="T45" fmla="*/ 105 h 282"/>
                  <a:gd name="T46" fmla="*/ 204 w 243"/>
                  <a:gd name="T47" fmla="*/ 98 h 282"/>
                  <a:gd name="T48" fmla="*/ 211 w 243"/>
                  <a:gd name="T49" fmla="*/ 91 h 282"/>
                  <a:gd name="T50" fmla="*/ 211 w 243"/>
                  <a:gd name="T51" fmla="*/ 84 h 282"/>
                  <a:gd name="T52" fmla="*/ 243 w 243"/>
                  <a:gd name="T53" fmla="*/ 84 h 282"/>
                  <a:gd name="T54" fmla="*/ 232 w 243"/>
                  <a:gd name="T55" fmla="*/ 46 h 282"/>
                  <a:gd name="T56" fmla="*/ 225 w 243"/>
                  <a:gd name="T57" fmla="*/ 28 h 282"/>
                  <a:gd name="T58" fmla="*/ 201 w 243"/>
                  <a:gd name="T59" fmla="*/ 7 h 282"/>
                  <a:gd name="T60" fmla="*/ 183 w 243"/>
                  <a:gd name="T61" fmla="*/ 3 h 282"/>
                  <a:gd name="T62" fmla="*/ 141 w 243"/>
                  <a:gd name="T63" fmla="*/ 0 h 282"/>
                  <a:gd name="T64" fmla="*/ 116 w 243"/>
                  <a:gd name="T65" fmla="*/ 10 h 282"/>
                  <a:gd name="T66" fmla="*/ 95 w 243"/>
                  <a:gd name="T67" fmla="*/ 21 h 282"/>
                  <a:gd name="T68" fmla="*/ 74 w 243"/>
                  <a:gd name="T69" fmla="*/ 35 h 282"/>
                  <a:gd name="T70" fmla="*/ 56 w 243"/>
                  <a:gd name="T71" fmla="*/ 35 h 282"/>
                  <a:gd name="T72" fmla="*/ 49 w 243"/>
                  <a:gd name="T73" fmla="*/ 49 h 282"/>
                  <a:gd name="T74" fmla="*/ 56 w 243"/>
                  <a:gd name="T75" fmla="*/ 77 h 282"/>
                  <a:gd name="T76" fmla="*/ 67 w 243"/>
                  <a:gd name="T77" fmla="*/ 74 h 282"/>
                  <a:gd name="T78" fmla="*/ 88 w 243"/>
                  <a:gd name="T79" fmla="*/ 77 h 282"/>
                  <a:gd name="T80" fmla="*/ 141 w 243"/>
                  <a:gd name="T81" fmla="*/ 84 h 282"/>
                  <a:gd name="T82" fmla="*/ 130 w 243"/>
                  <a:gd name="T83" fmla="*/ 91 h 282"/>
                  <a:gd name="T84" fmla="*/ 109 w 243"/>
                  <a:gd name="T85" fmla="*/ 98 h 282"/>
                  <a:gd name="T86" fmla="*/ 88 w 243"/>
                  <a:gd name="T87" fmla="*/ 120 h 282"/>
                  <a:gd name="T88" fmla="*/ 84 w 243"/>
                  <a:gd name="T89" fmla="*/ 144 h 282"/>
                  <a:gd name="T90" fmla="*/ 74 w 243"/>
                  <a:gd name="T91" fmla="*/ 127 h 282"/>
                  <a:gd name="T92" fmla="*/ 60 w 243"/>
                  <a:gd name="T93" fmla="*/ 116 h 282"/>
                  <a:gd name="T94" fmla="*/ 60 w 243"/>
                  <a:gd name="T95" fmla="*/ 137 h 282"/>
                  <a:gd name="T96" fmla="*/ 53 w 243"/>
                  <a:gd name="T97" fmla="*/ 172 h 282"/>
                  <a:gd name="T98" fmla="*/ 70 w 243"/>
                  <a:gd name="T99" fmla="*/ 172 h 282"/>
                  <a:gd name="T100" fmla="*/ 56 w 243"/>
                  <a:gd name="T101" fmla="*/ 183 h 282"/>
                  <a:gd name="T102" fmla="*/ 42 w 243"/>
                  <a:gd name="T103" fmla="*/ 183 h 282"/>
                  <a:gd name="T104" fmla="*/ 28 w 243"/>
                  <a:gd name="T105" fmla="*/ 20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1F5281"/>
                  </a:solidFill>
                </a:endParaRPr>
              </a:p>
            </p:txBody>
          </p:sp>
        </p:grpSp>
        <p:sp>
          <p:nvSpPr>
            <p:cNvPr id="146" name="Freeform 379"/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>
                <a:gd name="T0" fmla="*/ 388 w 927"/>
                <a:gd name="T1" fmla="*/ 521 h 1067"/>
                <a:gd name="T2" fmla="*/ 377 w 927"/>
                <a:gd name="T3" fmla="*/ 595 h 1067"/>
                <a:gd name="T4" fmla="*/ 416 w 927"/>
                <a:gd name="T5" fmla="*/ 715 h 1067"/>
                <a:gd name="T6" fmla="*/ 409 w 927"/>
                <a:gd name="T7" fmla="*/ 859 h 1067"/>
                <a:gd name="T8" fmla="*/ 535 w 927"/>
                <a:gd name="T9" fmla="*/ 1057 h 1067"/>
                <a:gd name="T10" fmla="*/ 655 w 927"/>
                <a:gd name="T11" fmla="*/ 979 h 1067"/>
                <a:gd name="T12" fmla="*/ 698 w 927"/>
                <a:gd name="T13" fmla="*/ 916 h 1067"/>
                <a:gd name="T14" fmla="*/ 757 w 927"/>
                <a:gd name="T15" fmla="*/ 799 h 1067"/>
                <a:gd name="T16" fmla="*/ 757 w 927"/>
                <a:gd name="T17" fmla="*/ 662 h 1067"/>
                <a:gd name="T18" fmla="*/ 909 w 927"/>
                <a:gd name="T19" fmla="*/ 436 h 1067"/>
                <a:gd name="T20" fmla="*/ 810 w 927"/>
                <a:gd name="T21" fmla="*/ 384 h 1067"/>
                <a:gd name="T22" fmla="*/ 754 w 927"/>
                <a:gd name="T23" fmla="*/ 296 h 1067"/>
                <a:gd name="T24" fmla="*/ 659 w 927"/>
                <a:gd name="T25" fmla="*/ 105 h 1067"/>
                <a:gd name="T26" fmla="*/ 514 w 927"/>
                <a:gd name="T27" fmla="*/ 95 h 1067"/>
                <a:gd name="T28" fmla="*/ 416 w 927"/>
                <a:gd name="T29" fmla="*/ 74 h 1067"/>
                <a:gd name="T30" fmla="*/ 391 w 927"/>
                <a:gd name="T31" fmla="*/ 42 h 1067"/>
                <a:gd name="T32" fmla="*/ 296 w 927"/>
                <a:gd name="T33" fmla="*/ 10 h 1067"/>
                <a:gd name="T34" fmla="*/ 155 w 927"/>
                <a:gd name="T35" fmla="*/ 24 h 1067"/>
                <a:gd name="T36" fmla="*/ 70 w 927"/>
                <a:gd name="T37" fmla="*/ 148 h 1067"/>
                <a:gd name="T38" fmla="*/ 7 w 927"/>
                <a:gd name="T39" fmla="*/ 250 h 1067"/>
                <a:gd name="T40" fmla="*/ 0 w 927"/>
                <a:gd name="T41" fmla="*/ 341 h 1067"/>
                <a:gd name="T42" fmla="*/ 63 w 927"/>
                <a:gd name="T43" fmla="*/ 422 h 1067"/>
                <a:gd name="T44" fmla="*/ 233 w 927"/>
                <a:gd name="T45" fmla="*/ 486 h 1067"/>
                <a:gd name="T46" fmla="*/ 380 w 927"/>
                <a:gd name="T47" fmla="*/ 447 h 1067"/>
                <a:gd name="T48" fmla="*/ 669 w 927"/>
                <a:gd name="T49" fmla="*/ 884 h 1067"/>
                <a:gd name="T50" fmla="*/ 620 w 927"/>
                <a:gd name="T51" fmla="*/ 863 h 1067"/>
                <a:gd name="T52" fmla="*/ 426 w 927"/>
                <a:gd name="T53" fmla="*/ 433 h 1067"/>
                <a:gd name="T54" fmla="*/ 511 w 927"/>
                <a:gd name="T55" fmla="*/ 789 h 1067"/>
                <a:gd name="T56" fmla="*/ 447 w 927"/>
                <a:gd name="T57" fmla="*/ 599 h 1067"/>
                <a:gd name="T58" fmla="*/ 433 w 927"/>
                <a:gd name="T59" fmla="*/ 570 h 1067"/>
                <a:gd name="T60" fmla="*/ 553 w 927"/>
                <a:gd name="T61" fmla="*/ 803 h 1067"/>
                <a:gd name="T62" fmla="*/ 592 w 927"/>
                <a:gd name="T63" fmla="*/ 806 h 1067"/>
                <a:gd name="T64" fmla="*/ 659 w 927"/>
                <a:gd name="T65" fmla="*/ 577 h 1067"/>
                <a:gd name="T66" fmla="*/ 497 w 927"/>
                <a:gd name="T67" fmla="*/ 447 h 1067"/>
                <a:gd name="T68" fmla="*/ 416 w 927"/>
                <a:gd name="T69" fmla="*/ 232 h 1067"/>
                <a:gd name="T70" fmla="*/ 469 w 927"/>
                <a:gd name="T71" fmla="*/ 954 h 1067"/>
                <a:gd name="T72" fmla="*/ 525 w 927"/>
                <a:gd name="T73" fmla="*/ 810 h 1067"/>
                <a:gd name="T74" fmla="*/ 567 w 927"/>
                <a:gd name="T75" fmla="*/ 817 h 1067"/>
                <a:gd name="T76" fmla="*/ 447 w 927"/>
                <a:gd name="T77" fmla="*/ 250 h 1067"/>
                <a:gd name="T78" fmla="*/ 373 w 927"/>
                <a:gd name="T79" fmla="*/ 151 h 1067"/>
                <a:gd name="T80" fmla="*/ 377 w 927"/>
                <a:gd name="T81" fmla="*/ 179 h 1067"/>
                <a:gd name="T82" fmla="*/ 359 w 927"/>
                <a:gd name="T83" fmla="*/ 102 h 1067"/>
                <a:gd name="T84" fmla="*/ 229 w 927"/>
                <a:gd name="T85" fmla="*/ 373 h 1067"/>
                <a:gd name="T86" fmla="*/ 151 w 927"/>
                <a:gd name="T87" fmla="*/ 444 h 1067"/>
                <a:gd name="T88" fmla="*/ 88 w 927"/>
                <a:gd name="T89" fmla="*/ 327 h 1067"/>
                <a:gd name="T90" fmla="*/ 78 w 927"/>
                <a:gd name="T91" fmla="*/ 338 h 1067"/>
                <a:gd name="T92" fmla="*/ 78 w 927"/>
                <a:gd name="T93" fmla="*/ 373 h 1067"/>
                <a:gd name="T94" fmla="*/ 127 w 927"/>
                <a:gd name="T95" fmla="*/ 398 h 1067"/>
                <a:gd name="T96" fmla="*/ 134 w 927"/>
                <a:gd name="T97" fmla="*/ 440 h 1067"/>
                <a:gd name="T98" fmla="*/ 144 w 927"/>
                <a:gd name="T99" fmla="*/ 436 h 1067"/>
                <a:gd name="T100" fmla="*/ 187 w 927"/>
                <a:gd name="T101" fmla="*/ 359 h 1067"/>
                <a:gd name="T102" fmla="*/ 247 w 927"/>
                <a:gd name="T103" fmla="*/ 345 h 1067"/>
                <a:gd name="T104" fmla="*/ 67 w 927"/>
                <a:gd name="T105" fmla="*/ 348 h 1067"/>
                <a:gd name="T106" fmla="*/ 39 w 927"/>
                <a:gd name="T107" fmla="*/ 327 h 1067"/>
                <a:gd name="T108" fmla="*/ 99 w 927"/>
                <a:gd name="T109" fmla="*/ 436 h 1067"/>
                <a:gd name="T110" fmla="*/ 155 w 927"/>
                <a:gd name="T111" fmla="*/ 454 h 1067"/>
                <a:gd name="T112" fmla="*/ 183 w 927"/>
                <a:gd name="T113" fmla="*/ 391 h 1067"/>
                <a:gd name="T114" fmla="*/ 250 w 927"/>
                <a:gd name="T115" fmla="*/ 398 h 1067"/>
                <a:gd name="T116" fmla="*/ 338 w 927"/>
                <a:gd name="T117" fmla="*/ 380 h 1067"/>
                <a:gd name="T118" fmla="*/ 388 w 927"/>
                <a:gd name="T119" fmla="*/ 595 h 1067"/>
                <a:gd name="T120" fmla="*/ 423 w 927"/>
                <a:gd name="T121" fmla="*/ 803 h 1067"/>
                <a:gd name="T122" fmla="*/ 666 w 927"/>
                <a:gd name="T123" fmla="*/ 88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147" name="Rectangle 380"/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AECF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</p:grpSp>
      <p:sp>
        <p:nvSpPr>
          <p:cNvPr id="185" name="Text Box 14"/>
          <p:cNvSpPr txBox="1">
            <a:spLocks noChangeArrowheads="1"/>
          </p:cNvSpPr>
          <p:nvPr/>
        </p:nvSpPr>
        <p:spPr bwMode="white">
          <a:xfrm>
            <a:off x="5367867" y="5867400"/>
            <a:ext cx="17441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186" name="Freeform 381"/>
          <p:cNvSpPr>
            <a:spLocks noEditPoints="1"/>
          </p:cNvSpPr>
          <p:nvPr/>
        </p:nvSpPr>
        <p:spPr bwMode="gray">
          <a:xfrm>
            <a:off x="2832101" y="1268414"/>
            <a:ext cx="7488767" cy="3743325"/>
          </a:xfrm>
          <a:custGeom>
            <a:avLst/>
            <a:gdLst>
              <a:gd name="T0" fmla="*/ 2147483647 w 3482"/>
              <a:gd name="T1" fmla="*/ 2147483647 h 2308"/>
              <a:gd name="T2" fmla="*/ 2147483647 w 3482"/>
              <a:gd name="T3" fmla="*/ 2147483647 h 2308"/>
              <a:gd name="T4" fmla="*/ 2147483647 w 3482"/>
              <a:gd name="T5" fmla="*/ 2147483647 h 2308"/>
              <a:gd name="T6" fmla="*/ 2147483647 w 3482"/>
              <a:gd name="T7" fmla="*/ 2147483647 h 2308"/>
              <a:gd name="T8" fmla="*/ 2147483647 w 3482"/>
              <a:gd name="T9" fmla="*/ 2147483647 h 2308"/>
              <a:gd name="T10" fmla="*/ 2147483647 w 3482"/>
              <a:gd name="T11" fmla="*/ 2147483647 h 2308"/>
              <a:gd name="T12" fmla="*/ 2147483647 w 3482"/>
              <a:gd name="T13" fmla="*/ 2147483647 h 2308"/>
              <a:gd name="T14" fmla="*/ 2147483647 w 3482"/>
              <a:gd name="T15" fmla="*/ 2147483647 h 2308"/>
              <a:gd name="T16" fmla="*/ 2147483647 w 3482"/>
              <a:gd name="T17" fmla="*/ 2147483647 h 2308"/>
              <a:gd name="T18" fmla="*/ 2147483647 w 3482"/>
              <a:gd name="T19" fmla="*/ 2147483647 h 2308"/>
              <a:gd name="T20" fmla="*/ 2147483647 w 3482"/>
              <a:gd name="T21" fmla="*/ 2147483647 h 2308"/>
              <a:gd name="T22" fmla="*/ 2147483647 w 3482"/>
              <a:gd name="T23" fmla="*/ 2147483647 h 2308"/>
              <a:gd name="T24" fmla="*/ 2147483647 w 3482"/>
              <a:gd name="T25" fmla="*/ 2147483647 h 2308"/>
              <a:gd name="T26" fmla="*/ 2147483647 w 3482"/>
              <a:gd name="T27" fmla="*/ 2147483647 h 2308"/>
              <a:gd name="T28" fmla="*/ 2147483647 w 3482"/>
              <a:gd name="T29" fmla="*/ 2147483647 h 2308"/>
              <a:gd name="T30" fmla="*/ 2147483647 w 3482"/>
              <a:gd name="T31" fmla="*/ 2147483647 h 2308"/>
              <a:gd name="T32" fmla="*/ 2147483647 w 3482"/>
              <a:gd name="T33" fmla="*/ 2147483647 h 2308"/>
              <a:gd name="T34" fmla="*/ 2147483647 w 3482"/>
              <a:gd name="T35" fmla="*/ 2147483647 h 2308"/>
              <a:gd name="T36" fmla="*/ 2147483647 w 3482"/>
              <a:gd name="T37" fmla="*/ 2147483647 h 2308"/>
              <a:gd name="T38" fmla="*/ 2147483647 w 3482"/>
              <a:gd name="T39" fmla="*/ 2147483647 h 2308"/>
              <a:gd name="T40" fmla="*/ 2147483647 w 3482"/>
              <a:gd name="T41" fmla="*/ 2147483647 h 2308"/>
              <a:gd name="T42" fmla="*/ 2147483647 w 3482"/>
              <a:gd name="T43" fmla="*/ 2147483647 h 2308"/>
              <a:gd name="T44" fmla="*/ 2147483647 w 3482"/>
              <a:gd name="T45" fmla="*/ 2147483647 h 2308"/>
              <a:gd name="T46" fmla="*/ 2147483647 w 3482"/>
              <a:gd name="T47" fmla="*/ 2147483647 h 2308"/>
              <a:gd name="T48" fmla="*/ 2147483647 w 3482"/>
              <a:gd name="T49" fmla="*/ 2147483647 h 2308"/>
              <a:gd name="T50" fmla="*/ 2147483647 w 3482"/>
              <a:gd name="T51" fmla="*/ 2147483647 h 2308"/>
              <a:gd name="T52" fmla="*/ 2147483647 w 3482"/>
              <a:gd name="T53" fmla="*/ 2147483647 h 2308"/>
              <a:gd name="T54" fmla="*/ 2147483647 w 3482"/>
              <a:gd name="T55" fmla="*/ 2147483647 h 2308"/>
              <a:gd name="T56" fmla="*/ 2147483647 w 3482"/>
              <a:gd name="T57" fmla="*/ 2147483647 h 2308"/>
              <a:gd name="T58" fmla="*/ 2147483647 w 3482"/>
              <a:gd name="T59" fmla="*/ 2147483647 h 2308"/>
              <a:gd name="T60" fmla="*/ 2147483647 w 3482"/>
              <a:gd name="T61" fmla="*/ 2147483647 h 2308"/>
              <a:gd name="T62" fmla="*/ 2147483647 w 3482"/>
              <a:gd name="T63" fmla="*/ 2147483647 h 2308"/>
              <a:gd name="T64" fmla="*/ 2147483647 w 3482"/>
              <a:gd name="T65" fmla="*/ 2147483647 h 2308"/>
              <a:gd name="T66" fmla="*/ 2147483647 w 3482"/>
              <a:gd name="T67" fmla="*/ 2147483647 h 2308"/>
              <a:gd name="T68" fmla="*/ 2147483647 w 3482"/>
              <a:gd name="T69" fmla="*/ 2147483647 h 2308"/>
              <a:gd name="T70" fmla="*/ 2147483647 w 3482"/>
              <a:gd name="T71" fmla="*/ 2147483647 h 2308"/>
              <a:gd name="T72" fmla="*/ 2147483647 w 3482"/>
              <a:gd name="T73" fmla="*/ 2147483647 h 2308"/>
              <a:gd name="T74" fmla="*/ 2147483647 w 3482"/>
              <a:gd name="T75" fmla="*/ 2147483647 h 2308"/>
              <a:gd name="T76" fmla="*/ 2147483647 w 3482"/>
              <a:gd name="T77" fmla="*/ 2147483647 h 2308"/>
              <a:gd name="T78" fmla="*/ 2147483647 w 3482"/>
              <a:gd name="T79" fmla="*/ 2147483647 h 2308"/>
              <a:gd name="T80" fmla="*/ 2147483647 w 3482"/>
              <a:gd name="T81" fmla="*/ 2147483647 h 2308"/>
              <a:gd name="T82" fmla="*/ 2147483647 w 3482"/>
              <a:gd name="T83" fmla="*/ 2147483647 h 2308"/>
              <a:gd name="T84" fmla="*/ 2147483647 w 3482"/>
              <a:gd name="T85" fmla="*/ 2147483647 h 2308"/>
              <a:gd name="T86" fmla="*/ 2147483647 w 3482"/>
              <a:gd name="T87" fmla="*/ 2147483647 h 2308"/>
              <a:gd name="T88" fmla="*/ 2147483647 w 3482"/>
              <a:gd name="T89" fmla="*/ 2147483647 h 2308"/>
              <a:gd name="T90" fmla="*/ 2147483647 w 3482"/>
              <a:gd name="T91" fmla="*/ 2147483647 h 2308"/>
              <a:gd name="T92" fmla="*/ 2147483647 w 3482"/>
              <a:gd name="T93" fmla="*/ 2147483647 h 2308"/>
              <a:gd name="T94" fmla="*/ 2147483647 w 3482"/>
              <a:gd name="T95" fmla="*/ 2147483647 h 2308"/>
              <a:gd name="T96" fmla="*/ 2147483647 w 3482"/>
              <a:gd name="T97" fmla="*/ 2147483647 h 2308"/>
              <a:gd name="T98" fmla="*/ 2147483647 w 3482"/>
              <a:gd name="T99" fmla="*/ 2147483647 h 2308"/>
              <a:gd name="T100" fmla="*/ 2147483647 w 3482"/>
              <a:gd name="T101" fmla="*/ 2147483647 h 2308"/>
              <a:gd name="T102" fmla="*/ 2147483647 w 3482"/>
              <a:gd name="T103" fmla="*/ 2147483647 h 2308"/>
              <a:gd name="T104" fmla="*/ 2147483647 w 3482"/>
              <a:gd name="T105" fmla="*/ 2147483647 h 2308"/>
              <a:gd name="T106" fmla="*/ 2147483647 w 3482"/>
              <a:gd name="T107" fmla="*/ 2147483647 h 2308"/>
              <a:gd name="T108" fmla="*/ 2147483647 w 3482"/>
              <a:gd name="T109" fmla="*/ 2147483647 h 2308"/>
              <a:gd name="T110" fmla="*/ 2147483647 w 3482"/>
              <a:gd name="T111" fmla="*/ 2147483647 h 2308"/>
              <a:gd name="T112" fmla="*/ 2147483647 w 3482"/>
              <a:gd name="T113" fmla="*/ 2147483647 h 2308"/>
              <a:gd name="T114" fmla="*/ 2147483647 w 3482"/>
              <a:gd name="T115" fmla="*/ 2147483647 h 2308"/>
              <a:gd name="T116" fmla="*/ 2147483647 w 3482"/>
              <a:gd name="T117" fmla="*/ 2147483647 h 2308"/>
              <a:gd name="T118" fmla="*/ 2147483647 w 3482"/>
              <a:gd name="T119" fmla="*/ 2147483647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5281"/>
              </a:solidFill>
              <a:ea typeface="ＭＳ Ｐゴシック" charset="0"/>
            </a:endParaRPr>
          </a:p>
        </p:txBody>
      </p:sp>
      <p:sp>
        <p:nvSpPr>
          <p:cNvPr id="187" name="AutoShape 384"/>
          <p:cNvSpPr>
            <a:spLocks noChangeArrowheads="1"/>
          </p:cNvSpPr>
          <p:nvPr/>
        </p:nvSpPr>
        <p:spPr bwMode="auto">
          <a:xfrm>
            <a:off x="2032000" y="4752975"/>
            <a:ext cx="8636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F528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2895600"/>
            <a:ext cx="9652000" cy="16764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235200" y="4800600"/>
            <a:ext cx="8229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601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6BCF5-363B-C547-826C-FF86B4441D87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8704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2AD9-99B5-AA42-838C-1FC65A81C929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68540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6338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6338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F253-8193-9844-B529-CB08C88E466A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71248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47C29-68A4-4C4D-886E-888F56F31A57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06723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C39BE-B3C2-A148-883B-01C7221C5332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33959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2B8D-5EA7-B043-95F5-7F2425433F0E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1044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6E81C-7B0E-4B04-9519-0D469B9D967C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71634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DB92-EF7B-534C-B9EE-A85FBA5A933C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33932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D5800-FBCA-BD46-A6A5-A46539330F7B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03874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EC48-86B1-FC4F-92F5-FF7DEE55F31C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19269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5A17-F150-2A42-8497-AA566D2ABF43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92410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76338"/>
            <a:ext cx="10972800" cy="5105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2072-5997-7F44-AB5E-9F3F3E0970D9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44531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Nhấn soạn thảo kiểu tiêu đề trang cái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vi-VN"/>
              <a:t>Nhấn soạn thảo kiểu tiêu đề phụ của trang chiếu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C9414-7299-430A-8454-7A8F6EA60E7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63069"/>
      </p:ext>
    </p:extLst>
  </p:cSld>
  <p:clrMapOvr>
    <a:masterClrMapping/>
  </p:clrMapOvr>
  <p:transition spd="med">
    <p:checke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F8585-4403-4DD2-AB1A-C1E618F8164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25211"/>
      </p:ext>
    </p:extLst>
  </p:cSld>
  <p:clrMapOvr>
    <a:masterClrMapping/>
  </p:clrMapOvr>
  <p:transition spd="med">
    <p:checke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9741C-B9D4-4B59-997E-9F970ECE57F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97169"/>
      </p:ext>
    </p:extLst>
  </p:cSld>
  <p:clrMapOvr>
    <a:masterClrMapping/>
  </p:clrMapOvr>
  <p:transition spd="med">
    <p:checke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7FFC0-D9B1-4D3A-BA8F-419C9F605BC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8922"/>
      </p:ext>
    </p:extLst>
  </p:cSld>
  <p:clrMapOvr>
    <a:masterClrMapping/>
  </p:clrMapOvr>
  <p:transition spd="med">
    <p:checke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6E7B2-7416-4D12-AE0A-24289E6E563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90498"/>
      </p:ext>
    </p:extLst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FB10-AC8E-4F91-821E-EC751C8F818C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95139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C10D1-AEFA-4A21-8B79-A81CA46B6C88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88442"/>
      </p:ext>
    </p:extLst>
  </p:cSld>
  <p:clrMapOvr>
    <a:masterClrMapping/>
  </p:clrMapOvr>
  <p:transition spd="med">
    <p:checke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9C1A-E18A-49A7-AEDC-F378615414B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91126"/>
      </p:ext>
    </p:extLst>
  </p:cSld>
  <p:clrMapOvr>
    <a:masterClrMapping/>
  </p:clrMapOvr>
  <p:transition spd="med">
    <p:checke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75C6-C616-4FA6-A747-8606D671E3B1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07904"/>
      </p:ext>
    </p:extLst>
  </p:cSld>
  <p:clrMapOvr>
    <a:masterClrMapping/>
  </p:clrMapOvr>
  <p:transition spd="med">
    <p:checke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290D-2BE2-49A7-8359-F12E35007143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178"/>
      </p:ext>
    </p:extLst>
  </p:cSld>
  <p:clrMapOvr>
    <a:masterClrMapping/>
  </p:clrMapOvr>
  <p:transition spd="med">
    <p:checke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C68EB-7DEC-401C-8AEC-AFD9A9076A1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23222"/>
      </p:ext>
    </p:extLst>
  </p:cSld>
  <p:clrMapOvr>
    <a:masterClrMapping/>
  </p:clrMapOvr>
  <p:transition spd="med"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27DB7-F7B1-4EB5-9E76-357669B22B5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5759"/>
      </p:ext>
    </p:extLst>
  </p:cSld>
  <p:clrMapOvr>
    <a:masterClrMapping/>
  </p:clrMapOvr>
  <p:transition spd="med"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DA9F2-AB7C-4ADA-B641-EDEE2C6167E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77099"/>
      </p:ext>
    </p:extLst>
  </p:cSld>
  <p:clrMapOvr>
    <a:masterClrMapping/>
  </p:clrMapOvr>
  <p:transition spd="med"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2651-A4A5-46BB-A891-4D2E39EC4F25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5196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C3D1-E61B-47C0-BB05-672A38C0CA9D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4789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22D4-319B-498F-B9EC-E3EA88CAC0A7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10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6338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6338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EA7C-47A2-47DF-B0BB-43CECFC7FB12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70759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E854-7D87-4C87-ADFF-B3F6F1EB81BB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6125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764-F69A-4A0B-9CFF-C98AD0EB3DE8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4081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32DB-D43B-458D-BEDD-50A302CA7169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B77-E0E9-4DDD-BA5F-AD1ADAB2D5CF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27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4C4-850D-4256-A7AB-30204FFFDF5A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6107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E522-D255-405A-9B80-D296332C21F3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33201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D24-78EE-431E-8F9E-8C93C992AC38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66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28FB-317D-41E4-ADA1-52D5604625B2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74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2651-A4A5-46BB-A891-4D2E39EC4F25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435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C3D1-E61B-47C0-BB05-672A38C0CA9D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990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11A5-C081-402E-817C-179518502C3E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48323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22D4-319B-498F-B9EC-E3EA88CAC0A7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08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E854-7D87-4C87-ADFF-B3F6F1EB81BB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9970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764-F69A-4A0B-9CFF-C98AD0EB3DE8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9151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32DB-D43B-458D-BEDD-50A302CA7169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2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B77-E0E9-4DDD-BA5F-AD1ADAB2D5CF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83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4C4-850D-4256-A7AB-30204FFFDF5A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7231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E522-D255-405A-9B80-D296332C21F3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26687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D24-78EE-431E-8F9E-8C93C992AC38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05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28FB-317D-41E4-ADA1-52D5604625B2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46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1B14263A-A4A8-487F-A65F-89C8E95BF782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F7EDA2-782E-4DD4-A470-2CA3FE5CB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8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75E79-2C00-4D81-912E-888A97F20CF3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268791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4B76BD3-FAFB-46E8-B557-127AC7095058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52302F0-91F3-4588-BFFF-CB496D21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7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771EBEA-4E5E-4BAD-974C-51FF7851C734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D07B19B-E340-4A3C-B183-FAD38DB69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82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DF1024EF-1723-4F70-9245-461194348461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A558DBB-B556-47FD-A3E2-A949BFB8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28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0A2EB0A2-625C-46C9-A760-57A6516283D2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02F5BC7-821E-497F-A223-E08E30A3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9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CFE13A61-C01C-4481-B64C-A703969FD0A9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E385B15-55EC-4A7D-AE94-38AFC80A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40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6CBA1E9-7B67-4B1E-82C9-18E20A735B0F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F8BF9B7-3986-418B-9695-8F6CAF78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354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27460B7-706A-4851-AAD8-7194537F46A4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360644E-BC48-41DE-88AF-718F137BF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45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C8FFE7F-BA69-484F-BCFE-1D01377EFFF6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A18D4A1-31AC-4008-B3DB-1F399A4A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454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4A802E4-6D72-42A7-9352-18D396B6853F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02B4D9-D604-4F62-ABCD-2C3DF2BE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45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AD6713C-09C2-4DBB-985D-5E5CD80A3544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80AC026-630D-4BE7-B732-A1BB44AC7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4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F44A-CF3C-4872-9FF2-02D298CAA7BF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552792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1B14263A-A4A8-487F-A65F-89C8E95BF782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F7EDA2-782E-4DD4-A470-2CA3FE5CB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99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4B76BD3-FAFB-46E8-B557-127AC7095058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52302F0-91F3-4588-BFFF-CB496D21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883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771EBEA-4E5E-4BAD-974C-51FF7851C734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D07B19B-E340-4A3C-B183-FAD38DB69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8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DF1024EF-1723-4F70-9245-461194348461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A558DBB-B556-47FD-A3E2-A949BFB8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066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0A2EB0A2-625C-46C9-A760-57A6516283D2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02F5BC7-821E-497F-A223-E08E30A3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846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CFE13A61-C01C-4481-B64C-A703969FD0A9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E385B15-55EC-4A7D-AE94-38AFC80A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807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6CBA1E9-7B67-4B1E-82C9-18E20A735B0F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F8BF9B7-3986-418B-9695-8F6CAF78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076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27460B7-706A-4851-AAD8-7194537F46A4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360644E-BC48-41DE-88AF-718F137BF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140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C8FFE7F-BA69-484F-BCFE-1D01377EFFF6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A18D4A1-31AC-4008-B3DB-1F399A4A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25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4A802E4-6D72-42A7-9352-18D396B6853F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02B4D9-D604-4F62-ABCD-2C3DF2BE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3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4CC5-60B5-4DE5-B37E-F57877842AB1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00623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AD6713C-09C2-4DBB-985D-5E5CD80A3544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80AC026-630D-4BE7-B732-A1BB44AC7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A4D0-D608-4EFC-8FED-CC4A1DE8F6DF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2297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5"/>
          <p:cNvSpPr>
            <a:spLocks noChangeArrowheads="1"/>
          </p:cNvSpPr>
          <p:nvPr/>
        </p:nvSpPr>
        <p:spPr bwMode="gray">
          <a:xfrm>
            <a:off x="220134" y="144464"/>
            <a:ext cx="11755967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1F5281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76338"/>
            <a:ext cx="10972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0" y="6613526"/>
            <a:ext cx="3860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537326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B09A2A-2F6E-4FF0-9F6A-1DCF2E1A1C4A}" type="slidenum">
              <a:rPr lang="en-US">
                <a:solidFill>
                  <a:srgbClr val="1F528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2" name="Freeform 17"/>
          <p:cNvSpPr>
            <a:spLocks noEditPoints="1"/>
          </p:cNvSpPr>
          <p:nvPr/>
        </p:nvSpPr>
        <p:spPr bwMode="gray">
          <a:xfrm>
            <a:off x="527051" y="188913"/>
            <a:ext cx="1536700" cy="792162"/>
          </a:xfrm>
          <a:custGeom>
            <a:avLst/>
            <a:gdLst>
              <a:gd name="T0" fmla="*/ 2147483646 w 3482"/>
              <a:gd name="T1" fmla="*/ 2147483646 h 2308"/>
              <a:gd name="T2" fmla="*/ 2147483646 w 3482"/>
              <a:gd name="T3" fmla="*/ 2147483646 h 2308"/>
              <a:gd name="T4" fmla="*/ 2147483646 w 3482"/>
              <a:gd name="T5" fmla="*/ 2147483646 h 2308"/>
              <a:gd name="T6" fmla="*/ 2147483646 w 3482"/>
              <a:gd name="T7" fmla="*/ 2147483646 h 2308"/>
              <a:gd name="T8" fmla="*/ 2147483646 w 3482"/>
              <a:gd name="T9" fmla="*/ 2147483646 h 2308"/>
              <a:gd name="T10" fmla="*/ 2147483646 w 3482"/>
              <a:gd name="T11" fmla="*/ 2147483646 h 2308"/>
              <a:gd name="T12" fmla="*/ 2147483646 w 3482"/>
              <a:gd name="T13" fmla="*/ 2147483646 h 2308"/>
              <a:gd name="T14" fmla="*/ 2147483646 w 3482"/>
              <a:gd name="T15" fmla="*/ 2147483646 h 2308"/>
              <a:gd name="T16" fmla="*/ 2147483646 w 3482"/>
              <a:gd name="T17" fmla="*/ 2147483646 h 2308"/>
              <a:gd name="T18" fmla="*/ 2147483646 w 3482"/>
              <a:gd name="T19" fmla="*/ 2147483646 h 2308"/>
              <a:gd name="T20" fmla="*/ 2147483646 w 3482"/>
              <a:gd name="T21" fmla="*/ 2147483646 h 2308"/>
              <a:gd name="T22" fmla="*/ 2147483646 w 3482"/>
              <a:gd name="T23" fmla="*/ 2147483646 h 2308"/>
              <a:gd name="T24" fmla="*/ 2147483646 w 3482"/>
              <a:gd name="T25" fmla="*/ 2147483646 h 2308"/>
              <a:gd name="T26" fmla="*/ 2147483646 w 3482"/>
              <a:gd name="T27" fmla="*/ 2147483646 h 2308"/>
              <a:gd name="T28" fmla="*/ 2147483646 w 3482"/>
              <a:gd name="T29" fmla="*/ 2147483646 h 2308"/>
              <a:gd name="T30" fmla="*/ 2147483646 w 3482"/>
              <a:gd name="T31" fmla="*/ 2147483646 h 2308"/>
              <a:gd name="T32" fmla="*/ 2147483646 w 3482"/>
              <a:gd name="T33" fmla="*/ 2147483646 h 2308"/>
              <a:gd name="T34" fmla="*/ 2147483646 w 3482"/>
              <a:gd name="T35" fmla="*/ 2147483646 h 2308"/>
              <a:gd name="T36" fmla="*/ 2147483646 w 3482"/>
              <a:gd name="T37" fmla="*/ 2147483646 h 2308"/>
              <a:gd name="T38" fmla="*/ 2147483646 w 3482"/>
              <a:gd name="T39" fmla="*/ 2147483646 h 2308"/>
              <a:gd name="T40" fmla="*/ 2147483646 w 3482"/>
              <a:gd name="T41" fmla="*/ 2147483646 h 2308"/>
              <a:gd name="T42" fmla="*/ 2147483646 w 3482"/>
              <a:gd name="T43" fmla="*/ 2147483646 h 2308"/>
              <a:gd name="T44" fmla="*/ 2147483646 w 3482"/>
              <a:gd name="T45" fmla="*/ 2147483646 h 2308"/>
              <a:gd name="T46" fmla="*/ 2147483646 w 3482"/>
              <a:gd name="T47" fmla="*/ 2147483646 h 2308"/>
              <a:gd name="T48" fmla="*/ 2147483646 w 3482"/>
              <a:gd name="T49" fmla="*/ 2147483646 h 2308"/>
              <a:gd name="T50" fmla="*/ 2147483646 w 3482"/>
              <a:gd name="T51" fmla="*/ 2147483646 h 2308"/>
              <a:gd name="T52" fmla="*/ 2147483646 w 3482"/>
              <a:gd name="T53" fmla="*/ 2147483646 h 2308"/>
              <a:gd name="T54" fmla="*/ 2147483646 w 3482"/>
              <a:gd name="T55" fmla="*/ 2147483646 h 2308"/>
              <a:gd name="T56" fmla="*/ 2147483646 w 3482"/>
              <a:gd name="T57" fmla="*/ 2147483646 h 2308"/>
              <a:gd name="T58" fmla="*/ 2147483646 w 3482"/>
              <a:gd name="T59" fmla="*/ 2147483646 h 2308"/>
              <a:gd name="T60" fmla="*/ 2147483646 w 3482"/>
              <a:gd name="T61" fmla="*/ 2147483646 h 2308"/>
              <a:gd name="T62" fmla="*/ 2147483646 w 3482"/>
              <a:gd name="T63" fmla="*/ 2147483646 h 2308"/>
              <a:gd name="T64" fmla="*/ 2147483646 w 3482"/>
              <a:gd name="T65" fmla="*/ 2147483646 h 2308"/>
              <a:gd name="T66" fmla="*/ 2147483646 w 3482"/>
              <a:gd name="T67" fmla="*/ 2147483646 h 2308"/>
              <a:gd name="T68" fmla="*/ 2147483646 w 3482"/>
              <a:gd name="T69" fmla="*/ 2147483646 h 2308"/>
              <a:gd name="T70" fmla="*/ 2147483646 w 3482"/>
              <a:gd name="T71" fmla="*/ 2147483646 h 2308"/>
              <a:gd name="T72" fmla="*/ 2147483646 w 3482"/>
              <a:gd name="T73" fmla="*/ 2147483646 h 2308"/>
              <a:gd name="T74" fmla="*/ 2147483646 w 3482"/>
              <a:gd name="T75" fmla="*/ 2147483646 h 2308"/>
              <a:gd name="T76" fmla="*/ 2147483646 w 3482"/>
              <a:gd name="T77" fmla="*/ 2147483646 h 2308"/>
              <a:gd name="T78" fmla="*/ 2147483646 w 3482"/>
              <a:gd name="T79" fmla="*/ 2147483646 h 2308"/>
              <a:gd name="T80" fmla="*/ 2147483646 w 3482"/>
              <a:gd name="T81" fmla="*/ 2147483646 h 2308"/>
              <a:gd name="T82" fmla="*/ 2147483646 w 3482"/>
              <a:gd name="T83" fmla="*/ 2147483646 h 2308"/>
              <a:gd name="T84" fmla="*/ 2147483646 w 3482"/>
              <a:gd name="T85" fmla="*/ 2147483646 h 2308"/>
              <a:gd name="T86" fmla="*/ 2147483646 w 3482"/>
              <a:gd name="T87" fmla="*/ 2147483646 h 2308"/>
              <a:gd name="T88" fmla="*/ 2147483646 w 3482"/>
              <a:gd name="T89" fmla="*/ 2147483646 h 2308"/>
              <a:gd name="T90" fmla="*/ 2147483646 w 3482"/>
              <a:gd name="T91" fmla="*/ 2147483646 h 2308"/>
              <a:gd name="T92" fmla="*/ 2147483646 w 3482"/>
              <a:gd name="T93" fmla="*/ 2147483646 h 2308"/>
              <a:gd name="T94" fmla="*/ 2147483646 w 3482"/>
              <a:gd name="T95" fmla="*/ 2147483646 h 2308"/>
              <a:gd name="T96" fmla="*/ 2147483646 w 3482"/>
              <a:gd name="T97" fmla="*/ 2147483646 h 2308"/>
              <a:gd name="T98" fmla="*/ 2147483646 w 3482"/>
              <a:gd name="T99" fmla="*/ 2147483646 h 2308"/>
              <a:gd name="T100" fmla="*/ 2147483646 w 3482"/>
              <a:gd name="T101" fmla="*/ 2147483646 h 2308"/>
              <a:gd name="T102" fmla="*/ 2147483646 w 3482"/>
              <a:gd name="T103" fmla="*/ 2147483646 h 2308"/>
              <a:gd name="T104" fmla="*/ 2147483646 w 3482"/>
              <a:gd name="T105" fmla="*/ 2147483646 h 2308"/>
              <a:gd name="T106" fmla="*/ 2147483646 w 3482"/>
              <a:gd name="T107" fmla="*/ 2147483646 h 2308"/>
              <a:gd name="T108" fmla="*/ 2147483646 w 3482"/>
              <a:gd name="T109" fmla="*/ 2147483646 h 2308"/>
              <a:gd name="T110" fmla="*/ 2147483646 w 3482"/>
              <a:gd name="T111" fmla="*/ 2147483646 h 2308"/>
              <a:gd name="T112" fmla="*/ 2147483646 w 3482"/>
              <a:gd name="T113" fmla="*/ 2147483646 h 2308"/>
              <a:gd name="T114" fmla="*/ 2147483646 w 3482"/>
              <a:gd name="T115" fmla="*/ 2147483646 h 2308"/>
              <a:gd name="T116" fmla="*/ 2147483646 w 3482"/>
              <a:gd name="T117" fmla="*/ 2147483646 h 2308"/>
              <a:gd name="T118" fmla="*/ 2147483646 w 3482"/>
              <a:gd name="T119" fmla="*/ 2147483646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5B5B5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1F5281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274638"/>
            <a:ext cx="1097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Line 16"/>
          <p:cNvSpPr>
            <a:spLocks noChangeShapeType="1"/>
          </p:cNvSpPr>
          <p:nvPr/>
        </p:nvSpPr>
        <p:spPr bwMode="gray">
          <a:xfrm>
            <a:off x="624418" y="981076"/>
            <a:ext cx="11034183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1F5281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629400"/>
            <a:ext cx="335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193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rgbClr val="1F528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5"/>
          <p:cNvSpPr>
            <a:spLocks noChangeArrowheads="1"/>
          </p:cNvSpPr>
          <p:nvPr/>
        </p:nvSpPr>
        <p:spPr bwMode="gray">
          <a:xfrm>
            <a:off x="220134" y="144464"/>
            <a:ext cx="11755967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F5281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76338"/>
            <a:ext cx="10972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0" y="6613526"/>
            <a:ext cx="3860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537326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A34EF-C346-5E45-813B-BCF04DD317F4}" type="slidenum">
              <a:rPr lang="en-US">
                <a:solidFill>
                  <a:srgbClr val="1F5281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1F5281"/>
              </a:solidFill>
              <a:ea typeface="ＭＳ Ｐゴシック" charset="0"/>
            </a:endParaRPr>
          </a:p>
        </p:txBody>
      </p:sp>
      <p:sp>
        <p:nvSpPr>
          <p:cNvPr id="2" name="Freeform 17"/>
          <p:cNvSpPr>
            <a:spLocks noEditPoints="1"/>
          </p:cNvSpPr>
          <p:nvPr/>
        </p:nvSpPr>
        <p:spPr bwMode="gray">
          <a:xfrm>
            <a:off x="527051" y="188913"/>
            <a:ext cx="1536700" cy="792162"/>
          </a:xfrm>
          <a:custGeom>
            <a:avLst/>
            <a:gdLst>
              <a:gd name="T0" fmla="*/ 2147483647 w 3482"/>
              <a:gd name="T1" fmla="*/ 2147483647 h 2308"/>
              <a:gd name="T2" fmla="*/ 2147483647 w 3482"/>
              <a:gd name="T3" fmla="*/ 2147483647 h 2308"/>
              <a:gd name="T4" fmla="*/ 2147483647 w 3482"/>
              <a:gd name="T5" fmla="*/ 2147483647 h 2308"/>
              <a:gd name="T6" fmla="*/ 2147483647 w 3482"/>
              <a:gd name="T7" fmla="*/ 2147483647 h 2308"/>
              <a:gd name="T8" fmla="*/ 2147483647 w 3482"/>
              <a:gd name="T9" fmla="*/ 2147483647 h 2308"/>
              <a:gd name="T10" fmla="*/ 2147483647 w 3482"/>
              <a:gd name="T11" fmla="*/ 2147483647 h 2308"/>
              <a:gd name="T12" fmla="*/ 2147483647 w 3482"/>
              <a:gd name="T13" fmla="*/ 2147483647 h 2308"/>
              <a:gd name="T14" fmla="*/ 2147483647 w 3482"/>
              <a:gd name="T15" fmla="*/ 2147483647 h 2308"/>
              <a:gd name="T16" fmla="*/ 2147483647 w 3482"/>
              <a:gd name="T17" fmla="*/ 2147483647 h 2308"/>
              <a:gd name="T18" fmla="*/ 2147483647 w 3482"/>
              <a:gd name="T19" fmla="*/ 2147483647 h 2308"/>
              <a:gd name="T20" fmla="*/ 2147483647 w 3482"/>
              <a:gd name="T21" fmla="*/ 2147483647 h 2308"/>
              <a:gd name="T22" fmla="*/ 2147483647 w 3482"/>
              <a:gd name="T23" fmla="*/ 2147483647 h 2308"/>
              <a:gd name="T24" fmla="*/ 2147483647 w 3482"/>
              <a:gd name="T25" fmla="*/ 2147483647 h 2308"/>
              <a:gd name="T26" fmla="*/ 2147483647 w 3482"/>
              <a:gd name="T27" fmla="*/ 2147483647 h 2308"/>
              <a:gd name="T28" fmla="*/ 2147483647 w 3482"/>
              <a:gd name="T29" fmla="*/ 2147483647 h 2308"/>
              <a:gd name="T30" fmla="*/ 2147483647 w 3482"/>
              <a:gd name="T31" fmla="*/ 2147483647 h 2308"/>
              <a:gd name="T32" fmla="*/ 2147483647 w 3482"/>
              <a:gd name="T33" fmla="*/ 2147483647 h 2308"/>
              <a:gd name="T34" fmla="*/ 2147483647 w 3482"/>
              <a:gd name="T35" fmla="*/ 2147483647 h 2308"/>
              <a:gd name="T36" fmla="*/ 2147483647 w 3482"/>
              <a:gd name="T37" fmla="*/ 2147483647 h 2308"/>
              <a:gd name="T38" fmla="*/ 2147483647 w 3482"/>
              <a:gd name="T39" fmla="*/ 2147483647 h 2308"/>
              <a:gd name="T40" fmla="*/ 2147483647 w 3482"/>
              <a:gd name="T41" fmla="*/ 2147483647 h 2308"/>
              <a:gd name="T42" fmla="*/ 2147483647 w 3482"/>
              <a:gd name="T43" fmla="*/ 2147483647 h 2308"/>
              <a:gd name="T44" fmla="*/ 2147483647 w 3482"/>
              <a:gd name="T45" fmla="*/ 2147483647 h 2308"/>
              <a:gd name="T46" fmla="*/ 2147483647 w 3482"/>
              <a:gd name="T47" fmla="*/ 2147483647 h 2308"/>
              <a:gd name="T48" fmla="*/ 2147483647 w 3482"/>
              <a:gd name="T49" fmla="*/ 2147483647 h 2308"/>
              <a:gd name="T50" fmla="*/ 2147483647 w 3482"/>
              <a:gd name="T51" fmla="*/ 2147483647 h 2308"/>
              <a:gd name="T52" fmla="*/ 2147483647 w 3482"/>
              <a:gd name="T53" fmla="*/ 2147483647 h 2308"/>
              <a:gd name="T54" fmla="*/ 2147483647 w 3482"/>
              <a:gd name="T55" fmla="*/ 2147483647 h 2308"/>
              <a:gd name="T56" fmla="*/ 2147483647 w 3482"/>
              <a:gd name="T57" fmla="*/ 2147483647 h 2308"/>
              <a:gd name="T58" fmla="*/ 2147483647 w 3482"/>
              <a:gd name="T59" fmla="*/ 2147483647 h 2308"/>
              <a:gd name="T60" fmla="*/ 2147483647 w 3482"/>
              <a:gd name="T61" fmla="*/ 2147483647 h 2308"/>
              <a:gd name="T62" fmla="*/ 2147483647 w 3482"/>
              <a:gd name="T63" fmla="*/ 2147483647 h 2308"/>
              <a:gd name="T64" fmla="*/ 2147483647 w 3482"/>
              <a:gd name="T65" fmla="*/ 2147483647 h 2308"/>
              <a:gd name="T66" fmla="*/ 2147483647 w 3482"/>
              <a:gd name="T67" fmla="*/ 2147483647 h 2308"/>
              <a:gd name="T68" fmla="*/ 2147483647 w 3482"/>
              <a:gd name="T69" fmla="*/ 2147483647 h 2308"/>
              <a:gd name="T70" fmla="*/ 2147483647 w 3482"/>
              <a:gd name="T71" fmla="*/ 2147483647 h 2308"/>
              <a:gd name="T72" fmla="*/ 2147483647 w 3482"/>
              <a:gd name="T73" fmla="*/ 2147483647 h 2308"/>
              <a:gd name="T74" fmla="*/ 2147483647 w 3482"/>
              <a:gd name="T75" fmla="*/ 2147483647 h 2308"/>
              <a:gd name="T76" fmla="*/ 2147483647 w 3482"/>
              <a:gd name="T77" fmla="*/ 2147483647 h 2308"/>
              <a:gd name="T78" fmla="*/ 2147483647 w 3482"/>
              <a:gd name="T79" fmla="*/ 2147483647 h 2308"/>
              <a:gd name="T80" fmla="*/ 2147483647 w 3482"/>
              <a:gd name="T81" fmla="*/ 2147483647 h 2308"/>
              <a:gd name="T82" fmla="*/ 2147483647 w 3482"/>
              <a:gd name="T83" fmla="*/ 2147483647 h 2308"/>
              <a:gd name="T84" fmla="*/ 2147483647 w 3482"/>
              <a:gd name="T85" fmla="*/ 2147483647 h 2308"/>
              <a:gd name="T86" fmla="*/ 2147483647 w 3482"/>
              <a:gd name="T87" fmla="*/ 2147483647 h 2308"/>
              <a:gd name="T88" fmla="*/ 2147483647 w 3482"/>
              <a:gd name="T89" fmla="*/ 2147483647 h 2308"/>
              <a:gd name="T90" fmla="*/ 2147483647 w 3482"/>
              <a:gd name="T91" fmla="*/ 2147483647 h 2308"/>
              <a:gd name="T92" fmla="*/ 2147483647 w 3482"/>
              <a:gd name="T93" fmla="*/ 2147483647 h 2308"/>
              <a:gd name="T94" fmla="*/ 2147483647 w 3482"/>
              <a:gd name="T95" fmla="*/ 2147483647 h 2308"/>
              <a:gd name="T96" fmla="*/ 2147483647 w 3482"/>
              <a:gd name="T97" fmla="*/ 2147483647 h 2308"/>
              <a:gd name="T98" fmla="*/ 2147483647 w 3482"/>
              <a:gd name="T99" fmla="*/ 2147483647 h 2308"/>
              <a:gd name="T100" fmla="*/ 2147483647 w 3482"/>
              <a:gd name="T101" fmla="*/ 2147483647 h 2308"/>
              <a:gd name="T102" fmla="*/ 2147483647 w 3482"/>
              <a:gd name="T103" fmla="*/ 2147483647 h 2308"/>
              <a:gd name="T104" fmla="*/ 2147483647 w 3482"/>
              <a:gd name="T105" fmla="*/ 2147483647 h 2308"/>
              <a:gd name="T106" fmla="*/ 2147483647 w 3482"/>
              <a:gd name="T107" fmla="*/ 2147483647 h 2308"/>
              <a:gd name="T108" fmla="*/ 2147483647 w 3482"/>
              <a:gd name="T109" fmla="*/ 2147483647 h 2308"/>
              <a:gd name="T110" fmla="*/ 2147483647 w 3482"/>
              <a:gd name="T111" fmla="*/ 2147483647 h 2308"/>
              <a:gd name="T112" fmla="*/ 2147483647 w 3482"/>
              <a:gd name="T113" fmla="*/ 2147483647 h 2308"/>
              <a:gd name="T114" fmla="*/ 2147483647 w 3482"/>
              <a:gd name="T115" fmla="*/ 2147483647 h 2308"/>
              <a:gd name="T116" fmla="*/ 2147483647 w 3482"/>
              <a:gd name="T117" fmla="*/ 2147483647 h 2308"/>
              <a:gd name="T118" fmla="*/ 2147483647 w 3482"/>
              <a:gd name="T119" fmla="*/ 2147483647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B5B5B5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5281"/>
              </a:solidFill>
              <a:ea typeface="ＭＳ Ｐゴシック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274638"/>
            <a:ext cx="1097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Line 16"/>
          <p:cNvSpPr>
            <a:spLocks noChangeShapeType="1"/>
          </p:cNvSpPr>
          <p:nvPr/>
        </p:nvSpPr>
        <p:spPr bwMode="gray">
          <a:xfrm>
            <a:off x="624418" y="981076"/>
            <a:ext cx="11034183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F5281"/>
              </a:solidFill>
              <a:ea typeface="ＭＳ Ｐゴシック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629400"/>
            <a:ext cx="3352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7689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rgbClr val="1F528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v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</a:t>
            </a:r>
            <a:endParaRPr lang="vi-VN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Nhấn soạn thảo các kiểu văn bản trang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3D4DD-1F9C-4778-B367-2AA70015708D}" type="slidenum">
              <a:rPr lang="vi-VN">
                <a:solidFill>
                  <a:srgbClr val="000000"/>
                </a:solidFill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9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 spd="med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62F4CD-C3F5-4385-AE0A-3E28D1544782}" type="datetime1">
              <a:rPr lang="en-US" smtClean="0">
                <a:solidFill>
                  <a:srgbClr val="696464"/>
                </a:solidFill>
                <a:ea typeface="ＭＳ Ｐゴシック" charset="0"/>
              </a:rPr>
              <a:pPr/>
              <a:t>8/13/2023</a:t>
            </a:fld>
            <a:endParaRPr lang="en-US">
              <a:solidFill>
                <a:srgbClr val="696464"/>
              </a:solidFill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  <a:ea typeface="ＭＳ Ｐゴシック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62F4CD-C3F5-4385-AE0A-3E28D1544782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1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fld id="{CAA5CFA2-6BE6-45D5-ADA2-62EAAF213C8D}" type="datetime1">
              <a:rPr lang="en-US">
                <a:cs typeface="Arial" panose="020B0604020202020204" pitchFamily="34" charset="0"/>
              </a:rPr>
              <a:pPr>
                <a:defRPr/>
              </a:pPr>
              <a:t>8/13/2023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86182DC-59FF-4119-BBCA-D3A7A930D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6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fld id="{CAA5CFA2-6BE6-45D5-ADA2-62EAAF213C8D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86182DC-59FF-4119-BBCA-D3A7A930D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\Symphony_No_3.wma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microsoft.com/office/2007/relationships/diagramDrawing" Target="../diagrams/drawing13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38400" y="1981200"/>
            <a:ext cx="7315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 CHÍNH TRỊ - LUẬT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 MÔN CHỦ NGHĨA MÁC-LÊNIN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38400" y="4038600"/>
            <a:ext cx="7315200" cy="1752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GIẢNG MÔN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TRIẾT HỌC MÁC-LÊNIN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27BAE0B-6958-554E-E3FD-1E325466D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6200"/>
            <a:ext cx="9143999" cy="1143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7F0A404-8A6B-A38A-E2E6-A71F0BAB3983}"/>
              </a:ext>
            </a:extLst>
          </p:cNvPr>
          <p:cNvSpPr txBox="1"/>
          <p:nvPr/>
        </p:nvSpPr>
        <p:spPr>
          <a:xfrm>
            <a:off x="4953000" y="5922317"/>
            <a:ext cx="4686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Biên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soạn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CNML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1693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524000" y="1196975"/>
            <a:ext cx="9144000" cy="71438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vi-VN" sz="1800" b="0">
              <a:solidFill>
                <a:srgbClr val="827F4C"/>
              </a:solidFill>
              <a:latin typeface="Arial Black" panose="020B0A04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488451" name="WordArt 3"/>
          <p:cNvSpPr>
            <a:spLocks noChangeArrowheads="1" noChangeShapeType="1" noTextEdit="1"/>
          </p:cNvSpPr>
          <p:nvPr/>
        </p:nvSpPr>
        <p:spPr bwMode="auto">
          <a:xfrm>
            <a:off x="2855914" y="333376"/>
            <a:ext cx="43211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.  Ý </a:t>
            </a:r>
            <a:r>
              <a:rPr lang="en-US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thức</a:t>
            </a:r>
            <a:r>
              <a:rPr lang="en-US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103428" name="Text Box 5"/>
          <p:cNvSpPr txBox="1">
            <a:spLocks noChangeArrowheads="1"/>
          </p:cNvSpPr>
          <p:nvPr/>
        </p:nvSpPr>
        <p:spPr bwMode="auto">
          <a:xfrm>
            <a:off x="1992313" y="2205038"/>
            <a:ext cx="806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88454" name="Picture 6" descr="3D-70 Ng Chi Thanh (1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414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55" name="Picture 7" descr="理性认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5259388"/>
            <a:ext cx="1727200" cy="1625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88457" name="Picture 9" descr="is?7plFNhgA4IPVrO9aaVywjv2G84foHut7b1ezD6CAdW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0"/>
            <a:ext cx="1295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8" name="WordArt 10"/>
          <p:cNvSpPr>
            <a:spLocks noChangeArrowheads="1" noChangeShapeType="1" noTextEdit="1"/>
          </p:cNvSpPr>
          <p:nvPr/>
        </p:nvSpPr>
        <p:spPr bwMode="auto">
          <a:xfrm>
            <a:off x="3430589" y="3357563"/>
            <a:ext cx="55467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Ý THỨC LÀ GÌ? </a:t>
            </a:r>
          </a:p>
        </p:txBody>
      </p:sp>
    </p:spTree>
    <p:extLst>
      <p:ext uri="{BB962C8B-B14F-4D97-AF65-F5344CB8AC3E}">
        <p14:creationId xmlns:p14="http://schemas.microsoft.com/office/powerpoint/2010/main" val="3735362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88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animBg="1"/>
      <p:bldP spid="488458" grpId="0" animBg="1"/>
      <p:bldP spid="4884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46" name="TextBox 29"/>
          <p:cNvSpPr txBox="1">
            <a:spLocks noChangeArrowheads="1"/>
          </p:cNvSpPr>
          <p:nvPr/>
        </p:nvSpPr>
        <p:spPr bwMode="auto">
          <a:xfrm>
            <a:off x="1204761" y="2194079"/>
            <a:ext cx="10151829" cy="2139047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marL="0" lvl="0" indent="0"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Ý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thức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là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sản</a:t>
            </a:r>
            <a:r>
              <a:rPr kumimoji="1" lang="en-US" sz="2300" dirty="0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phẩm</a:t>
            </a:r>
            <a:r>
              <a:rPr kumimoji="1" lang="en-US" sz="2300" dirty="0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của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quá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trình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phát</a:t>
            </a:r>
            <a:r>
              <a:rPr kumimoji="1" lang="en-US" sz="2300" dirty="0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triển</a:t>
            </a:r>
            <a:r>
              <a:rPr kumimoji="1" lang="en-US" sz="2300" dirty="0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của</a:t>
            </a:r>
            <a:r>
              <a:rPr kumimoji="1" lang="en-US" sz="2300" dirty="0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tự</a:t>
            </a:r>
            <a:r>
              <a:rPr kumimoji="1" lang="en-US" sz="2300" dirty="0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nhiên</a:t>
            </a:r>
            <a:r>
              <a:rPr kumimoji="1" lang="en-US" sz="2300" dirty="0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và</a:t>
            </a:r>
            <a:r>
              <a:rPr kumimoji="1" lang="en-US" sz="2300" dirty="0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lịch</a:t>
            </a:r>
            <a:r>
              <a:rPr kumimoji="1" lang="en-US" sz="2300" dirty="0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sử</a:t>
            </a:r>
            <a:r>
              <a:rPr kumimoji="1" lang="en-US" sz="2300" dirty="0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 - </a:t>
            </a:r>
            <a:r>
              <a:rPr kumimoji="1" lang="en-US" sz="2300" dirty="0" err="1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xã</a:t>
            </a:r>
            <a:r>
              <a:rPr kumimoji="1" lang="en-US" sz="2300" dirty="0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FF0000"/>
                </a:solidFill>
                <a:latin typeface="Verdana" panose="020B0604030504040204" pitchFamily="34" charset="0"/>
                <a:cs typeface="Arial"/>
              </a:rPr>
              <a:t>hội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,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là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33CC33"/>
                </a:solidFill>
                <a:latin typeface="Verdana" panose="020B0604030504040204" pitchFamily="34" charset="0"/>
                <a:cs typeface="Arial"/>
              </a:rPr>
              <a:t>kết</a:t>
            </a:r>
            <a:r>
              <a:rPr kumimoji="1" lang="en-US" sz="2300" dirty="0">
                <a:solidFill>
                  <a:srgbClr val="33CC33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33CC33"/>
                </a:solidFill>
                <a:latin typeface="Verdana" panose="020B0604030504040204" pitchFamily="34" charset="0"/>
                <a:cs typeface="Arial"/>
              </a:rPr>
              <a:t>quả</a:t>
            </a:r>
            <a:r>
              <a:rPr kumimoji="1" lang="en-US" sz="2300" dirty="0">
                <a:solidFill>
                  <a:srgbClr val="33CC33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của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quá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trình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33CC33"/>
                </a:solidFill>
                <a:latin typeface="Verdana" panose="020B0604030504040204" pitchFamily="34" charset="0"/>
                <a:cs typeface="Arial"/>
              </a:rPr>
              <a:t>phản</a:t>
            </a:r>
            <a:r>
              <a:rPr kumimoji="1" lang="en-US" sz="2300" dirty="0">
                <a:solidFill>
                  <a:srgbClr val="33CC33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33CC33"/>
                </a:solidFill>
                <a:latin typeface="Verdana" panose="020B0604030504040204" pitchFamily="34" charset="0"/>
                <a:cs typeface="Arial"/>
              </a:rPr>
              <a:t>ánh</a:t>
            </a:r>
            <a:r>
              <a:rPr kumimoji="1" lang="en-US" sz="2300" dirty="0">
                <a:solidFill>
                  <a:srgbClr val="33CC33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thế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giới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hiện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thực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khách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quan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vào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trong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33CC33"/>
                </a:solidFill>
                <a:latin typeface="Verdana" panose="020B0604030504040204" pitchFamily="34" charset="0"/>
                <a:cs typeface="Arial"/>
              </a:rPr>
              <a:t>đầu</a:t>
            </a:r>
            <a:r>
              <a:rPr kumimoji="1" lang="en-US" sz="2300" dirty="0">
                <a:solidFill>
                  <a:srgbClr val="33CC33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33CC33"/>
                </a:solidFill>
                <a:latin typeface="Verdana" panose="020B0604030504040204" pitchFamily="34" charset="0"/>
                <a:cs typeface="Arial"/>
              </a:rPr>
              <a:t>óc</a:t>
            </a:r>
            <a:r>
              <a:rPr kumimoji="1" lang="en-US" sz="2300" dirty="0">
                <a:solidFill>
                  <a:srgbClr val="33CC33"/>
                </a:solidFill>
                <a:latin typeface="Verdana" panose="020B0604030504040204" pitchFamily="34" charset="0"/>
                <a:cs typeface="Arial"/>
              </a:rPr>
              <a:t>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của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 con </a:t>
            </a:r>
            <a:r>
              <a:rPr kumimoji="1" lang="en-US" sz="2300" dirty="0" err="1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người</a:t>
            </a:r>
            <a:r>
              <a:rPr kumimoji="1" lang="en-US" sz="2300" dirty="0">
                <a:solidFill>
                  <a:srgbClr val="1A1A0F"/>
                </a:solidFill>
                <a:latin typeface="Verdana" panose="020B0604030504040204" pitchFamily="34" charset="0"/>
                <a:cs typeface="Arial"/>
              </a:rPr>
              <a:t>. </a:t>
            </a:r>
          </a:p>
          <a:p>
            <a:pPr marL="0" indent="0" algn="just" eaLnBrk="1" hangingPunct="1"/>
            <a:r>
              <a:rPr kumimoji="1" 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Notched Right Arrow 43"/>
          <p:cNvSpPr/>
          <p:nvPr/>
        </p:nvSpPr>
        <p:spPr>
          <a:xfrm>
            <a:off x="425057" y="2730202"/>
            <a:ext cx="685800" cy="533400"/>
          </a:xfrm>
          <a:prstGeom prst="notchedRightArrow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881313" y="323850"/>
            <a:ext cx="6443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81138" y="1047582"/>
            <a:ext cx="364635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76860444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2915320" y="250575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86014D-1A62-44BD-A4CE-ADE1405B2A8E}"/>
              </a:ext>
            </a:extLst>
          </p:cNvPr>
          <p:cNvGrpSpPr/>
          <p:nvPr/>
        </p:nvGrpSpPr>
        <p:grpSpPr>
          <a:xfrm>
            <a:off x="883559" y="2620576"/>
            <a:ext cx="10486254" cy="1723254"/>
            <a:chOff x="1596388" y="1717459"/>
            <a:chExt cx="8899479" cy="175700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1596388" y="2560058"/>
              <a:ext cx="2654967" cy="91440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Chủ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nghĩa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duy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tâm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gray">
            <a:xfrm>
              <a:off x="4752065" y="2148896"/>
              <a:ext cx="2652712" cy="86836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CNDV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siêu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hình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gray">
            <a:xfrm>
              <a:off x="7787592" y="1717459"/>
              <a:ext cx="2708275" cy="85248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>
              <a:solidFill>
                <a:srgbClr val="000000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CNDV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biện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chứng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84896" y="954798"/>
            <a:ext cx="70053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2936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695123" y="263753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9066671"/>
              </p:ext>
            </p:extLst>
          </p:nvPr>
        </p:nvGraphicFramePr>
        <p:xfrm>
          <a:off x="551538" y="951894"/>
          <a:ext cx="110453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9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927351" y="277687"/>
            <a:ext cx="77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7554" y="991814"/>
            <a:ext cx="3369313" cy="4516797"/>
          </a:xfrm>
          <a:custGeom>
            <a:avLst/>
            <a:gdLst>
              <a:gd name="connsiteX0" fmla="*/ 0 w 3369313"/>
              <a:gd name="connsiteY0" fmla="*/ 336931 h 4516797"/>
              <a:gd name="connsiteX1" fmla="*/ 336931 w 3369313"/>
              <a:gd name="connsiteY1" fmla="*/ 0 h 4516797"/>
              <a:gd name="connsiteX2" fmla="*/ 3032382 w 3369313"/>
              <a:gd name="connsiteY2" fmla="*/ 0 h 4516797"/>
              <a:gd name="connsiteX3" fmla="*/ 3369313 w 3369313"/>
              <a:gd name="connsiteY3" fmla="*/ 336931 h 4516797"/>
              <a:gd name="connsiteX4" fmla="*/ 3369313 w 3369313"/>
              <a:gd name="connsiteY4" fmla="*/ 4179866 h 4516797"/>
              <a:gd name="connsiteX5" fmla="*/ 3032382 w 3369313"/>
              <a:gd name="connsiteY5" fmla="*/ 4516797 h 4516797"/>
              <a:gd name="connsiteX6" fmla="*/ 336931 w 3369313"/>
              <a:gd name="connsiteY6" fmla="*/ 4516797 h 4516797"/>
              <a:gd name="connsiteX7" fmla="*/ 0 w 3369313"/>
              <a:gd name="connsiteY7" fmla="*/ 4179866 h 4516797"/>
              <a:gd name="connsiteX8" fmla="*/ 0 w 3369313"/>
              <a:gd name="connsiteY8" fmla="*/ 336931 h 451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9313" h="4516797">
                <a:moveTo>
                  <a:pt x="0" y="336931"/>
                </a:moveTo>
                <a:cubicBezTo>
                  <a:pt x="0" y="150849"/>
                  <a:pt x="150849" y="0"/>
                  <a:pt x="336931" y="0"/>
                </a:cubicBezTo>
                <a:lnTo>
                  <a:pt x="3032382" y="0"/>
                </a:lnTo>
                <a:cubicBezTo>
                  <a:pt x="3218464" y="0"/>
                  <a:pt x="3369313" y="150849"/>
                  <a:pt x="3369313" y="336931"/>
                </a:cubicBezTo>
                <a:lnTo>
                  <a:pt x="3369313" y="4179866"/>
                </a:lnTo>
                <a:cubicBezTo>
                  <a:pt x="3369313" y="4365948"/>
                  <a:pt x="3218464" y="4516797"/>
                  <a:pt x="3032382" y="4516797"/>
                </a:cubicBezTo>
                <a:lnTo>
                  <a:pt x="336931" y="4516797"/>
                </a:lnTo>
                <a:cubicBezTo>
                  <a:pt x="150849" y="4516797"/>
                  <a:pt x="0" y="4365948"/>
                  <a:pt x="0" y="4179866"/>
                </a:cubicBezTo>
                <a:lnTo>
                  <a:pt x="0" y="336931"/>
                </a:lnTo>
                <a:close/>
              </a:path>
            </a:pathLst>
          </a:cu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7584" tIns="2034302" rIns="227584" bIns="1130945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Ý </a:t>
            </a:r>
            <a:r>
              <a:rPr lang="en-US" sz="3200" b="1" kern="120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lang="en-US" sz="3200" b="1" kern="120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3200" b="1" kern="120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kern="120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3200" b="1" i="1" u="sng" kern="120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i="1" u="sng" kern="120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lang="en-US" sz="3200" b="1" i="1" u="sng" kern="120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lang="en-US" sz="3200" b="1" kern="120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lang="en-US" sz="3200" b="1" kern="120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3200" b="1" kern="120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sz="3200" b="1" kern="120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lang="en-US" sz="3200" b="1" kern="120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khách</a:t>
            </a:r>
            <a:r>
              <a:rPr lang="en-US" sz="3200" b="1" kern="120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endParaRPr lang="en-US" sz="3200" b="1" kern="1200" dirty="0">
              <a:solidFill>
                <a:schemeClr val="accent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Left-Right Arrow 28"/>
          <p:cNvSpPr/>
          <p:nvPr/>
        </p:nvSpPr>
        <p:spPr>
          <a:xfrm>
            <a:off x="1461089" y="5448622"/>
            <a:ext cx="9489277" cy="677519"/>
          </a:xfrm>
          <a:prstGeom prst="leftRightArrow">
            <a:avLst/>
          </a:prstGeom>
          <a:solidFill>
            <a:schemeClr val="bg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514817" y="2863805"/>
            <a:ext cx="64355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- Ý </a:t>
            </a:r>
            <a:r>
              <a:rPr lang="en-US" dirty="0" err="1">
                <a:solidFill>
                  <a:srgbClr val="000000"/>
                </a:solidFill>
              </a:rPr>
              <a:t>thức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sự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phản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tự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giác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u="sng" dirty="0" err="1">
                <a:solidFill>
                  <a:srgbClr val="FF0000"/>
                </a:solidFill>
              </a:rPr>
              <a:t>sáng</a:t>
            </a:r>
            <a:r>
              <a:rPr lang="en-US" i="1" u="sng" dirty="0">
                <a:solidFill>
                  <a:srgbClr val="FF0000"/>
                </a:solidFill>
              </a:rPr>
              <a:t> </a:t>
            </a:r>
            <a:r>
              <a:rPr lang="en-US" i="1" u="sng" dirty="0" err="1">
                <a:solidFill>
                  <a:srgbClr val="FF0000"/>
                </a:solidFill>
              </a:rPr>
              <a:t>tạo</a:t>
            </a:r>
            <a:r>
              <a:rPr lang="en-US" i="1" u="sng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thế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giới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42" name="Group 3"/>
          <p:cNvGrpSpPr>
            <a:grpSpLocks/>
          </p:cNvGrpSpPr>
          <p:nvPr/>
        </p:nvGrpSpPr>
        <p:grpSpPr bwMode="auto">
          <a:xfrm>
            <a:off x="3307323" y="1026353"/>
            <a:ext cx="7638161" cy="4009285"/>
            <a:chOff x="528" y="1584"/>
            <a:chExt cx="4484" cy="1050"/>
          </a:xfrm>
        </p:grpSpPr>
        <p:sp>
          <p:nvSpPr>
            <p:cNvPr id="61447" name="AutoShape 14"/>
            <p:cNvSpPr>
              <a:spLocks noChangeArrowheads="1"/>
            </p:cNvSpPr>
            <p:nvPr/>
          </p:nvSpPr>
          <p:spPr bwMode="gray">
            <a:xfrm>
              <a:off x="528" y="2256"/>
              <a:ext cx="1152" cy="378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1448" name="AutoShape 15"/>
            <p:cNvSpPr>
              <a:spLocks noChangeArrowheads="1"/>
            </p:cNvSpPr>
            <p:nvPr/>
          </p:nvSpPr>
          <p:spPr bwMode="gray">
            <a:xfrm>
              <a:off x="528" y="1920"/>
              <a:ext cx="1152" cy="38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1449" name="AutoShape 16"/>
            <p:cNvSpPr>
              <a:spLocks noChangeArrowheads="1"/>
            </p:cNvSpPr>
            <p:nvPr/>
          </p:nvSpPr>
          <p:spPr bwMode="gray">
            <a:xfrm>
              <a:off x="528" y="1584"/>
              <a:ext cx="1152" cy="376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61455" name="Text Box 22"/>
            <p:cNvSpPr txBox="1">
              <a:spLocks noChangeArrowheads="1"/>
            </p:cNvSpPr>
            <p:nvPr/>
          </p:nvSpPr>
          <p:spPr bwMode="gray">
            <a:xfrm>
              <a:off x="641" y="1716"/>
              <a:ext cx="8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 </a:t>
              </a:r>
              <a:r>
                <a:rPr lang="en-US" alt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56" name="Text Box 23"/>
            <p:cNvSpPr txBox="1">
              <a:spLocks noChangeArrowheads="1"/>
            </p:cNvSpPr>
            <p:nvPr/>
          </p:nvSpPr>
          <p:spPr bwMode="gray">
            <a:xfrm>
              <a:off x="772" y="2384"/>
              <a:ext cx="5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alt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endPara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57" name="Text Box 24"/>
            <p:cNvSpPr txBox="1">
              <a:spLocks noChangeArrowheads="1"/>
            </p:cNvSpPr>
            <p:nvPr/>
          </p:nvSpPr>
          <p:spPr bwMode="gray">
            <a:xfrm>
              <a:off x="590" y="2025"/>
              <a:ext cx="96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60" name="Text Box 27"/>
            <p:cNvSpPr txBox="1">
              <a:spLocks noChangeArrowheads="1"/>
            </p:cNvSpPr>
            <p:nvPr/>
          </p:nvSpPr>
          <p:spPr bwMode="gray">
            <a:xfrm>
              <a:off x="4186" y="2388"/>
              <a:ext cx="8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Vô thức</a:t>
              </a:r>
            </a:p>
          </p:txBody>
        </p:sp>
      </p:grpSp>
      <p:sp>
        <p:nvSpPr>
          <p:cNvPr id="61445" name="TextBox 6"/>
          <p:cNvSpPr txBox="1">
            <a:spLocks noChangeArrowheads="1"/>
          </p:cNvSpPr>
          <p:nvPr/>
        </p:nvSpPr>
        <p:spPr bwMode="auto">
          <a:xfrm>
            <a:off x="2890838" y="312739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1CE7CEF3-FA00-4099-9CE8-EFAFB5397EFC}"/>
              </a:ext>
            </a:extLst>
          </p:cNvPr>
          <p:cNvSpPr/>
          <p:nvPr/>
        </p:nvSpPr>
        <p:spPr>
          <a:xfrm>
            <a:off x="1316680" y="5337661"/>
            <a:ext cx="7493750" cy="1160038"/>
          </a:xfrm>
          <a:custGeom>
            <a:avLst/>
            <a:gdLst>
              <a:gd name="connsiteX0" fmla="*/ 0 w 2537792"/>
              <a:gd name="connsiteY0" fmla="*/ 116004 h 1160038"/>
              <a:gd name="connsiteX1" fmla="*/ 116004 w 2537792"/>
              <a:gd name="connsiteY1" fmla="*/ 0 h 1160038"/>
              <a:gd name="connsiteX2" fmla="*/ 2421788 w 2537792"/>
              <a:gd name="connsiteY2" fmla="*/ 0 h 1160038"/>
              <a:gd name="connsiteX3" fmla="*/ 2537792 w 2537792"/>
              <a:gd name="connsiteY3" fmla="*/ 116004 h 1160038"/>
              <a:gd name="connsiteX4" fmla="*/ 2537792 w 2537792"/>
              <a:gd name="connsiteY4" fmla="*/ 1044034 h 1160038"/>
              <a:gd name="connsiteX5" fmla="*/ 2421788 w 2537792"/>
              <a:gd name="connsiteY5" fmla="*/ 1160038 h 1160038"/>
              <a:gd name="connsiteX6" fmla="*/ 116004 w 2537792"/>
              <a:gd name="connsiteY6" fmla="*/ 1160038 h 1160038"/>
              <a:gd name="connsiteX7" fmla="*/ 0 w 2537792"/>
              <a:gd name="connsiteY7" fmla="*/ 1044034 h 1160038"/>
              <a:gd name="connsiteX8" fmla="*/ 0 w 2537792"/>
              <a:gd name="connsiteY8" fmla="*/ 116004 h 116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7792" h="1160038">
                <a:moveTo>
                  <a:pt x="0" y="116004"/>
                </a:moveTo>
                <a:cubicBezTo>
                  <a:pt x="0" y="51937"/>
                  <a:pt x="51937" y="0"/>
                  <a:pt x="116004" y="0"/>
                </a:cubicBezTo>
                <a:lnTo>
                  <a:pt x="2421788" y="0"/>
                </a:lnTo>
                <a:cubicBezTo>
                  <a:pt x="2485855" y="0"/>
                  <a:pt x="2537792" y="51937"/>
                  <a:pt x="2537792" y="116004"/>
                </a:cubicBezTo>
                <a:lnTo>
                  <a:pt x="2537792" y="1044034"/>
                </a:lnTo>
                <a:cubicBezTo>
                  <a:pt x="2537792" y="1108101"/>
                  <a:pt x="2485855" y="1160038"/>
                  <a:pt x="2421788" y="1160038"/>
                </a:cubicBezTo>
                <a:lnTo>
                  <a:pt x="116004" y="1160038"/>
                </a:lnTo>
                <a:cubicBezTo>
                  <a:pt x="51937" y="1160038"/>
                  <a:pt x="0" y="1108101"/>
                  <a:pt x="0" y="1044034"/>
                </a:cubicBezTo>
                <a:lnTo>
                  <a:pt x="0" y="11600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-5893185"/>
              <a:satOff val="76410"/>
              <a:lumOff val="-3411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768" tIns="147768" rIns="147768" bIns="14776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Tri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tố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vai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nhất</a:t>
            </a:r>
            <a:endPara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3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435975" cy="563562"/>
          </a:xfrm>
        </p:spPr>
        <p:txBody>
          <a:bodyPr/>
          <a:lstStyle/>
          <a:p>
            <a:pPr algn="ctr"/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ý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3989963"/>
              </p:ext>
            </p:extLst>
          </p:nvPr>
        </p:nvGraphicFramePr>
        <p:xfrm>
          <a:off x="925830" y="1397000"/>
          <a:ext cx="1044702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49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435975" cy="563562"/>
          </a:xfrm>
        </p:spPr>
        <p:txBody>
          <a:bodyPr/>
          <a:lstStyle/>
          <a:p>
            <a:pPr algn="ctr"/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ý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741750928"/>
              </p:ext>
            </p:extLst>
          </p:nvPr>
        </p:nvGraphicFramePr>
        <p:xfrm>
          <a:off x="325677" y="1465545"/>
          <a:ext cx="11436263" cy="503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65962" y="1728592"/>
            <a:ext cx="1628383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57365" y="4787030"/>
            <a:ext cx="1628383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9536" y="927128"/>
            <a:ext cx="9210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của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duy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duy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siêu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5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10505" y="289454"/>
            <a:ext cx="9210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của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duy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biện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7884061" y="2827413"/>
            <a:ext cx="2519949" cy="425552"/>
          </a:xfrm>
          <a:prstGeom prst="round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rved Up Arrow 14"/>
          <p:cNvSpPr/>
          <p:nvPr/>
        </p:nvSpPr>
        <p:spPr>
          <a:xfrm>
            <a:off x="4069894" y="4002376"/>
            <a:ext cx="3757528" cy="67465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0800000">
            <a:off x="4102768" y="2365752"/>
            <a:ext cx="3765883" cy="814154"/>
          </a:xfrm>
          <a:prstGeom prst="curved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2772" y="3982893"/>
            <a:ext cx="285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 ĐỊNH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2938" y="2382505"/>
            <a:ext cx="227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ĐỘNG TRỞ LẠI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2364" y="2362258"/>
            <a:ext cx="4451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4256" y="1601929"/>
            <a:ext cx="4451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 </a:t>
            </a: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VC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88734" y="1007021"/>
            <a:ext cx="9210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Mối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hệ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biện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chứng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VC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YT</a:t>
            </a:r>
          </a:p>
        </p:txBody>
      </p:sp>
    </p:spTree>
    <p:extLst>
      <p:ext uri="{BB962C8B-B14F-4D97-AF65-F5344CB8AC3E}">
        <p14:creationId xmlns:p14="http://schemas.microsoft.com/office/powerpoint/2010/main" val="29248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Symphony_No_3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691" y="6730935"/>
            <a:ext cx="333530" cy="27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680739" y="1260944"/>
            <a:ext cx="5381436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500703" y="237995"/>
            <a:ext cx="8126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kern="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c. Ý </a:t>
            </a:r>
            <a:r>
              <a:rPr lang="en-US" sz="3600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600" b="1" kern="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phương</a:t>
            </a:r>
            <a:r>
              <a:rPr lang="en-US" sz="3600" b="1" kern="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pháp</a:t>
            </a:r>
            <a:r>
              <a:rPr lang="en-US" sz="3600" b="1" kern="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endParaRPr lang="en-US" sz="3600" b="1" kern="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73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3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FF00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rgbClr val="00FF00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fld id="{81E3A46F-044E-4511-9B48-4F97FDD2CB45}" type="datetime1">
              <a:rPr lang="en-US" sz="1400">
                <a:solidFill>
                  <a:srgbClr val="696464"/>
                </a:solidFill>
                <a:ea typeface="ＭＳ Ｐゴシック" charset="0"/>
              </a:rPr>
              <a:pPr/>
              <a:t>8/13/2023</a:t>
            </a:fld>
            <a:endParaRPr lang="en-US" sz="1400">
              <a:solidFill>
                <a:srgbClr val="696464"/>
              </a:solidFill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E5988-B8BA-4DAF-B5E1-64C70659064B}" type="slidenum">
              <a:rPr lang="en-US">
                <a:latin typeface="Franklin Gothic Book"/>
              </a:rPr>
              <a:pPr>
                <a:defRPr/>
              </a:pPr>
              <a:t>2</a:t>
            </a:fld>
            <a:endParaRPr lang="en-US">
              <a:latin typeface="Franklin Gothic Book"/>
            </a:endParaRPr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2214563" y="80964"/>
            <a:ext cx="7772400" cy="757237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MÔN HỌC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70050" y="1124745"/>
          <a:ext cx="8890446" cy="49165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890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8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1: 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Triết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triết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Mác-Lênin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 2: Chủ nghĩa duy vật biện chứng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3: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duy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lịch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sử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23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PHÉP BIỆN CHỨNG DUY VẬT</a:t>
            </a:r>
          </a:p>
        </p:txBody>
      </p:sp>
      <p:sp>
        <p:nvSpPr>
          <p:cNvPr id="8" name="Freeform: Shape 9"/>
          <p:cNvSpPr/>
          <p:nvPr/>
        </p:nvSpPr>
        <p:spPr bwMode="auto">
          <a:xfrm>
            <a:off x="1337310" y="1989138"/>
            <a:ext cx="10245089" cy="1860550"/>
          </a:xfrm>
          <a:custGeom>
            <a:avLst/>
            <a:gdLst>
              <a:gd name="connsiteX0" fmla="*/ 0 w 7493738"/>
              <a:gd name="connsiteY0" fmla="*/ 0 h 2022371"/>
              <a:gd name="connsiteX1" fmla="*/ 7493738 w 7493738"/>
              <a:gd name="connsiteY1" fmla="*/ 0 h 2022371"/>
              <a:gd name="connsiteX2" fmla="*/ 7493738 w 7493738"/>
              <a:gd name="connsiteY2" fmla="*/ 2022371 h 2022371"/>
              <a:gd name="connsiteX3" fmla="*/ 0 w 7493738"/>
              <a:gd name="connsiteY3" fmla="*/ 2022371 h 2022371"/>
              <a:gd name="connsiteX4" fmla="*/ 0 w 7493738"/>
              <a:gd name="connsiteY4" fmla="*/ 0 h 202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3738" h="2022371">
                <a:moveTo>
                  <a:pt x="0" y="0"/>
                </a:moveTo>
                <a:lnTo>
                  <a:pt x="7493738" y="0"/>
                </a:lnTo>
                <a:lnTo>
                  <a:pt x="7493738" y="2022371"/>
                </a:lnTo>
                <a:lnTo>
                  <a:pt x="0" y="2022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/>
          <a:lstStyle/>
          <a:p>
            <a:pPr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duy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9" name="Straight Connector 8"/>
          <p:cNvSpPr/>
          <p:nvPr/>
        </p:nvSpPr>
        <p:spPr bwMode="auto">
          <a:xfrm>
            <a:off x="1530984" y="3203341"/>
            <a:ext cx="9578976" cy="127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  <p:sp>
        <p:nvSpPr>
          <p:cNvPr id="10" name="Freeform: Shape 11"/>
          <p:cNvSpPr/>
          <p:nvPr/>
        </p:nvSpPr>
        <p:spPr bwMode="auto">
          <a:xfrm>
            <a:off x="1337310" y="3562353"/>
            <a:ext cx="7777163" cy="1581150"/>
          </a:xfrm>
          <a:custGeom>
            <a:avLst/>
            <a:gdLst>
              <a:gd name="connsiteX0" fmla="*/ 0 w 9360145"/>
              <a:gd name="connsiteY0" fmla="*/ 0 h 2022371"/>
              <a:gd name="connsiteX1" fmla="*/ 9360145 w 9360145"/>
              <a:gd name="connsiteY1" fmla="*/ 0 h 2022371"/>
              <a:gd name="connsiteX2" fmla="*/ 9360145 w 9360145"/>
              <a:gd name="connsiteY2" fmla="*/ 2022371 h 2022371"/>
              <a:gd name="connsiteX3" fmla="*/ 0 w 9360145"/>
              <a:gd name="connsiteY3" fmla="*/ 2022371 h 2022371"/>
              <a:gd name="connsiteX4" fmla="*/ 0 w 9360145"/>
              <a:gd name="connsiteY4" fmla="*/ 0 h 202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0145" h="2022371">
                <a:moveTo>
                  <a:pt x="0" y="0"/>
                </a:moveTo>
                <a:lnTo>
                  <a:pt x="9360145" y="0"/>
                </a:lnTo>
                <a:lnTo>
                  <a:pt x="9360145" y="2022371"/>
                </a:lnTo>
                <a:lnTo>
                  <a:pt x="0" y="2022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/>
          <a:lstStyle/>
          <a:p>
            <a:pPr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829D1B8-25D6-4BAC-B7D9-4927BA9A017B}"/>
              </a:ext>
            </a:extLst>
          </p:cNvPr>
          <p:cNvSpPr/>
          <p:nvPr/>
        </p:nvSpPr>
        <p:spPr bwMode="auto">
          <a:xfrm>
            <a:off x="1530984" y="4874524"/>
            <a:ext cx="9578976" cy="127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349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4" name="Title 1"/>
          <p:cNvSpPr>
            <a:spLocks noGrp="1" noChangeArrowheads="1"/>
          </p:cNvSpPr>
          <p:nvPr>
            <p:ph type="title"/>
          </p:nvPr>
        </p:nvSpPr>
        <p:spPr>
          <a:xfrm>
            <a:off x="1981201" y="260351"/>
            <a:ext cx="8435975" cy="563563"/>
          </a:xfrm>
        </p:spPr>
        <p:txBody>
          <a:bodyPr/>
          <a:lstStyle/>
          <a:p>
            <a:pPr algn="ctr"/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775520" y="1556792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9857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black">
          <a:xfrm>
            <a:off x="609969" y="2357639"/>
            <a:ext cx="609944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itle 1"/>
          <p:cNvSpPr txBox="1">
            <a:spLocks noChangeArrowheads="1"/>
          </p:cNvSpPr>
          <p:nvPr/>
        </p:nvSpPr>
        <p:spPr bwMode="black">
          <a:xfrm>
            <a:off x="549508" y="1322996"/>
            <a:ext cx="5545167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altLang="en-US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 bwMode="black">
          <a:xfrm>
            <a:off x="2133601" y="412751"/>
            <a:ext cx="84359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altLang="en-US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 noChangeArrowheads="1"/>
          </p:cNvSpPr>
          <p:nvPr/>
        </p:nvSpPr>
        <p:spPr bwMode="black">
          <a:xfrm>
            <a:off x="4390324" y="2868618"/>
            <a:ext cx="5668076" cy="286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sz="32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SV, HT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795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1981201" y="260351"/>
            <a:ext cx="8435975" cy="563563"/>
          </a:xfrm>
        </p:spPr>
        <p:txBody>
          <a:bodyPr/>
          <a:lstStyle/>
          <a:p>
            <a:pPr algn="ctr"/>
            <a:r>
              <a:rPr lang="en-US" alt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altLang="en-US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 noChangeArrowheads="1"/>
          </p:cNvSpPr>
          <p:nvPr/>
        </p:nvSpPr>
        <p:spPr bwMode="black">
          <a:xfrm>
            <a:off x="1530985" y="1167067"/>
            <a:ext cx="650430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65277" y="2064546"/>
            <a:ext cx="41195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0000FF"/>
              </a:buClr>
              <a:defRPr/>
            </a:pPr>
            <a:r>
              <a:rPr 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23214" y="5615736"/>
            <a:ext cx="2514600" cy="609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 ĂNGGHEN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3164304" y="3040769"/>
            <a:ext cx="8549639" cy="233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1F5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1F5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b="1" u="sng" dirty="0">
              <a:solidFill>
                <a:srgbClr val="1F52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9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1778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b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dung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phép</a:t>
            </a: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biện</a:t>
            </a: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</a:t>
            </a:r>
            <a:br>
              <a:rPr lang="en-US" sz="3600" i="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251285" y="1772816"/>
          <a:ext cx="9396662" cy="415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01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282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/>
          <a:lstStyle/>
          <a:p>
            <a:pPr algn="ctr" defTabSz="1778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b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dung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phép</a:t>
            </a: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biện</a:t>
            </a: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</a:t>
            </a:r>
            <a:br>
              <a:rPr lang="en-US" sz="3600" i="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609600" y="935964"/>
            <a:ext cx="7837170" cy="73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ctr" defTabSz="1778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3600" i="0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defTabSz="1778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nguyên</a:t>
            </a:r>
            <a:r>
              <a:rPr lang="en-US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r>
              <a:rPr lang="en-US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phép</a:t>
            </a:r>
            <a:r>
              <a:rPr lang="en-US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biện</a:t>
            </a:r>
            <a:r>
              <a:rPr lang="en-US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</a:t>
            </a:r>
            <a:r>
              <a:rPr lang="en-US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duy</a:t>
            </a:r>
            <a:r>
              <a:rPr lang="en-US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br>
              <a:rPr lang="en-US" i="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48032" y="1757694"/>
            <a:ext cx="9456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phổ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biến</a:t>
            </a:r>
            <a:endParaRPr lang="en-US" sz="2800" b="1" i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48032" y="3155060"/>
            <a:ext cx="9456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800" b="1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triển</a:t>
            </a:r>
            <a:endParaRPr lang="en-US" sz="2800" b="1" i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94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/>
          <a:lstStyle/>
          <a:p>
            <a:pPr algn="ctr" defTabSz="1778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b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dung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phép</a:t>
            </a: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biện</a:t>
            </a:r>
            <a:r>
              <a:rPr lang="en-US" sz="3600" i="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</a:t>
            </a:r>
            <a:br>
              <a:rPr lang="en-US" sz="3600" i="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267970" y="826266"/>
            <a:ext cx="5133340" cy="120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ctr" defTabSz="1778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3600" i="0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defTabSz="1778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cặp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phạm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trù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cơ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bản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phép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biện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br>
              <a:rPr lang="en-US" sz="3600" i="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5161280" y="2267868"/>
          <a:ext cx="8128000" cy="100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22821511"/>
              </p:ext>
            </p:extLst>
          </p:nvPr>
        </p:nvGraphicFramePr>
        <p:xfrm>
          <a:off x="4064000" y="2981698"/>
          <a:ext cx="8128000" cy="100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60369678"/>
              </p:ext>
            </p:extLst>
          </p:nvPr>
        </p:nvGraphicFramePr>
        <p:xfrm>
          <a:off x="4064000" y="3995504"/>
          <a:ext cx="8128000" cy="100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97025895"/>
              </p:ext>
            </p:extLst>
          </p:nvPr>
        </p:nvGraphicFramePr>
        <p:xfrm>
          <a:off x="3738272" y="4840316"/>
          <a:ext cx="8128000" cy="100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989302706"/>
              </p:ext>
            </p:extLst>
          </p:nvPr>
        </p:nvGraphicFramePr>
        <p:xfrm>
          <a:off x="3042812" y="5612098"/>
          <a:ext cx="8128000" cy="100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601788613"/>
              </p:ext>
            </p:extLst>
          </p:nvPr>
        </p:nvGraphicFramePr>
        <p:xfrm>
          <a:off x="4181000" y="1532818"/>
          <a:ext cx="8128000" cy="100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471626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black">
          <a:xfrm>
            <a:off x="508000" y="0"/>
            <a:ext cx="10972800" cy="73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ctr" defTabSz="1778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3600" i="0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defTabSz="1778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quy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luật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cơ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bản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phép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biện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</a:t>
            </a:r>
            <a:r>
              <a:rPr lang="en-US" sz="3600" i="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br>
              <a:rPr lang="en-US" sz="3600" i="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89839367"/>
              </p:ext>
            </p:extLst>
          </p:nvPr>
        </p:nvGraphicFramePr>
        <p:xfrm>
          <a:off x="2032000" y="1264920"/>
          <a:ext cx="8590280" cy="4873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1552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84400" y="85071"/>
            <a:ext cx="74523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  <a:defRPr/>
            </a:pP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ngược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lại</a:t>
            </a:r>
            <a:endParaRPr lang="en-US" sz="2800" b="1" i="1" kern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4319" y="1100938"/>
            <a:ext cx="5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ctr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215188" y="1905000"/>
            <a:ext cx="8421571" cy="1219200"/>
          </a:xfrm>
          <a:prstGeom prst="flowChartAlternateProcess">
            <a:avLst/>
          </a:prstGeom>
          <a:solidFill>
            <a:srgbClr val="FFFF00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SV, HT.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113838" y="4259263"/>
            <a:ext cx="8624270" cy="1219200"/>
          </a:xfrm>
          <a:prstGeom prst="flowChartAlternateProcess">
            <a:avLst/>
          </a:prstGeom>
          <a:solidFill>
            <a:srgbClr val="FFFF00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3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223211" y="1905000"/>
            <a:ext cx="9144281" cy="1219200"/>
          </a:xfrm>
          <a:prstGeom prst="flowChartAlternateProcess">
            <a:avLst/>
          </a:prstGeom>
          <a:solidFill>
            <a:srgbClr val="FFFF00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dể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SV, HT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3245195" y="4110507"/>
            <a:ext cx="4648200" cy="1219200"/>
          </a:xfrm>
          <a:prstGeom prst="flowChartAlternateProcess">
            <a:avLst/>
          </a:prstGeom>
          <a:solidFill>
            <a:srgbClr val="FFFF00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84400" y="85071"/>
            <a:ext cx="74523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  <a:defRPr/>
            </a:pP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ngược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lại</a:t>
            </a:r>
            <a:endParaRPr lang="en-US" sz="2800" b="1" i="1" kern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74318" y="1100938"/>
            <a:ext cx="5710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ctr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3556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FF00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rgbClr val="00FF00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fld id="{A0F7B08A-5B16-4766-A0F9-6FB91C89C2F8}" type="datetime1">
              <a:rPr lang="en-US" sz="1400">
                <a:solidFill>
                  <a:srgbClr val="696464"/>
                </a:solidFill>
                <a:ea typeface="ＭＳ Ｐゴシック" charset="0"/>
              </a:rPr>
              <a:pPr/>
              <a:t>8/13/2023</a:t>
            </a:fld>
            <a:endParaRPr lang="en-US" sz="1400">
              <a:solidFill>
                <a:srgbClr val="696464"/>
              </a:solidFill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71364-2BEF-4FA3-B458-0573902862D0}" type="slidenum">
              <a:rPr lang="en-US">
                <a:latin typeface="Franklin Gothic Book"/>
              </a:rPr>
              <a:pPr>
                <a:defRPr/>
              </a:pPr>
              <a:t>3</a:t>
            </a:fld>
            <a:endParaRPr lang="en-US">
              <a:latin typeface="Franklin Gothic Book"/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2130425" y="68263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LIỆU HỌC TẬP  MÔN HỌC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76400" y="830263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r>
              <a:rPr lang="pt-BR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Sách, giáo trình chính: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 dirty="0">
                <a:solidFill>
                  <a:prstClr val="black"/>
                </a:solidFill>
                <a:latin typeface="Perpetua"/>
              </a:rPr>
              <a:t>Triết học Mác – Lênin</a:t>
            </a:r>
            <a:r>
              <a:rPr lang="pt-BR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pt-BR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(giáo trình  Bộ GDĐT)</a:t>
            </a:r>
          </a:p>
          <a:p>
            <a:pPr marL="0" indent="0" algn="just">
              <a:buNone/>
              <a:defRPr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pt-BR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Tài liệu tham khảo: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Hướng dẫn học tập môn KTCTML (khoa Chính trị-Luật)</a:t>
            </a:r>
          </a:p>
          <a:p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Mác-Lênin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Nxb.Chính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Mác-Lênin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Nxb.Chính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2010. </a:t>
            </a:r>
          </a:p>
          <a:p>
            <a:r>
              <a:rPr lang="en-US" sz="2800" dirty="0">
                <a:solidFill>
                  <a:prstClr val="black"/>
                </a:solidFill>
                <a:latin typeface="Perpetua"/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1360100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226867" y="242736"/>
            <a:ext cx="93049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biện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846293" y="1165973"/>
            <a:ext cx="340629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3082776" y="3862132"/>
            <a:ext cx="363709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nút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lũy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đầy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nhảy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659088" y="1319860"/>
            <a:ext cx="346632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qúa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cũ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12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4318" y="1100938"/>
            <a:ext cx="6648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ctr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mâu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thuẫn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42570" y="304806"/>
            <a:ext cx="1092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đấu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lập</a:t>
            </a:r>
            <a:endParaRPr lang="en-US" sz="2800" b="1" i="1" kern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071514" y="1905000"/>
            <a:ext cx="8162637" cy="1219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MLH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8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71515" y="4496873"/>
            <a:ext cx="8330062" cy="1219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SV, HT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SV, HT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05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5983" y="308982"/>
            <a:ext cx="10317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phủ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phủ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định</a:t>
            </a:r>
            <a:endParaRPr lang="en-US" sz="2800" b="1" i="1" kern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13151" y="1891430"/>
            <a:ext cx="10376314" cy="1320863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SV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SV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313151" y="4271521"/>
            <a:ext cx="10505104" cy="129323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98953" y="1114816"/>
            <a:ext cx="5451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phủ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định</a:t>
            </a:r>
            <a:endParaRPr lang="en-US" sz="2800" b="1" i="1" kern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8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2" name="Title 1"/>
          <p:cNvSpPr>
            <a:spLocks noGrp="1" noChangeArrowheads="1"/>
          </p:cNvSpPr>
          <p:nvPr>
            <p:ph type="title"/>
          </p:nvPr>
        </p:nvSpPr>
        <p:spPr>
          <a:xfrm>
            <a:off x="1981200" y="344488"/>
            <a:ext cx="8229600" cy="563562"/>
          </a:xfrm>
        </p:spPr>
        <p:txBody>
          <a:bodyPr/>
          <a:lstStyle/>
          <a:p>
            <a:pPr algn="ctr"/>
            <a:r>
              <a:rPr lang="en-US" altLang="en-US" sz="26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LÝ LUẬN NHẬN THỨC CỦA  CHỦ NGHĨA</a:t>
            </a:r>
            <a:br>
              <a:rPr lang="en-US" altLang="en-US" sz="26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CHỨNG DUY VẬT</a:t>
            </a:r>
          </a:p>
        </p:txBody>
      </p:sp>
      <p:sp>
        <p:nvSpPr>
          <p:cNvPr id="7" name="Freeform: Shape 8"/>
          <p:cNvSpPr/>
          <p:nvPr/>
        </p:nvSpPr>
        <p:spPr bwMode="auto">
          <a:xfrm>
            <a:off x="2127251" y="1268414"/>
            <a:ext cx="1292225" cy="4999037"/>
          </a:xfrm>
          <a:custGeom>
            <a:avLst/>
            <a:gdLst>
              <a:gd name="connsiteX0" fmla="*/ 0 w 1799567"/>
              <a:gd name="connsiteY0" fmla="*/ 0 h 4350649"/>
              <a:gd name="connsiteX1" fmla="*/ 1799567 w 1799567"/>
              <a:gd name="connsiteY1" fmla="*/ 0 h 4350649"/>
              <a:gd name="connsiteX2" fmla="*/ 1799567 w 1799567"/>
              <a:gd name="connsiteY2" fmla="*/ 4350649 h 4350649"/>
              <a:gd name="connsiteX3" fmla="*/ 0 w 1799567"/>
              <a:gd name="connsiteY3" fmla="*/ 4350649 h 4350649"/>
              <a:gd name="connsiteX4" fmla="*/ 0 w 1799567"/>
              <a:gd name="connsiteY4" fmla="*/ 0 h 435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567" h="4350649">
                <a:moveTo>
                  <a:pt x="0" y="0"/>
                </a:moveTo>
                <a:lnTo>
                  <a:pt x="1799567" y="0"/>
                </a:lnTo>
                <a:lnTo>
                  <a:pt x="1799567" y="4350649"/>
                </a:lnTo>
                <a:lnTo>
                  <a:pt x="0" y="43506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67640" tIns="167640" rIns="167640" bIns="167640" spcCol="1270"/>
          <a:lstStyle/>
          <a:p>
            <a:pPr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4400" dirty="0">
              <a:solidFill>
                <a:srgbClr val="1F5281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8" name="Freeform: Shape 9"/>
          <p:cNvSpPr/>
          <p:nvPr/>
        </p:nvSpPr>
        <p:spPr bwMode="auto">
          <a:xfrm>
            <a:off x="1325243" y="1324813"/>
            <a:ext cx="9773862" cy="1858962"/>
          </a:xfrm>
          <a:custGeom>
            <a:avLst/>
            <a:gdLst>
              <a:gd name="connsiteX0" fmla="*/ 0 w 7493738"/>
              <a:gd name="connsiteY0" fmla="*/ 0 h 2022371"/>
              <a:gd name="connsiteX1" fmla="*/ 7493738 w 7493738"/>
              <a:gd name="connsiteY1" fmla="*/ 0 h 2022371"/>
              <a:gd name="connsiteX2" fmla="*/ 7493738 w 7493738"/>
              <a:gd name="connsiteY2" fmla="*/ 2022371 h 2022371"/>
              <a:gd name="connsiteX3" fmla="*/ 0 w 7493738"/>
              <a:gd name="connsiteY3" fmla="*/ 2022371 h 2022371"/>
              <a:gd name="connsiteX4" fmla="*/ 0 w 7493738"/>
              <a:gd name="connsiteY4" fmla="*/ 0 h 202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3738" h="2022371">
                <a:moveTo>
                  <a:pt x="0" y="0"/>
                </a:moveTo>
                <a:lnTo>
                  <a:pt x="7493738" y="0"/>
                </a:lnTo>
                <a:lnTo>
                  <a:pt x="7493738" y="2022371"/>
                </a:lnTo>
                <a:lnTo>
                  <a:pt x="0" y="2022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/>
          <a:lstStyle/>
          <a:p>
            <a:pPr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Nguồn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gốc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9" name="Straight Connector 8"/>
          <p:cNvSpPr/>
          <p:nvPr/>
        </p:nvSpPr>
        <p:spPr bwMode="auto">
          <a:xfrm>
            <a:off x="2566988" y="2060575"/>
            <a:ext cx="73914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  <p:sp>
        <p:nvSpPr>
          <p:cNvPr id="10" name="Freeform: Shape 11"/>
          <p:cNvSpPr/>
          <p:nvPr/>
        </p:nvSpPr>
        <p:spPr bwMode="auto">
          <a:xfrm>
            <a:off x="1344150" y="2336050"/>
            <a:ext cx="9775766" cy="1581150"/>
          </a:xfrm>
          <a:custGeom>
            <a:avLst/>
            <a:gdLst>
              <a:gd name="connsiteX0" fmla="*/ 0 w 9360145"/>
              <a:gd name="connsiteY0" fmla="*/ 0 h 2022371"/>
              <a:gd name="connsiteX1" fmla="*/ 9360145 w 9360145"/>
              <a:gd name="connsiteY1" fmla="*/ 0 h 2022371"/>
              <a:gd name="connsiteX2" fmla="*/ 9360145 w 9360145"/>
              <a:gd name="connsiteY2" fmla="*/ 2022371 h 2022371"/>
              <a:gd name="connsiteX3" fmla="*/ 0 w 9360145"/>
              <a:gd name="connsiteY3" fmla="*/ 2022371 h 2022371"/>
              <a:gd name="connsiteX4" fmla="*/ 0 w 9360145"/>
              <a:gd name="connsiteY4" fmla="*/ 0 h 202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0145" h="2022371">
                <a:moveTo>
                  <a:pt x="0" y="0"/>
                </a:moveTo>
                <a:lnTo>
                  <a:pt x="9360145" y="0"/>
                </a:lnTo>
                <a:lnTo>
                  <a:pt x="9360145" y="2022371"/>
                </a:lnTo>
                <a:lnTo>
                  <a:pt x="0" y="2022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/>
          <a:lstStyle/>
          <a:p>
            <a:pPr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tiễn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tiễn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Straight Connector 12"/>
          <p:cNvSpPr/>
          <p:nvPr/>
        </p:nvSpPr>
        <p:spPr bwMode="auto">
          <a:xfrm>
            <a:off x="2454275" y="3183775"/>
            <a:ext cx="738981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  <p:sp>
        <p:nvSpPr>
          <p:cNvPr id="11" name="Freeform: Shape 11"/>
          <p:cNvSpPr/>
          <p:nvPr/>
        </p:nvSpPr>
        <p:spPr bwMode="auto">
          <a:xfrm>
            <a:off x="1396538" y="3775913"/>
            <a:ext cx="9775767" cy="1581150"/>
          </a:xfrm>
          <a:custGeom>
            <a:avLst/>
            <a:gdLst>
              <a:gd name="connsiteX0" fmla="*/ 0 w 9360145"/>
              <a:gd name="connsiteY0" fmla="*/ 0 h 2022371"/>
              <a:gd name="connsiteX1" fmla="*/ 9360145 w 9360145"/>
              <a:gd name="connsiteY1" fmla="*/ 0 h 2022371"/>
              <a:gd name="connsiteX2" fmla="*/ 9360145 w 9360145"/>
              <a:gd name="connsiteY2" fmla="*/ 2022371 h 2022371"/>
              <a:gd name="connsiteX3" fmla="*/ 0 w 9360145"/>
              <a:gd name="connsiteY3" fmla="*/ 2022371 h 2022371"/>
              <a:gd name="connsiteX4" fmla="*/ 0 w 9360145"/>
              <a:gd name="connsiteY4" fmla="*/ 0 h 202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0145" h="2022371">
                <a:moveTo>
                  <a:pt x="0" y="0"/>
                </a:moveTo>
                <a:lnTo>
                  <a:pt x="9360145" y="0"/>
                </a:lnTo>
                <a:lnTo>
                  <a:pt x="9360145" y="2022371"/>
                </a:lnTo>
                <a:lnTo>
                  <a:pt x="0" y="2022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/>
          <a:lstStyle/>
          <a:p>
            <a:pPr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qúa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2" name="Straight Connector 11"/>
          <p:cNvSpPr/>
          <p:nvPr/>
        </p:nvSpPr>
        <p:spPr bwMode="auto">
          <a:xfrm>
            <a:off x="2525713" y="4508500"/>
            <a:ext cx="738981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  <p:sp>
        <p:nvSpPr>
          <p:cNvPr id="14" name="Freeform: Shape 11"/>
          <p:cNvSpPr/>
          <p:nvPr/>
        </p:nvSpPr>
        <p:spPr bwMode="auto">
          <a:xfrm>
            <a:off x="1396538" y="5071313"/>
            <a:ext cx="9775767" cy="1581150"/>
          </a:xfrm>
          <a:custGeom>
            <a:avLst/>
            <a:gdLst>
              <a:gd name="connsiteX0" fmla="*/ 0 w 9360145"/>
              <a:gd name="connsiteY0" fmla="*/ 0 h 2022371"/>
              <a:gd name="connsiteX1" fmla="*/ 9360145 w 9360145"/>
              <a:gd name="connsiteY1" fmla="*/ 0 h 2022371"/>
              <a:gd name="connsiteX2" fmla="*/ 9360145 w 9360145"/>
              <a:gd name="connsiteY2" fmla="*/ 2022371 h 2022371"/>
              <a:gd name="connsiteX3" fmla="*/ 0 w 9360145"/>
              <a:gd name="connsiteY3" fmla="*/ 2022371 h 2022371"/>
              <a:gd name="connsiteX4" fmla="*/ 0 w 9360145"/>
              <a:gd name="connsiteY4" fmla="*/ 0 h 202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0145" h="2022371">
                <a:moveTo>
                  <a:pt x="0" y="0"/>
                </a:moveTo>
                <a:lnTo>
                  <a:pt x="9360145" y="0"/>
                </a:lnTo>
                <a:lnTo>
                  <a:pt x="9360145" y="2022371"/>
                </a:lnTo>
                <a:lnTo>
                  <a:pt x="0" y="2022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/>
          <a:lstStyle/>
          <a:p>
            <a:pPr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duy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5" name="Straight Connector 14"/>
          <p:cNvSpPr/>
          <p:nvPr/>
        </p:nvSpPr>
        <p:spPr bwMode="auto">
          <a:xfrm>
            <a:off x="2452688" y="5876925"/>
            <a:ext cx="73914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0507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40575" y="1448611"/>
            <a:ext cx="11186016" cy="145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7" tIns="45709" rIns="91417" bIns="45709"/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None/>
              <a:defRPr/>
            </a:pPr>
            <a:r>
              <a:rPr lang="en-US" sz="2000" b="1" i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		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thức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quá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trình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phản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ánh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tích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cực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sáng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tạo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giới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khách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óc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cơ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sở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thực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tiễn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nhằm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sáng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tạo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tri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thức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giới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khách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800" b="1" kern="0" dirty="0">
                <a:solidFill>
                  <a:srgbClr val="000000"/>
                </a:solidFill>
              </a:rPr>
              <a:t>  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88642" y="1072870"/>
            <a:ext cx="703298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778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78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80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FontTx/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niệm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endParaRPr lang="en-US" b="1" i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6" descr="Image result for nhÃ¢n thá»©c 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5281"/>
              </a:solidFill>
            </a:endParaRPr>
          </a:p>
        </p:txBody>
      </p:sp>
      <p:sp>
        <p:nvSpPr>
          <p:cNvPr id="12" name="AutoShape 8" descr="Image result for nhÃ¢n thá»©c la"/>
          <p:cNvSpPr>
            <a:spLocks noChangeAspect="1" noChangeArrowheads="1"/>
          </p:cNvSpPr>
          <p:nvPr/>
        </p:nvSpPr>
        <p:spPr bwMode="auto">
          <a:xfrm flipV="1">
            <a:off x="307975" y="312738"/>
            <a:ext cx="2538256" cy="25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5281"/>
              </a:solidFill>
            </a:endParaRPr>
          </a:p>
        </p:txBody>
      </p:sp>
      <p:sp>
        <p:nvSpPr>
          <p:cNvPr id="13" name="AutoShape 10" descr="Image result for nhÃ¢n thá»©c 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5281"/>
              </a:solidFill>
            </a:endParaRPr>
          </a:p>
        </p:txBody>
      </p:sp>
      <p:sp>
        <p:nvSpPr>
          <p:cNvPr id="14" name="AutoShape 12" descr="Image result for nhÃ¢n thá»©c l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5281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65175" y="3203987"/>
            <a:ext cx="4275786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778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78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80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FontTx/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Nguồn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gốc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endParaRPr lang="en-US" b="1" i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2977998" y="4211446"/>
            <a:ext cx="4546243" cy="51994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6678" y="267816"/>
            <a:ext cx="708171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Nguồn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gốc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89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5307" y="1072870"/>
            <a:ext cx="703298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778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78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80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FontTx/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endParaRPr lang="en-US" b="1" i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91046" y="2991823"/>
            <a:ext cx="703298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7780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78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80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FontTx/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cực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óc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26678" y="267816"/>
            <a:ext cx="708171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Nguồn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gốc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68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 noChangeArrowheads="1"/>
          </p:cNvSpPr>
          <p:nvPr>
            <p:ph type="title"/>
          </p:nvPr>
        </p:nvSpPr>
        <p:spPr>
          <a:xfrm>
            <a:off x="1981201" y="260351"/>
            <a:ext cx="8435975" cy="563563"/>
          </a:xfrm>
        </p:spPr>
        <p:txBody>
          <a:bodyPr/>
          <a:lstStyle/>
          <a:p>
            <a:pPr algn="ctr"/>
            <a:r>
              <a:rPr lang="en-US" altLang="en-US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tiễn và vai trò của thực tiễn đối với nhận thức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775520" y="1556792"/>
          <a:ext cx="90169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059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Freeform: Shape 8"/>
          <p:cNvSpPr/>
          <p:nvPr/>
        </p:nvSpPr>
        <p:spPr bwMode="auto">
          <a:xfrm>
            <a:off x="2781837" y="2005996"/>
            <a:ext cx="6091707" cy="4201621"/>
          </a:xfrm>
          <a:custGeom>
            <a:avLst/>
            <a:gdLst>
              <a:gd name="connsiteX0" fmla="*/ 0 w 2215567"/>
              <a:gd name="connsiteY0" fmla="*/ 1107801 h 2215601"/>
              <a:gd name="connsiteX1" fmla="*/ 1107784 w 2215567"/>
              <a:gd name="connsiteY1" fmla="*/ 0 h 2215601"/>
              <a:gd name="connsiteX2" fmla="*/ 2215568 w 2215567"/>
              <a:gd name="connsiteY2" fmla="*/ 1107801 h 2215601"/>
              <a:gd name="connsiteX3" fmla="*/ 1107784 w 2215567"/>
              <a:gd name="connsiteY3" fmla="*/ 2215602 h 2215601"/>
              <a:gd name="connsiteX4" fmla="*/ 0 w 2215567"/>
              <a:gd name="connsiteY4" fmla="*/ 1107801 h 221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567" h="2215601">
                <a:moveTo>
                  <a:pt x="0" y="1107801"/>
                </a:moveTo>
                <a:cubicBezTo>
                  <a:pt x="0" y="495979"/>
                  <a:pt x="495972" y="0"/>
                  <a:pt x="1107784" y="0"/>
                </a:cubicBezTo>
                <a:cubicBezTo>
                  <a:pt x="1719596" y="0"/>
                  <a:pt x="2215568" y="495979"/>
                  <a:pt x="2215568" y="1107801"/>
                </a:cubicBezTo>
                <a:cubicBezTo>
                  <a:pt x="2215568" y="1719623"/>
                  <a:pt x="1719596" y="2215602"/>
                  <a:pt x="1107784" y="2215602"/>
                </a:cubicBezTo>
                <a:cubicBezTo>
                  <a:pt x="495972" y="2215602"/>
                  <a:pt x="0" y="1719623"/>
                  <a:pt x="0" y="1107801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79072" tIns="379077" rIns="379072" bIns="379077" spcCol="1270" anchor="ctr"/>
          <a:lstStyle/>
          <a:p>
            <a:pPr algn="ctr" defTabSz="1911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XH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TN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XH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2" name="Title 1"/>
          <p:cNvSpPr txBox="1">
            <a:spLocks noChangeArrowheads="1"/>
          </p:cNvSpPr>
          <p:nvPr/>
        </p:nvSpPr>
        <p:spPr bwMode="black">
          <a:xfrm>
            <a:off x="3495899" y="151646"/>
            <a:ext cx="370339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altLang="en-US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itle 1"/>
          <p:cNvSpPr txBox="1">
            <a:spLocks noChangeArrowheads="1"/>
          </p:cNvSpPr>
          <p:nvPr/>
        </p:nvSpPr>
        <p:spPr bwMode="black">
          <a:xfrm>
            <a:off x="413623" y="1178752"/>
            <a:ext cx="871867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Lênin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altLang="en-US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endParaRPr lang="en-US" altLang="en-US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44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10" name="Arc 20"/>
          <p:cNvSpPr>
            <a:spLocks/>
          </p:cNvSpPr>
          <p:nvPr/>
        </p:nvSpPr>
        <p:spPr bwMode="auto">
          <a:xfrm>
            <a:off x="4904449" y="2564898"/>
            <a:ext cx="2447925" cy="2303463"/>
          </a:xfrm>
          <a:custGeom>
            <a:avLst/>
            <a:gdLst>
              <a:gd name="T0" fmla="*/ 2147483646 w 43200"/>
              <a:gd name="T1" fmla="*/ 0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969"/>
                  <a:pt x="9208" y="427"/>
                  <a:pt x="20831" y="13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969"/>
                  <a:pt x="9208" y="427"/>
                  <a:pt x="20831" y="13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5875" y="2974346"/>
            <a:ext cx="2305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TIỄN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96131" y="5918592"/>
            <a:ext cx="626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VẬT CHẤT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8006" y="3066316"/>
            <a:ext cx="3407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NGHIỆM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68360" y="3109523"/>
            <a:ext cx="3951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TRỊ - XH</a:t>
            </a:r>
          </a:p>
        </p:txBody>
      </p:sp>
      <p:sp>
        <p:nvSpPr>
          <p:cNvPr id="20" name="Title 1"/>
          <p:cNvSpPr>
            <a:spLocks noGrp="1" noChangeArrowheads="1"/>
          </p:cNvSpPr>
          <p:nvPr>
            <p:ph type="title"/>
          </p:nvPr>
        </p:nvSpPr>
        <p:spPr>
          <a:xfrm>
            <a:off x="-314884" y="937085"/>
            <a:ext cx="8435975" cy="563563"/>
          </a:xfrm>
        </p:spPr>
        <p:txBody>
          <a:bodyPr/>
          <a:lstStyle/>
          <a:p>
            <a:pPr algn="ctr"/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altLang="en-US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 noChangeArrowheads="1"/>
          </p:cNvSpPr>
          <p:nvPr/>
        </p:nvSpPr>
        <p:spPr bwMode="black">
          <a:xfrm>
            <a:off x="2756492" y="226277"/>
            <a:ext cx="84359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altLang="en-US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52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1513490" y="260351"/>
            <a:ext cx="9727323" cy="563563"/>
          </a:xfrm>
        </p:spPr>
        <p:txBody>
          <a:bodyPr/>
          <a:lstStyle/>
          <a:p>
            <a:pPr algn="ctr"/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9555" y="1378017"/>
            <a:ext cx="598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4439" y="2516895"/>
            <a:ext cx="4977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4439" y="3426332"/>
            <a:ext cx="4685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1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09798" y="1117508"/>
            <a:ext cx="7772400" cy="1362075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MÔN HỌC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13ĐH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FF00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rgbClr val="00FF00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fld id="{7ADF9AF2-EA9F-4DCB-A760-580588FC96D9}" type="datetime1">
              <a:rPr lang="en-US" sz="1400">
                <a:solidFill>
                  <a:srgbClr val="696464"/>
                </a:solidFill>
                <a:cs typeface="Arial" panose="020B0604020202020204" pitchFamily="34" charset="0"/>
              </a:rPr>
              <a:pPr/>
              <a:t>8/13/2023</a:t>
            </a:fld>
            <a:endParaRPr lang="en-US" sz="1400">
              <a:solidFill>
                <a:srgbClr val="696464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AFEDF-7759-4DFE-A9BC-C4D7D2D44A29}" type="slidenum">
              <a:rPr lang="en-US">
                <a:latin typeface="Franklin Gothic Book"/>
              </a:rPr>
              <a:pPr>
                <a:defRPr/>
              </a:pPr>
              <a:t>4</a:t>
            </a:fld>
            <a:endParaRPr lang="en-US">
              <a:latin typeface="Franklin Gothic Book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98650" y="2698083"/>
          <a:ext cx="8464550" cy="1461834"/>
        </p:xfrm>
        <a:graphic>
          <a:graphicData uri="http://schemas.openxmlformats.org/drawingml/2006/table">
            <a:tbl>
              <a:tblPr/>
              <a:tblGrid>
                <a:gridCol w="204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Chuyên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cần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PB/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Thảo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Kiểm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tra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/BT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TT/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Tiểu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cuối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(60%)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Hình ảnh 1">
            <a:extLst>
              <a:ext uri="{FF2B5EF4-FFF2-40B4-BE49-F238E27FC236}">
                <a16:creationId xmlns:a16="http://schemas.microsoft.com/office/drawing/2014/main" id="{7C9261B0-4700-3C99-C8CC-7CBF5371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"/>
            <a:ext cx="9143999" cy="1143000"/>
          </a:xfrm>
          <a:prstGeom prst="rect">
            <a:avLst/>
          </a:prstGeom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F65CC346-CE52-AE7C-02A8-1D6E939BE613}"/>
              </a:ext>
            </a:extLst>
          </p:cNvPr>
          <p:cNvGraphicFramePr>
            <a:graphicFrameLocks noGrp="1"/>
          </p:cNvGraphicFramePr>
          <p:nvPr/>
        </p:nvGraphicFramePr>
        <p:xfrm>
          <a:off x="1863723" y="4812193"/>
          <a:ext cx="8464550" cy="1461834"/>
        </p:xfrm>
        <a:graphic>
          <a:graphicData uri="http://schemas.openxmlformats.org/drawingml/2006/table">
            <a:tbl>
              <a:tblPr/>
              <a:tblGrid>
                <a:gridCol w="204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Chuyên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cần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(5%)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PB/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Thảo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Kiểm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tra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/BT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TT/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Tiểu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(5%)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cuối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(70%)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57134A1-6DF3-2684-6817-57154B9D0989}"/>
              </a:ext>
            </a:extLst>
          </p:cNvPr>
          <p:cNvSpPr txBox="1"/>
          <p:nvPr/>
        </p:nvSpPr>
        <p:spPr>
          <a:xfrm>
            <a:off x="3809998" y="423405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12ĐH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60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609600" y="4696691"/>
            <a:ext cx="2638097" cy="1229711"/>
          </a:xfrm>
          <a:prstGeom prst="flowChartProcess">
            <a:avLst/>
          </a:prstGeom>
          <a:solidFill>
            <a:srgbClr val="0066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09600" y="1881296"/>
            <a:ext cx="2638097" cy="1229711"/>
          </a:xfrm>
          <a:prstGeom prst="flowChartProcess">
            <a:avLst/>
          </a:prstGeom>
          <a:solidFill>
            <a:srgbClr val="0066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552497" y="5787202"/>
            <a:ext cx="2359574" cy="69116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552497" y="4895029"/>
            <a:ext cx="2359574" cy="69116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547235" y="4005533"/>
            <a:ext cx="2359574" cy="69116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620807" y="1221777"/>
            <a:ext cx="2359574" cy="691163"/>
          </a:xfrm>
          <a:prstGeom prst="flowChartProcess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620807" y="2088146"/>
            <a:ext cx="2359574" cy="691163"/>
          </a:xfrm>
          <a:prstGeom prst="flowChartProcess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599782" y="2975767"/>
            <a:ext cx="2359574" cy="691163"/>
          </a:xfrm>
          <a:prstGeom prst="flowChartProcess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6" idx="3"/>
          </p:cNvCxnSpPr>
          <p:nvPr/>
        </p:nvCxnSpPr>
        <p:spPr>
          <a:xfrm flipV="1">
            <a:off x="3247697" y="1567358"/>
            <a:ext cx="299538" cy="928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47697" y="2433727"/>
            <a:ext cx="352085" cy="8876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58209" y="2394434"/>
            <a:ext cx="341573" cy="370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3"/>
          </p:cNvCxnSpPr>
          <p:nvPr/>
        </p:nvCxnSpPr>
        <p:spPr>
          <a:xfrm flipV="1">
            <a:off x="3247697" y="4335348"/>
            <a:ext cx="299538" cy="976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68712" y="5327312"/>
            <a:ext cx="278523" cy="802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68712" y="5253957"/>
            <a:ext cx="278523" cy="575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 noChangeArrowheads="1"/>
          </p:cNvSpPr>
          <p:nvPr/>
        </p:nvSpPr>
        <p:spPr bwMode="black">
          <a:xfrm>
            <a:off x="1981201" y="260351"/>
            <a:ext cx="84359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320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giai đoạn của quá trình nhận thức</a:t>
            </a:r>
            <a:endParaRPr lang="en-US" altLang="en-US" sz="32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04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4400" y="243735"/>
            <a:ext cx="80001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955" y="1337965"/>
            <a:ext cx="2988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955" y="20234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737" y="3877120"/>
            <a:ext cx="3498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9955" y="450932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21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596" y="326153"/>
            <a:ext cx="4370231" cy="563562"/>
          </a:xfrm>
        </p:spPr>
        <p:txBody>
          <a:bodyPr/>
          <a:lstStyle/>
          <a:p>
            <a:r>
              <a:rPr lang="en-US" dirty="0"/>
              <a:t>CÂU HỎI ÔN TẬP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674253" y="2137895"/>
            <a:ext cx="6864439" cy="123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1.Vai </a:t>
            </a:r>
            <a:r>
              <a:rPr lang="en-US" dirty="0" err="1">
                <a:solidFill>
                  <a:srgbClr val="FF0000"/>
                </a:solidFill>
              </a:rPr>
              <a:t>trò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thực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gì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Vị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luật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lượng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chất</a:t>
            </a:r>
            <a:r>
              <a:rPr lang="en-US">
                <a:solidFill>
                  <a:srgbClr val="FF0000"/>
                </a:solidFill>
              </a:rPr>
              <a:t>?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19400" y="3276600"/>
            <a:ext cx="6400800" cy="2209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40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/>
              <a:t>CHỦ NGHĨA DUY VẬT BIỆN CHỨNG</a:t>
            </a:r>
            <a:endParaRPr lang="en-US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4419600" y="304800"/>
            <a:ext cx="3352800" cy="914400"/>
          </a:xfrm>
          <a:prstGeom prst="round2SameRect">
            <a:avLst>
              <a:gd name="adj1" fmla="val 26503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CHƯƠNG 2</a:t>
            </a:r>
          </a:p>
        </p:txBody>
      </p:sp>
    </p:spTree>
    <p:extLst>
      <p:ext uri="{BB962C8B-B14F-4D97-AF65-F5344CB8AC3E}">
        <p14:creationId xmlns:p14="http://schemas.microsoft.com/office/powerpoint/2010/main" val="161043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4" name="Group 8"/>
          <p:cNvGrpSpPr>
            <a:grpSpLocks/>
          </p:cNvGrpSpPr>
          <p:nvPr/>
        </p:nvGrpSpPr>
        <p:grpSpPr bwMode="auto">
          <a:xfrm>
            <a:off x="845820" y="1196975"/>
            <a:ext cx="10389870" cy="4840288"/>
            <a:chOff x="611560" y="1397000"/>
            <a:chExt cx="8064896" cy="4840312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587253923"/>
                </p:ext>
              </p:extLst>
            </p:nvPr>
          </p:nvGraphicFramePr>
          <p:xfrm>
            <a:off x="611560" y="1397000"/>
            <a:ext cx="8064896" cy="48403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827584" y="1988840"/>
              <a:ext cx="936104" cy="584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1640" y="3502749"/>
              <a:ext cx="864096" cy="584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584" y="4942909"/>
              <a:ext cx="936104" cy="584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</a:t>
              </a:r>
            </a:p>
          </p:txBody>
        </p:sp>
      </p:grpSp>
      <p:sp>
        <p:nvSpPr>
          <p:cNvPr id="18435" name="Rectangle 2"/>
          <p:cNvSpPr txBox="1">
            <a:spLocks noChangeArrowheads="1"/>
          </p:cNvSpPr>
          <p:nvPr/>
        </p:nvSpPr>
        <p:spPr bwMode="black">
          <a:xfrm>
            <a:off x="3000375" y="344488"/>
            <a:ext cx="701675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 BÀI GIẢNG</a:t>
            </a:r>
          </a:p>
        </p:txBody>
      </p:sp>
    </p:spTree>
    <p:extLst>
      <p:ext uri="{BB962C8B-B14F-4D97-AF65-F5344CB8AC3E}">
        <p14:creationId xmlns:p14="http://schemas.microsoft.com/office/powerpoint/2010/main" val="44547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VẬT CHẤT VÀ Ý THỨC</a:t>
            </a:r>
          </a:p>
        </p:txBody>
      </p:sp>
      <p:grpSp>
        <p:nvGrpSpPr>
          <p:cNvPr id="20483" name="Group 1"/>
          <p:cNvGrpSpPr>
            <a:grpSpLocks/>
          </p:cNvGrpSpPr>
          <p:nvPr/>
        </p:nvGrpSpPr>
        <p:grpSpPr bwMode="auto">
          <a:xfrm>
            <a:off x="2476501" y="1341438"/>
            <a:ext cx="8707854" cy="1860550"/>
            <a:chOff x="755650" y="1989138"/>
            <a:chExt cx="7777163" cy="1860550"/>
          </a:xfrm>
        </p:grpSpPr>
        <p:sp>
          <p:nvSpPr>
            <p:cNvPr id="8" name="Freeform: Shape 9"/>
            <p:cNvSpPr/>
            <p:nvPr/>
          </p:nvSpPr>
          <p:spPr bwMode="auto">
            <a:xfrm>
              <a:off x="755650" y="1989138"/>
              <a:ext cx="7777163" cy="1860550"/>
            </a:xfrm>
            <a:custGeom>
              <a:avLst/>
              <a:gdLst>
                <a:gd name="connsiteX0" fmla="*/ 0 w 7493738"/>
                <a:gd name="connsiteY0" fmla="*/ 0 h 2022371"/>
                <a:gd name="connsiteX1" fmla="*/ 7493738 w 7493738"/>
                <a:gd name="connsiteY1" fmla="*/ 0 h 2022371"/>
                <a:gd name="connsiteX2" fmla="*/ 7493738 w 7493738"/>
                <a:gd name="connsiteY2" fmla="*/ 2022371 h 2022371"/>
                <a:gd name="connsiteX3" fmla="*/ 0 w 7493738"/>
                <a:gd name="connsiteY3" fmla="*/ 2022371 h 2022371"/>
                <a:gd name="connsiteX4" fmla="*/ 0 w 7493738"/>
                <a:gd name="connsiteY4" fmla="*/ 0 h 20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738" h="2022371">
                  <a:moveTo>
                    <a:pt x="0" y="0"/>
                  </a:moveTo>
                  <a:lnTo>
                    <a:pt x="7493738" y="0"/>
                  </a:lnTo>
                  <a:lnTo>
                    <a:pt x="7493738" y="2022371"/>
                  </a:lnTo>
                  <a:lnTo>
                    <a:pt x="0" y="2022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52400" tIns="152400" rIns="152400" bIns="152400" spcCol="1270"/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1.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chất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thức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tồn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tại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chất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Straight Connector 8"/>
            <p:cNvSpPr/>
            <p:nvPr/>
          </p:nvSpPr>
          <p:spPr bwMode="auto">
            <a:xfrm>
              <a:off x="950002" y="3357563"/>
              <a:ext cx="738846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</p:grp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2457451" y="2852738"/>
            <a:ext cx="8707854" cy="1581150"/>
            <a:chOff x="807656" y="3183298"/>
            <a:chExt cx="7777163" cy="1581150"/>
          </a:xfrm>
        </p:grpSpPr>
        <p:sp>
          <p:nvSpPr>
            <p:cNvPr id="10" name="Freeform: Shape 11"/>
            <p:cNvSpPr/>
            <p:nvPr/>
          </p:nvSpPr>
          <p:spPr bwMode="auto">
            <a:xfrm>
              <a:off x="807656" y="3183298"/>
              <a:ext cx="7777163" cy="1581150"/>
            </a:xfrm>
            <a:custGeom>
              <a:avLst/>
              <a:gdLst>
                <a:gd name="connsiteX0" fmla="*/ 0 w 9360145"/>
                <a:gd name="connsiteY0" fmla="*/ 0 h 2022371"/>
                <a:gd name="connsiteX1" fmla="*/ 9360145 w 9360145"/>
                <a:gd name="connsiteY1" fmla="*/ 0 h 2022371"/>
                <a:gd name="connsiteX2" fmla="*/ 9360145 w 9360145"/>
                <a:gd name="connsiteY2" fmla="*/ 2022371 h 2022371"/>
                <a:gd name="connsiteX3" fmla="*/ 0 w 9360145"/>
                <a:gd name="connsiteY3" fmla="*/ 2022371 h 2022371"/>
                <a:gd name="connsiteX4" fmla="*/ 0 w 9360145"/>
                <a:gd name="connsiteY4" fmla="*/ 0 h 20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0145" h="2022371">
                  <a:moveTo>
                    <a:pt x="0" y="0"/>
                  </a:moveTo>
                  <a:lnTo>
                    <a:pt x="9360145" y="0"/>
                  </a:lnTo>
                  <a:lnTo>
                    <a:pt x="9360145" y="2022371"/>
                  </a:lnTo>
                  <a:lnTo>
                    <a:pt x="0" y="2022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52400" tIns="152400" rIns="152400" bIns="152400" spcCol="1270"/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2.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Nguồn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gốc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bản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chất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kết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cấu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ý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thức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Straight Connector 12"/>
            <p:cNvSpPr/>
            <p:nvPr/>
          </p:nvSpPr>
          <p:spPr bwMode="auto">
            <a:xfrm>
              <a:off x="1000453" y="4508860"/>
              <a:ext cx="739157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</p:grpSp>
      <p:grpSp>
        <p:nvGrpSpPr>
          <p:cNvPr id="20485" name="Group 11"/>
          <p:cNvGrpSpPr>
            <a:grpSpLocks/>
          </p:cNvGrpSpPr>
          <p:nvPr/>
        </p:nvGrpSpPr>
        <p:grpSpPr bwMode="auto">
          <a:xfrm>
            <a:off x="2405064" y="4584700"/>
            <a:ext cx="8707854" cy="1581150"/>
            <a:chOff x="807656" y="2892240"/>
            <a:chExt cx="7777163" cy="1581150"/>
          </a:xfrm>
        </p:grpSpPr>
        <p:sp>
          <p:nvSpPr>
            <p:cNvPr id="14" name="Freeform: Shape 11"/>
            <p:cNvSpPr/>
            <p:nvPr/>
          </p:nvSpPr>
          <p:spPr bwMode="auto">
            <a:xfrm>
              <a:off x="807656" y="2892240"/>
              <a:ext cx="7777163" cy="1581150"/>
            </a:xfrm>
            <a:custGeom>
              <a:avLst/>
              <a:gdLst>
                <a:gd name="connsiteX0" fmla="*/ 0 w 9360145"/>
                <a:gd name="connsiteY0" fmla="*/ 0 h 2022371"/>
                <a:gd name="connsiteX1" fmla="*/ 9360145 w 9360145"/>
                <a:gd name="connsiteY1" fmla="*/ 0 h 2022371"/>
                <a:gd name="connsiteX2" fmla="*/ 9360145 w 9360145"/>
                <a:gd name="connsiteY2" fmla="*/ 2022371 h 2022371"/>
                <a:gd name="connsiteX3" fmla="*/ 0 w 9360145"/>
                <a:gd name="connsiteY3" fmla="*/ 2022371 h 2022371"/>
                <a:gd name="connsiteX4" fmla="*/ 0 w 9360145"/>
                <a:gd name="connsiteY4" fmla="*/ 0 h 20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0145" h="2022371">
                  <a:moveTo>
                    <a:pt x="0" y="0"/>
                  </a:moveTo>
                  <a:lnTo>
                    <a:pt x="9360145" y="0"/>
                  </a:lnTo>
                  <a:lnTo>
                    <a:pt x="9360145" y="2022371"/>
                  </a:lnTo>
                  <a:lnTo>
                    <a:pt x="0" y="2022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52400" tIns="152400" rIns="152400" bIns="152400" spcCol="1270"/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3.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Mối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quan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hệ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giữa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chất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ý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thức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Straight Connector 14"/>
            <p:cNvSpPr/>
            <p:nvPr/>
          </p:nvSpPr>
          <p:spPr bwMode="auto">
            <a:xfrm>
              <a:off x="1031549" y="3828865"/>
              <a:ext cx="739157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187182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1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4" y="-100013"/>
            <a:ext cx="8461375" cy="1325563"/>
          </a:xfrm>
        </p:spPr>
        <p:txBody>
          <a:bodyPr/>
          <a:lstStyle/>
          <a:p>
            <a:pPr algn="l"/>
            <a:r>
              <a:rPr lang="en-US" altLang="en-US" sz="320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Vật chất và các hình thức tồn tại của vật chất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814590" y="1635617"/>
            <a:ext cx="10209726" cy="4456090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chemeClr val="tx2"/>
                </a:solidFill>
              </a:rPr>
              <a:t>a. </a:t>
            </a:r>
            <a:r>
              <a:rPr lang="en-US" sz="2800" dirty="0" err="1">
                <a:solidFill>
                  <a:schemeClr val="tx2"/>
                </a:solidFill>
              </a:rPr>
              <a:t>Quan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niệm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của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chủ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nghĩa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duy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tâm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chủ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nghĩa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duy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vật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trước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Mác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về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phạm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trù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vật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chất</a:t>
            </a:r>
            <a:endParaRPr lang="en-US" sz="2800" dirty="0">
              <a:solidFill>
                <a:schemeClr val="tx2"/>
              </a:solidFill>
            </a:endParaRPr>
          </a:p>
          <a:p>
            <a:pPr algn="just"/>
            <a:r>
              <a:rPr lang="en-US" sz="2800" dirty="0">
                <a:solidFill>
                  <a:schemeClr val="tx2"/>
                </a:solidFill>
              </a:rPr>
              <a:t>b. </a:t>
            </a:r>
            <a:r>
              <a:rPr lang="en-US" sz="2800" dirty="0" err="1">
                <a:solidFill>
                  <a:schemeClr val="tx2"/>
                </a:solidFill>
              </a:rPr>
              <a:t>Cuộc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mạng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trong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khoa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học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tự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nhiên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cuối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thế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kỷ</a:t>
            </a:r>
            <a:r>
              <a:rPr lang="en-US" sz="2800" dirty="0">
                <a:solidFill>
                  <a:schemeClr val="tx2"/>
                </a:solidFill>
              </a:rPr>
              <a:t> XIX, </a:t>
            </a:r>
            <a:r>
              <a:rPr lang="en-US" sz="2800" dirty="0" err="1">
                <a:solidFill>
                  <a:schemeClr val="tx2"/>
                </a:solidFill>
              </a:rPr>
              <a:t>đầu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thế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kỷ</a:t>
            </a:r>
            <a:r>
              <a:rPr lang="en-US" sz="2800" dirty="0">
                <a:solidFill>
                  <a:schemeClr val="tx2"/>
                </a:solidFill>
              </a:rPr>
              <a:t> XX </a:t>
            </a:r>
            <a:r>
              <a:rPr lang="en-US" sz="2800" dirty="0" err="1">
                <a:solidFill>
                  <a:schemeClr val="tx2"/>
                </a:solidFill>
              </a:rPr>
              <a:t>và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sự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phá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sản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của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các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quan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điểm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duy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vật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siêu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về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vật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chất</a:t>
            </a:r>
            <a:endParaRPr lang="en-US" sz="2800" dirty="0">
              <a:solidFill>
                <a:schemeClr val="tx2"/>
              </a:solidFill>
            </a:endParaRPr>
          </a:p>
          <a:p>
            <a:pPr algn="just"/>
            <a:r>
              <a:rPr lang="en-US" sz="2800" dirty="0">
                <a:solidFill>
                  <a:schemeClr val="tx2"/>
                </a:solidFill>
              </a:rPr>
              <a:t>c. </a:t>
            </a:r>
            <a:r>
              <a:rPr lang="en-US" sz="2800" dirty="0" err="1">
                <a:solidFill>
                  <a:schemeClr val="tx2"/>
                </a:solidFill>
              </a:rPr>
              <a:t>Quan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niệm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của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triết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học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Mác-Lênin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về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vật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chất</a:t>
            </a:r>
            <a:endParaRPr lang="en-US" sz="2800" dirty="0">
              <a:solidFill>
                <a:schemeClr val="tx2"/>
              </a:solidFill>
            </a:endParaRPr>
          </a:p>
          <a:p>
            <a:pPr algn="just"/>
            <a:r>
              <a:rPr lang="en-US" sz="2800" dirty="0">
                <a:solidFill>
                  <a:schemeClr val="tx2"/>
                </a:solidFill>
              </a:rPr>
              <a:t>d. </a:t>
            </a:r>
            <a:r>
              <a:rPr lang="en-US" sz="2800" dirty="0" err="1">
                <a:solidFill>
                  <a:schemeClr val="tx2"/>
                </a:solidFill>
              </a:rPr>
              <a:t>Các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thức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tồn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tại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của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vật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chất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chemeClr val="tx2"/>
                </a:solidFill>
              </a:rPr>
              <a:t>e. </a:t>
            </a:r>
            <a:r>
              <a:rPr lang="en-US" sz="2800" dirty="0" err="1">
                <a:solidFill>
                  <a:schemeClr val="tx2"/>
                </a:solidFill>
              </a:rPr>
              <a:t>Tính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thống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nhất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vật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chất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của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thế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giới</a:t>
            </a:r>
            <a:endParaRPr lang="en-US" sz="2800" dirty="0">
              <a:solidFill>
                <a:schemeClr val="tx2"/>
              </a:solidFill>
            </a:endParaRPr>
          </a:p>
          <a:p>
            <a:pPr algn="just"/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3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06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Nguồn gốc và bản chất của ý thức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5493979"/>
              </p:ext>
            </p:extLst>
          </p:nvPr>
        </p:nvGraphicFramePr>
        <p:xfrm>
          <a:off x="1775520" y="1397000"/>
          <a:ext cx="86409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263895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mple">
  <a:themeElements>
    <a:clrScheme name="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mple">
  <a:themeElements>
    <a:clrScheme name="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6720</TotalTime>
  <Words>1949</Words>
  <Application>Microsoft Office PowerPoint</Application>
  <PresentationFormat>Màn hình rộng</PresentationFormat>
  <Paragraphs>264</Paragraphs>
  <Slides>42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42</vt:i4>
      </vt:variant>
    </vt:vector>
  </HeadingPairs>
  <TitlesOfParts>
    <vt:vector size="60" baseType="lpstr">
      <vt:lpstr>.VnArial</vt:lpstr>
      <vt:lpstr>Arial</vt:lpstr>
      <vt:lpstr>Arial Black</vt:lpstr>
      <vt:lpstr>Calibri</vt:lpstr>
      <vt:lpstr>Franklin Gothic Book</vt:lpstr>
      <vt:lpstr>Perpetua</vt:lpstr>
      <vt:lpstr>Tahoma</vt:lpstr>
      <vt:lpstr>Times New Roman</vt:lpstr>
      <vt:lpstr>Verdana</vt:lpstr>
      <vt:lpstr>Wingdings</vt:lpstr>
      <vt:lpstr>Wingdings 2</vt:lpstr>
      <vt:lpstr>sample</vt:lpstr>
      <vt:lpstr>1_sample</vt:lpstr>
      <vt:lpstr>3_Textured</vt:lpstr>
      <vt:lpstr>2_Equity</vt:lpstr>
      <vt:lpstr>Equity</vt:lpstr>
      <vt:lpstr>3_Equity</vt:lpstr>
      <vt:lpstr>4_Equity</vt:lpstr>
      <vt:lpstr>Bản trình bày PowerPoint</vt:lpstr>
      <vt:lpstr>NỘI DUNG MÔN HỌC</vt:lpstr>
      <vt:lpstr>TÀI LIỆU HỌC TẬP  MÔN HỌC</vt:lpstr>
      <vt:lpstr>ĐÁNH GIÁ MÔN HỌC (Từ khóa 13ĐH trở đi)</vt:lpstr>
      <vt:lpstr> CHỦ NGHĨA DUY VẬT BIỆN CHỨNG</vt:lpstr>
      <vt:lpstr>Bản trình bày PowerPoint</vt:lpstr>
      <vt:lpstr>I. VẬT CHẤT VÀ Ý THỨC</vt:lpstr>
      <vt:lpstr>1. Vật chất và các hình thức tồn tại của vật chất</vt:lpstr>
      <vt:lpstr>2. Nguồn gốc và bản chất của ý thức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3. Mối quan hệ giữa vật chất của ý thức</vt:lpstr>
      <vt:lpstr>3. Mối quan hệ giữa vật chất của ý thức</vt:lpstr>
      <vt:lpstr>Bản trình bày PowerPoint</vt:lpstr>
      <vt:lpstr>Bản trình bày PowerPoint</vt:lpstr>
      <vt:lpstr>II. PHÉP BIỆN CHỨNG DUY VẬT</vt:lpstr>
      <vt:lpstr>1. Hai loại hình biện chứng và phép BC duy vật</vt:lpstr>
      <vt:lpstr>Bản trình bày PowerPoint</vt:lpstr>
      <vt:lpstr>1. Hai loại hình biện chứng và phép BC duy vật</vt:lpstr>
      <vt:lpstr> 2. Nội dung của phép biện chứng </vt:lpstr>
      <vt:lpstr> 2. Nội dung của phép biện chứng </vt:lpstr>
      <vt:lpstr> 2. Nội dung của phép biện chứng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III. LÝ LUẬN NHẬN THỨC CỦA  CHỦ NGHĨA BIỆN CHỨNG DUY VẬT</vt:lpstr>
      <vt:lpstr>Bản trình bày PowerPoint</vt:lpstr>
      <vt:lpstr>Bản trình bày PowerPoint</vt:lpstr>
      <vt:lpstr>2. Thực tiễn và vai trò của thực tiễn đối với nhận thức</vt:lpstr>
      <vt:lpstr>Bản trình bày PowerPoint</vt:lpstr>
      <vt:lpstr>- Các hình thức cơ bản của thực tiễn</vt:lpstr>
      <vt:lpstr>2. Thực tiễn và vai trò của thực tiễn đối với nhận thức</vt:lpstr>
      <vt:lpstr>Bản trình bày PowerPoint</vt:lpstr>
      <vt:lpstr>Bản trình bày PowerPoint</vt:lpstr>
      <vt:lpstr>CÂU HỎI ÔN TẬP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MARSU</dc:creator>
  <cp:lastModifiedBy>Tri, nguyen(GE Healthcare)</cp:lastModifiedBy>
  <cp:revision>120</cp:revision>
  <dcterms:created xsi:type="dcterms:W3CDTF">2019-04-30T10:49:59Z</dcterms:created>
  <dcterms:modified xsi:type="dcterms:W3CDTF">2023-08-13T14:36:45Z</dcterms:modified>
</cp:coreProperties>
</file>