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47"/>
  </p:notesMasterIdLst>
  <p:handoutMasterIdLst>
    <p:handoutMasterId r:id="rId48"/>
  </p:handoutMasterIdLst>
  <p:sldIdLst>
    <p:sldId id="422" r:id="rId4"/>
    <p:sldId id="421" r:id="rId5"/>
    <p:sldId id="261" r:id="rId6"/>
    <p:sldId id="292" r:id="rId7"/>
    <p:sldId id="361" r:id="rId8"/>
    <p:sldId id="364" r:id="rId9"/>
    <p:sldId id="274" r:id="rId10"/>
    <p:sldId id="375" r:id="rId11"/>
    <p:sldId id="304" r:id="rId12"/>
    <p:sldId id="262" r:id="rId13"/>
    <p:sldId id="276" r:id="rId14"/>
    <p:sldId id="277" r:id="rId15"/>
    <p:sldId id="317" r:id="rId16"/>
    <p:sldId id="263" r:id="rId17"/>
    <p:sldId id="316" r:id="rId18"/>
    <p:sldId id="318" r:id="rId19"/>
    <p:sldId id="319" r:id="rId20"/>
    <p:sldId id="279" r:id="rId21"/>
    <p:sldId id="280" r:id="rId22"/>
    <p:sldId id="314" r:id="rId23"/>
    <p:sldId id="315" r:id="rId24"/>
    <p:sldId id="264" r:id="rId25"/>
    <p:sldId id="271" r:id="rId26"/>
    <p:sldId id="265" r:id="rId27"/>
    <p:sldId id="333" r:id="rId28"/>
    <p:sldId id="334" r:id="rId29"/>
    <p:sldId id="401" r:id="rId30"/>
    <p:sldId id="284" r:id="rId31"/>
    <p:sldId id="335" r:id="rId32"/>
    <p:sldId id="341" r:id="rId33"/>
    <p:sldId id="402" r:id="rId34"/>
    <p:sldId id="403" r:id="rId35"/>
    <p:sldId id="405" r:id="rId36"/>
    <p:sldId id="266" r:id="rId37"/>
    <p:sldId id="344" r:id="rId38"/>
    <p:sldId id="286" r:id="rId39"/>
    <p:sldId id="347" r:id="rId40"/>
    <p:sldId id="287" r:id="rId41"/>
    <p:sldId id="350" r:id="rId42"/>
    <p:sldId id="412" r:id="rId43"/>
    <p:sldId id="267" r:id="rId44"/>
    <p:sldId id="326" r:id="rId45"/>
    <p:sldId id="32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6/11/relationships/changesInfo" Target="changesInfos/changesInfo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U TRINH NGUYEN THI" userId="66d190be29312a7e" providerId="LiveId" clId="{AA69B9EE-7323-4BF2-A812-62303569CE1E}"/>
    <pc:docChg chg="modSld">
      <pc:chgData name="TU TRINH NGUYEN THI" userId="66d190be29312a7e" providerId="LiveId" clId="{AA69B9EE-7323-4BF2-A812-62303569CE1E}" dt="2022-07-08T01:51:10.206" v="1" actId="2711"/>
      <pc:docMkLst>
        <pc:docMk/>
      </pc:docMkLst>
      <pc:sldChg chg="modSp mod">
        <pc:chgData name="TU TRINH NGUYEN THI" userId="66d190be29312a7e" providerId="LiveId" clId="{AA69B9EE-7323-4BF2-A812-62303569CE1E}" dt="2022-07-08T01:51:10.206" v="1" actId="2711"/>
        <pc:sldMkLst>
          <pc:docMk/>
          <pc:sldMk cId="1337353250" sldId="317"/>
        </pc:sldMkLst>
        <pc:spChg chg="mod">
          <ac:chgData name="TU TRINH NGUYEN THI" userId="66d190be29312a7e" providerId="LiveId" clId="{AA69B9EE-7323-4BF2-A812-62303569CE1E}" dt="2022-07-08T01:51:02.798" v="0" actId="2711"/>
          <ac:spMkLst>
            <pc:docMk/>
            <pc:sldMk cId="1337353250" sldId="317"/>
            <ac:spMk id="15" creationId="{00000000-0000-0000-0000-000000000000}"/>
          </ac:spMkLst>
        </pc:spChg>
        <pc:spChg chg="mod">
          <ac:chgData name="TU TRINH NGUYEN THI" userId="66d190be29312a7e" providerId="LiveId" clId="{AA69B9EE-7323-4BF2-A812-62303569CE1E}" dt="2022-07-08T01:51:10.206" v="1" actId="2711"/>
          <ac:spMkLst>
            <pc:docMk/>
            <pc:sldMk cId="1337353250" sldId="317"/>
            <ac:spMk id="23" creationId="{00000000-0000-0000-0000-000000000000}"/>
          </ac:spMkLst>
        </pc:spChg>
      </pc:sldChg>
    </pc:docChg>
  </pc:docChgLst>
  <pc:docChgLst>
    <pc:chgData name="TU TRINH NGUYEN THI" userId="66d190be29312a7e" providerId="LiveId" clId="{5807711D-CC1C-40D6-994A-B938E61D6944}"/>
    <pc:docChg chg="custSel addSld delSld modSld">
      <pc:chgData name="TU TRINH NGUYEN THI" userId="66d190be29312a7e" providerId="LiveId" clId="{5807711D-CC1C-40D6-994A-B938E61D6944}" dt="2022-06-30T04:02:20.131" v="230" actId="47"/>
      <pc:docMkLst>
        <pc:docMk/>
      </pc:docMkLst>
      <pc:sldChg chg="modSp add mod">
        <pc:chgData name="TU TRINH NGUYEN THI" userId="66d190be29312a7e" providerId="LiveId" clId="{5807711D-CC1C-40D6-994A-B938E61D6944}" dt="2022-06-30T04:02:10.170" v="228" actId="27636"/>
        <pc:sldMkLst>
          <pc:docMk/>
          <pc:sldMk cId="0" sldId="256"/>
        </pc:sldMkLst>
        <pc:spChg chg="mod">
          <ac:chgData name="TU TRINH NGUYEN THI" userId="66d190be29312a7e" providerId="LiveId" clId="{5807711D-CC1C-40D6-994A-B938E61D6944}" dt="2022-06-30T04:02:10.170" v="228" actId="27636"/>
          <ac:spMkLst>
            <pc:docMk/>
            <pc:sldMk cId="0" sldId="256"/>
            <ac:spMk id="4098" creationId="{38710D36-0D19-9876-69B0-39EE40F904E1}"/>
          </ac:spMkLst>
        </pc:spChg>
      </pc:sldChg>
      <pc:sldChg chg="modSp mod">
        <pc:chgData name="TU TRINH NGUYEN THI" userId="66d190be29312a7e" providerId="LiveId" clId="{5807711D-CC1C-40D6-994A-B938E61D6944}" dt="2022-06-29T04:16:23.352" v="41" actId="2711"/>
        <pc:sldMkLst>
          <pc:docMk/>
          <pc:sldMk cId="3992512047" sldId="271"/>
        </pc:sldMkLst>
        <pc:spChg chg="mod">
          <ac:chgData name="TU TRINH NGUYEN THI" userId="66d190be29312a7e" providerId="LiveId" clId="{5807711D-CC1C-40D6-994A-B938E61D6944}" dt="2022-06-29T04:15:28.024" v="35" actId="2711"/>
          <ac:spMkLst>
            <pc:docMk/>
            <pc:sldMk cId="3992512047" sldId="271"/>
            <ac:spMk id="55" creationId="{00000000-0000-0000-0000-000000000000}"/>
          </ac:spMkLst>
        </pc:spChg>
        <pc:spChg chg="mod">
          <ac:chgData name="TU TRINH NGUYEN THI" userId="66d190be29312a7e" providerId="LiveId" clId="{5807711D-CC1C-40D6-994A-B938E61D6944}" dt="2022-06-29T04:15:34.384" v="36" actId="2711"/>
          <ac:spMkLst>
            <pc:docMk/>
            <pc:sldMk cId="3992512047" sldId="271"/>
            <ac:spMk id="56" creationId="{00000000-0000-0000-0000-000000000000}"/>
          </ac:spMkLst>
        </pc:spChg>
        <pc:spChg chg="mod">
          <ac:chgData name="TU TRINH NGUYEN THI" userId="66d190be29312a7e" providerId="LiveId" clId="{5807711D-CC1C-40D6-994A-B938E61D6944}" dt="2022-06-29T04:15:44.032" v="37" actId="2711"/>
          <ac:spMkLst>
            <pc:docMk/>
            <pc:sldMk cId="3992512047" sldId="271"/>
            <ac:spMk id="57" creationId="{00000000-0000-0000-0000-000000000000}"/>
          </ac:spMkLst>
        </pc:spChg>
        <pc:spChg chg="mod">
          <ac:chgData name="TU TRINH NGUYEN THI" userId="66d190be29312a7e" providerId="LiveId" clId="{5807711D-CC1C-40D6-994A-B938E61D6944}" dt="2022-06-29T04:15:50.781" v="38" actId="2711"/>
          <ac:spMkLst>
            <pc:docMk/>
            <pc:sldMk cId="3992512047" sldId="271"/>
            <ac:spMk id="58" creationId="{00000000-0000-0000-0000-000000000000}"/>
          </ac:spMkLst>
        </pc:spChg>
        <pc:spChg chg="mod">
          <ac:chgData name="TU TRINH NGUYEN THI" userId="66d190be29312a7e" providerId="LiveId" clId="{5807711D-CC1C-40D6-994A-B938E61D6944}" dt="2022-06-29T04:16:14.160" v="40" actId="2711"/>
          <ac:spMkLst>
            <pc:docMk/>
            <pc:sldMk cId="3992512047" sldId="271"/>
            <ac:spMk id="59" creationId="{00000000-0000-0000-0000-000000000000}"/>
          </ac:spMkLst>
        </pc:spChg>
        <pc:spChg chg="mod">
          <ac:chgData name="TU TRINH NGUYEN THI" userId="66d190be29312a7e" providerId="LiveId" clId="{5807711D-CC1C-40D6-994A-B938E61D6944}" dt="2022-06-29T04:15:16.280" v="33" actId="2711"/>
          <ac:spMkLst>
            <pc:docMk/>
            <pc:sldMk cId="3992512047" sldId="271"/>
            <ac:spMk id="60" creationId="{00000000-0000-0000-0000-000000000000}"/>
          </ac:spMkLst>
        </pc:spChg>
        <pc:spChg chg="mod">
          <ac:chgData name="TU TRINH NGUYEN THI" userId="66d190be29312a7e" providerId="LiveId" clId="{5807711D-CC1C-40D6-994A-B938E61D6944}" dt="2022-06-29T04:16:06.357" v="39" actId="2711"/>
          <ac:spMkLst>
            <pc:docMk/>
            <pc:sldMk cId="3992512047" sldId="271"/>
            <ac:spMk id="61" creationId="{00000000-0000-0000-0000-000000000000}"/>
          </ac:spMkLst>
        </pc:spChg>
        <pc:spChg chg="mod">
          <ac:chgData name="TU TRINH NGUYEN THI" userId="66d190be29312a7e" providerId="LiveId" clId="{5807711D-CC1C-40D6-994A-B938E61D6944}" dt="2022-06-29T04:15:21.103" v="34" actId="2711"/>
          <ac:spMkLst>
            <pc:docMk/>
            <pc:sldMk cId="3992512047" sldId="271"/>
            <ac:spMk id="62" creationId="{00000000-0000-0000-0000-000000000000}"/>
          </ac:spMkLst>
        </pc:spChg>
        <pc:spChg chg="mod">
          <ac:chgData name="TU TRINH NGUYEN THI" userId="66d190be29312a7e" providerId="LiveId" clId="{5807711D-CC1C-40D6-994A-B938E61D6944}" dt="2022-06-29T04:15:01.431" v="31" actId="2711"/>
          <ac:spMkLst>
            <pc:docMk/>
            <pc:sldMk cId="3992512047" sldId="271"/>
            <ac:spMk id="63" creationId="{00000000-0000-0000-0000-000000000000}"/>
          </ac:spMkLst>
        </pc:spChg>
        <pc:spChg chg="mod">
          <ac:chgData name="TU TRINH NGUYEN THI" userId="66d190be29312a7e" providerId="LiveId" clId="{5807711D-CC1C-40D6-994A-B938E61D6944}" dt="2022-06-29T04:15:08.601" v="32" actId="2711"/>
          <ac:spMkLst>
            <pc:docMk/>
            <pc:sldMk cId="3992512047" sldId="271"/>
            <ac:spMk id="64" creationId="{00000000-0000-0000-0000-000000000000}"/>
          </ac:spMkLst>
        </pc:spChg>
        <pc:spChg chg="mod">
          <ac:chgData name="TU TRINH NGUYEN THI" userId="66d190be29312a7e" providerId="LiveId" clId="{5807711D-CC1C-40D6-994A-B938E61D6944}" dt="2022-06-29T04:14:54.713" v="30" actId="2711"/>
          <ac:spMkLst>
            <pc:docMk/>
            <pc:sldMk cId="3992512047" sldId="271"/>
            <ac:spMk id="65" creationId="{00000000-0000-0000-0000-000000000000}"/>
          </ac:spMkLst>
        </pc:spChg>
        <pc:spChg chg="mod">
          <ac:chgData name="TU TRINH NGUYEN THI" userId="66d190be29312a7e" providerId="LiveId" clId="{5807711D-CC1C-40D6-994A-B938E61D6944}" dt="2022-06-29T04:14:48.985" v="29" actId="2711"/>
          <ac:spMkLst>
            <pc:docMk/>
            <pc:sldMk cId="3992512047" sldId="271"/>
            <ac:spMk id="66" creationId="{00000000-0000-0000-0000-000000000000}"/>
          </ac:spMkLst>
        </pc:spChg>
        <pc:spChg chg="mod">
          <ac:chgData name="TU TRINH NGUYEN THI" userId="66d190be29312a7e" providerId="LiveId" clId="{5807711D-CC1C-40D6-994A-B938E61D6944}" dt="2022-06-29T04:16:23.352" v="41" actId="2711"/>
          <ac:spMkLst>
            <pc:docMk/>
            <pc:sldMk cId="3992512047" sldId="271"/>
            <ac:spMk id="72" creationId="{00000000-0000-0000-0000-000000000000}"/>
          </ac:spMkLst>
        </pc:spChg>
        <pc:spChg chg="mod">
          <ac:chgData name="TU TRINH NGUYEN THI" userId="66d190be29312a7e" providerId="LiveId" clId="{5807711D-CC1C-40D6-994A-B938E61D6944}" dt="2022-06-29T04:14:39.219" v="27" actId="2711"/>
          <ac:spMkLst>
            <pc:docMk/>
            <pc:sldMk cId="3992512047" sldId="271"/>
            <ac:spMk id="73" creationId="{00000000-0000-0000-0000-000000000000}"/>
          </ac:spMkLst>
        </pc:spChg>
        <pc:spChg chg="mod">
          <ac:chgData name="TU TRINH NGUYEN THI" userId="66d190be29312a7e" providerId="LiveId" clId="{5807711D-CC1C-40D6-994A-B938E61D6944}" dt="2022-06-29T04:14:24.554" v="26" actId="2711"/>
          <ac:spMkLst>
            <pc:docMk/>
            <pc:sldMk cId="3992512047" sldId="271"/>
            <ac:spMk id="74" creationId="{00000000-0000-0000-0000-000000000000}"/>
          </ac:spMkLst>
        </pc:spChg>
      </pc:sldChg>
      <pc:sldChg chg="modSp mod">
        <pc:chgData name="TU TRINH NGUYEN THI" userId="66d190be29312a7e" providerId="LiveId" clId="{5807711D-CC1C-40D6-994A-B938E61D6944}" dt="2022-06-29T04:12:04.528" v="13" actId="14100"/>
        <pc:sldMkLst>
          <pc:docMk/>
          <pc:sldMk cId="3293162227" sldId="279"/>
        </pc:sldMkLst>
        <pc:spChg chg="mod">
          <ac:chgData name="TU TRINH NGUYEN THI" userId="66d190be29312a7e" providerId="LiveId" clId="{5807711D-CC1C-40D6-994A-B938E61D6944}" dt="2022-06-29T04:12:04.528" v="13" actId="14100"/>
          <ac:spMkLst>
            <pc:docMk/>
            <pc:sldMk cId="3293162227" sldId="279"/>
            <ac:spMk id="3" creationId="{00000000-0000-0000-0000-000000000000}"/>
          </ac:spMkLst>
        </pc:spChg>
      </pc:sldChg>
      <pc:sldChg chg="modSp mod">
        <pc:chgData name="TU TRINH NGUYEN THI" userId="66d190be29312a7e" providerId="LiveId" clId="{5807711D-CC1C-40D6-994A-B938E61D6944}" dt="2022-06-29T04:13:06.119" v="18" actId="27636"/>
        <pc:sldMkLst>
          <pc:docMk/>
          <pc:sldMk cId="4227517684" sldId="280"/>
        </pc:sldMkLst>
        <pc:spChg chg="mod">
          <ac:chgData name="TU TRINH NGUYEN THI" userId="66d190be29312a7e" providerId="LiveId" clId="{5807711D-CC1C-40D6-994A-B938E61D6944}" dt="2022-06-29T04:13:06.119" v="18" actId="27636"/>
          <ac:spMkLst>
            <pc:docMk/>
            <pc:sldMk cId="4227517684" sldId="280"/>
            <ac:spMk id="3" creationId="{00000000-0000-0000-0000-000000000000}"/>
          </ac:spMkLst>
        </pc:spChg>
      </pc:sldChg>
      <pc:sldChg chg="modSp mod">
        <pc:chgData name="TU TRINH NGUYEN THI" userId="66d190be29312a7e" providerId="LiveId" clId="{5807711D-CC1C-40D6-994A-B938E61D6944}" dt="2022-06-29T04:28:49.263" v="111" actId="20577"/>
        <pc:sldMkLst>
          <pc:docMk/>
          <pc:sldMk cId="1357105881" sldId="286"/>
        </pc:sldMkLst>
        <pc:spChg chg="mod">
          <ac:chgData name="TU TRINH NGUYEN THI" userId="66d190be29312a7e" providerId="LiveId" clId="{5807711D-CC1C-40D6-994A-B938E61D6944}" dt="2022-06-29T04:28:49.263" v="111" actId="20577"/>
          <ac:spMkLst>
            <pc:docMk/>
            <pc:sldMk cId="1357105881" sldId="286"/>
            <ac:spMk id="3" creationId="{00000000-0000-0000-0000-000000000000}"/>
          </ac:spMkLst>
        </pc:spChg>
      </pc:sldChg>
      <pc:sldChg chg="modSp">
        <pc:chgData name="TU TRINH NGUYEN THI" userId="66d190be29312a7e" providerId="LiveId" clId="{5807711D-CC1C-40D6-994A-B938E61D6944}" dt="2022-06-29T04:32:58.197" v="190" actId="255"/>
        <pc:sldMkLst>
          <pc:docMk/>
          <pc:sldMk cId="4174796438" sldId="288"/>
        </pc:sldMkLst>
        <pc:graphicFrameChg chg="mod">
          <ac:chgData name="TU TRINH NGUYEN THI" userId="66d190be29312a7e" providerId="LiveId" clId="{5807711D-CC1C-40D6-994A-B938E61D6944}" dt="2022-06-29T04:32:58.197" v="190" actId="255"/>
          <ac:graphicFrameMkLst>
            <pc:docMk/>
            <pc:sldMk cId="4174796438" sldId="288"/>
            <ac:graphicFrameMk id="4" creationId="{00000000-0000-0000-0000-000000000000}"/>
          </ac:graphicFrameMkLst>
        </pc:graphicFrameChg>
      </pc:sldChg>
      <pc:sldChg chg="modSp">
        <pc:chgData name="TU TRINH NGUYEN THI" userId="66d190be29312a7e" providerId="LiveId" clId="{5807711D-CC1C-40D6-994A-B938E61D6944}" dt="2022-06-29T04:33:27.266" v="194" actId="255"/>
        <pc:sldMkLst>
          <pc:docMk/>
          <pc:sldMk cId="1059023482" sldId="289"/>
        </pc:sldMkLst>
        <pc:graphicFrameChg chg="mod">
          <ac:chgData name="TU TRINH NGUYEN THI" userId="66d190be29312a7e" providerId="LiveId" clId="{5807711D-CC1C-40D6-994A-B938E61D6944}" dt="2022-06-29T04:33:27.266" v="194" actId="255"/>
          <ac:graphicFrameMkLst>
            <pc:docMk/>
            <pc:sldMk cId="1059023482" sldId="289"/>
            <ac:graphicFrameMk id="4" creationId="{00000000-0000-0000-0000-000000000000}"/>
          </ac:graphicFrameMkLst>
        </pc:graphicFrameChg>
      </pc:sldChg>
      <pc:sldChg chg="modSp mod">
        <pc:chgData name="TU TRINH NGUYEN THI" userId="66d190be29312a7e" providerId="LiveId" clId="{5807711D-CC1C-40D6-994A-B938E61D6944}" dt="2022-06-29T04:13:35.991" v="24" actId="20577"/>
        <pc:sldMkLst>
          <pc:docMk/>
          <pc:sldMk cId="3590941161" sldId="314"/>
        </pc:sldMkLst>
        <pc:spChg chg="mod">
          <ac:chgData name="TU TRINH NGUYEN THI" userId="66d190be29312a7e" providerId="LiveId" clId="{5807711D-CC1C-40D6-994A-B938E61D6944}" dt="2022-06-29T04:13:24.973" v="20" actId="113"/>
          <ac:spMkLst>
            <pc:docMk/>
            <pc:sldMk cId="3590941161" sldId="314"/>
            <ac:spMk id="2" creationId="{00000000-0000-0000-0000-000000000000}"/>
          </ac:spMkLst>
        </pc:spChg>
        <pc:spChg chg="mod">
          <ac:chgData name="TU TRINH NGUYEN THI" userId="66d190be29312a7e" providerId="LiveId" clId="{5807711D-CC1C-40D6-994A-B938E61D6944}" dt="2022-06-29T04:13:35.991" v="24" actId="20577"/>
          <ac:spMkLst>
            <pc:docMk/>
            <pc:sldMk cId="3590941161" sldId="314"/>
            <ac:spMk id="3" creationId="{00000000-0000-0000-0000-000000000000}"/>
          </ac:spMkLst>
        </pc:spChg>
      </pc:sldChg>
      <pc:sldChg chg="modSp mod">
        <pc:chgData name="TU TRINH NGUYEN THI" userId="66d190be29312a7e" providerId="LiveId" clId="{5807711D-CC1C-40D6-994A-B938E61D6944}" dt="2022-06-29T04:13:58.419" v="25" actId="255"/>
        <pc:sldMkLst>
          <pc:docMk/>
          <pc:sldMk cId="2520483558" sldId="315"/>
        </pc:sldMkLst>
        <pc:spChg chg="mod">
          <ac:chgData name="TU TRINH NGUYEN THI" userId="66d190be29312a7e" providerId="LiveId" clId="{5807711D-CC1C-40D6-994A-B938E61D6944}" dt="2022-06-29T04:13:58.419" v="25" actId="255"/>
          <ac:spMkLst>
            <pc:docMk/>
            <pc:sldMk cId="2520483558" sldId="315"/>
            <ac:spMk id="2" creationId="{00000000-0000-0000-0000-000000000000}"/>
          </ac:spMkLst>
        </pc:spChg>
      </pc:sldChg>
      <pc:sldChg chg="modSp mod">
        <pc:chgData name="TU TRINH NGUYEN THI" userId="66d190be29312a7e" providerId="LiveId" clId="{5807711D-CC1C-40D6-994A-B938E61D6944}" dt="2022-06-29T04:09:53.371" v="2" actId="2711"/>
        <pc:sldMkLst>
          <pc:docMk/>
          <pc:sldMk cId="805582803" sldId="316"/>
        </pc:sldMkLst>
        <pc:spChg chg="mod">
          <ac:chgData name="TU TRINH NGUYEN THI" userId="66d190be29312a7e" providerId="LiveId" clId="{5807711D-CC1C-40D6-994A-B938E61D6944}" dt="2022-06-29T04:09:37.733" v="0" actId="2711"/>
          <ac:spMkLst>
            <pc:docMk/>
            <pc:sldMk cId="805582803" sldId="316"/>
            <ac:spMk id="12" creationId="{00000000-0000-0000-0000-000000000000}"/>
          </ac:spMkLst>
        </pc:spChg>
        <pc:spChg chg="mod">
          <ac:chgData name="TU TRINH NGUYEN THI" userId="66d190be29312a7e" providerId="LiveId" clId="{5807711D-CC1C-40D6-994A-B938E61D6944}" dt="2022-06-29T04:09:53.371" v="2" actId="2711"/>
          <ac:spMkLst>
            <pc:docMk/>
            <pc:sldMk cId="805582803" sldId="316"/>
            <ac:spMk id="13" creationId="{00000000-0000-0000-0000-000000000000}"/>
          </ac:spMkLst>
        </pc:spChg>
        <pc:spChg chg="mod">
          <ac:chgData name="TU TRINH NGUYEN THI" userId="66d190be29312a7e" providerId="LiveId" clId="{5807711D-CC1C-40D6-994A-B938E61D6944}" dt="2022-06-29T04:09:43.598" v="1" actId="2711"/>
          <ac:spMkLst>
            <pc:docMk/>
            <pc:sldMk cId="805582803" sldId="316"/>
            <ac:spMk id="15" creationId="{00000000-0000-0000-0000-000000000000}"/>
          </ac:spMkLst>
        </pc:spChg>
      </pc:sldChg>
      <pc:sldChg chg="modSp mod">
        <pc:chgData name="TU TRINH NGUYEN THI" userId="66d190be29312a7e" providerId="LiveId" clId="{5807711D-CC1C-40D6-994A-B938E61D6944}" dt="2022-06-29T04:11:06.644" v="11" actId="2711"/>
        <pc:sldMkLst>
          <pc:docMk/>
          <pc:sldMk cId="2932694880" sldId="318"/>
        </pc:sldMkLst>
        <pc:spChg chg="mod">
          <ac:chgData name="TU TRINH NGUYEN THI" userId="66d190be29312a7e" providerId="LiveId" clId="{5807711D-CC1C-40D6-994A-B938E61D6944}" dt="2022-06-29T04:10:04.645" v="3" actId="2711"/>
          <ac:spMkLst>
            <pc:docMk/>
            <pc:sldMk cId="2932694880" sldId="318"/>
            <ac:spMk id="10" creationId="{00000000-0000-0000-0000-000000000000}"/>
          </ac:spMkLst>
        </pc:spChg>
        <pc:graphicFrameChg chg="mod modGraphic">
          <ac:chgData name="TU TRINH NGUYEN THI" userId="66d190be29312a7e" providerId="LiveId" clId="{5807711D-CC1C-40D6-994A-B938E61D6944}" dt="2022-06-29T04:11:06.644" v="11" actId="2711"/>
          <ac:graphicFrameMkLst>
            <pc:docMk/>
            <pc:sldMk cId="2932694880" sldId="318"/>
            <ac:graphicFrameMk id="11" creationId="{00000000-0000-0000-0000-000000000000}"/>
          </ac:graphicFrameMkLst>
        </pc:graphicFrameChg>
      </pc:sldChg>
      <pc:sldChg chg="modSp mod">
        <pc:chgData name="TU TRINH NGUYEN THI" userId="66d190be29312a7e" providerId="LiveId" clId="{5807711D-CC1C-40D6-994A-B938E61D6944}" dt="2022-06-29T04:12:32.508" v="16" actId="2711"/>
        <pc:sldMkLst>
          <pc:docMk/>
          <pc:sldMk cId="3840861112" sldId="319"/>
        </pc:sldMkLst>
        <pc:spChg chg="mod">
          <ac:chgData name="TU TRINH NGUYEN THI" userId="66d190be29312a7e" providerId="LiveId" clId="{5807711D-CC1C-40D6-994A-B938E61D6944}" dt="2022-06-29T04:12:25.232" v="15" actId="2711"/>
          <ac:spMkLst>
            <pc:docMk/>
            <pc:sldMk cId="3840861112" sldId="319"/>
            <ac:spMk id="5" creationId="{00000000-0000-0000-0000-000000000000}"/>
          </ac:spMkLst>
        </pc:spChg>
        <pc:spChg chg="mod">
          <ac:chgData name="TU TRINH NGUYEN THI" userId="66d190be29312a7e" providerId="LiveId" clId="{5807711D-CC1C-40D6-994A-B938E61D6944}" dt="2022-06-29T04:12:17.537" v="14" actId="2711"/>
          <ac:spMkLst>
            <pc:docMk/>
            <pc:sldMk cId="3840861112" sldId="319"/>
            <ac:spMk id="7" creationId="{00000000-0000-0000-0000-000000000000}"/>
          </ac:spMkLst>
        </pc:spChg>
        <pc:spChg chg="mod">
          <ac:chgData name="TU TRINH NGUYEN THI" userId="66d190be29312a7e" providerId="LiveId" clId="{5807711D-CC1C-40D6-994A-B938E61D6944}" dt="2022-06-29T04:12:32.508" v="16" actId="2711"/>
          <ac:spMkLst>
            <pc:docMk/>
            <pc:sldMk cId="3840861112" sldId="319"/>
            <ac:spMk id="8" creationId="{00000000-0000-0000-0000-000000000000}"/>
          </ac:spMkLst>
        </pc:spChg>
      </pc:sldChg>
      <pc:sldChg chg="modSp mod">
        <pc:chgData name="TU TRINH NGUYEN THI" userId="66d190be29312a7e" providerId="LiveId" clId="{5807711D-CC1C-40D6-994A-B938E61D6944}" dt="2022-06-29T04:35:16.738" v="200" actId="2711"/>
        <pc:sldMkLst>
          <pc:docMk/>
          <pc:sldMk cId="3951114372" sldId="326"/>
        </pc:sldMkLst>
        <pc:spChg chg="mod">
          <ac:chgData name="TU TRINH NGUYEN THI" userId="66d190be29312a7e" providerId="LiveId" clId="{5807711D-CC1C-40D6-994A-B938E61D6944}" dt="2022-06-29T04:33:39.829" v="195" actId="2711"/>
          <ac:spMkLst>
            <pc:docMk/>
            <pc:sldMk cId="3951114372" sldId="326"/>
            <ac:spMk id="22" creationId="{00000000-0000-0000-0000-000000000000}"/>
          </ac:spMkLst>
        </pc:spChg>
        <pc:spChg chg="mod">
          <ac:chgData name="TU TRINH NGUYEN THI" userId="66d190be29312a7e" providerId="LiveId" clId="{5807711D-CC1C-40D6-994A-B938E61D6944}" dt="2022-06-29T04:33:48.492" v="196" actId="2711"/>
          <ac:spMkLst>
            <pc:docMk/>
            <pc:sldMk cId="3951114372" sldId="326"/>
            <ac:spMk id="23" creationId="{00000000-0000-0000-0000-000000000000}"/>
          </ac:spMkLst>
        </pc:spChg>
        <pc:spChg chg="mod">
          <ac:chgData name="TU TRINH NGUYEN THI" userId="66d190be29312a7e" providerId="LiveId" clId="{5807711D-CC1C-40D6-994A-B938E61D6944}" dt="2022-06-29T04:34:49.738" v="197" actId="2711"/>
          <ac:spMkLst>
            <pc:docMk/>
            <pc:sldMk cId="3951114372" sldId="326"/>
            <ac:spMk id="24" creationId="{00000000-0000-0000-0000-000000000000}"/>
          </ac:spMkLst>
        </pc:spChg>
        <pc:spChg chg="mod">
          <ac:chgData name="TU TRINH NGUYEN THI" userId="66d190be29312a7e" providerId="LiveId" clId="{5807711D-CC1C-40D6-994A-B938E61D6944}" dt="2022-06-29T04:34:59.232" v="198" actId="2711"/>
          <ac:spMkLst>
            <pc:docMk/>
            <pc:sldMk cId="3951114372" sldId="326"/>
            <ac:spMk id="25" creationId="{00000000-0000-0000-0000-000000000000}"/>
          </ac:spMkLst>
        </pc:spChg>
        <pc:spChg chg="mod">
          <ac:chgData name="TU TRINH NGUYEN THI" userId="66d190be29312a7e" providerId="LiveId" clId="{5807711D-CC1C-40D6-994A-B938E61D6944}" dt="2022-06-29T04:35:06.924" v="199" actId="2711"/>
          <ac:spMkLst>
            <pc:docMk/>
            <pc:sldMk cId="3951114372" sldId="326"/>
            <ac:spMk id="26" creationId="{00000000-0000-0000-0000-000000000000}"/>
          </ac:spMkLst>
        </pc:spChg>
        <pc:spChg chg="mod">
          <ac:chgData name="TU TRINH NGUYEN THI" userId="66d190be29312a7e" providerId="LiveId" clId="{5807711D-CC1C-40D6-994A-B938E61D6944}" dt="2022-06-29T04:35:16.738" v="200" actId="2711"/>
          <ac:spMkLst>
            <pc:docMk/>
            <pc:sldMk cId="3951114372" sldId="326"/>
            <ac:spMk id="34" creationId="{00000000-0000-0000-0000-000000000000}"/>
          </ac:spMkLst>
        </pc:spChg>
      </pc:sldChg>
      <pc:sldChg chg="modSp">
        <pc:chgData name="TU TRINH NGUYEN THI" userId="66d190be29312a7e" providerId="LiveId" clId="{5807711D-CC1C-40D6-994A-B938E61D6944}" dt="2022-06-29T04:36:34.088" v="209" actId="2711"/>
        <pc:sldMkLst>
          <pc:docMk/>
          <pc:sldMk cId="1963158899" sldId="327"/>
        </pc:sldMkLst>
        <pc:graphicFrameChg chg="mod">
          <ac:chgData name="TU TRINH NGUYEN THI" userId="66d190be29312a7e" providerId="LiveId" clId="{5807711D-CC1C-40D6-994A-B938E61D6944}" dt="2022-06-29T04:36:34.088" v="209" actId="2711"/>
          <ac:graphicFrameMkLst>
            <pc:docMk/>
            <pc:sldMk cId="1963158899" sldId="327"/>
            <ac:graphicFrameMk id="8" creationId="{00000000-0000-0000-0000-000000000000}"/>
          </ac:graphicFrameMkLst>
        </pc:graphicFrameChg>
      </pc:sldChg>
      <pc:sldChg chg="modSp">
        <pc:chgData name="TU TRINH NGUYEN THI" userId="66d190be29312a7e" providerId="LiveId" clId="{5807711D-CC1C-40D6-994A-B938E61D6944}" dt="2022-06-29T04:17:57.758" v="51" actId="2711"/>
        <pc:sldMkLst>
          <pc:docMk/>
          <pc:sldMk cId="383274422" sldId="333"/>
        </pc:sldMkLst>
        <pc:graphicFrameChg chg="mod">
          <ac:chgData name="TU TRINH NGUYEN THI" userId="66d190be29312a7e" providerId="LiveId" clId="{5807711D-CC1C-40D6-994A-B938E61D6944}" dt="2022-06-29T04:17:57.758" v="51" actId="2711"/>
          <ac:graphicFrameMkLst>
            <pc:docMk/>
            <pc:sldMk cId="383274422" sldId="333"/>
            <ac:graphicFrameMk id="11" creationId="{00000000-0000-0000-0000-000000000000}"/>
          </ac:graphicFrameMkLst>
        </pc:graphicFrameChg>
      </pc:sldChg>
      <pc:sldChg chg="modSp mod">
        <pc:chgData name="TU TRINH NGUYEN THI" userId="66d190be29312a7e" providerId="LiveId" clId="{5807711D-CC1C-40D6-994A-B938E61D6944}" dt="2022-06-29T04:18:23.845" v="53" actId="2711"/>
        <pc:sldMkLst>
          <pc:docMk/>
          <pc:sldMk cId="641265068" sldId="334"/>
        </pc:sldMkLst>
        <pc:spChg chg="mod">
          <ac:chgData name="TU TRINH NGUYEN THI" userId="66d190be29312a7e" providerId="LiveId" clId="{5807711D-CC1C-40D6-994A-B938E61D6944}" dt="2022-06-29T04:18:23.845" v="53" actId="2711"/>
          <ac:spMkLst>
            <pc:docMk/>
            <pc:sldMk cId="641265068" sldId="334"/>
            <ac:spMk id="5" creationId="{00000000-0000-0000-0000-000000000000}"/>
          </ac:spMkLst>
        </pc:spChg>
        <pc:graphicFrameChg chg="mod">
          <ac:chgData name="TU TRINH NGUYEN THI" userId="66d190be29312a7e" providerId="LiveId" clId="{5807711D-CC1C-40D6-994A-B938E61D6944}" dt="2022-06-29T04:18:09.220" v="52" actId="2711"/>
          <ac:graphicFrameMkLst>
            <pc:docMk/>
            <pc:sldMk cId="641265068" sldId="334"/>
            <ac:graphicFrameMk id="4" creationId="{00000000-0000-0000-0000-000000000000}"/>
          </ac:graphicFrameMkLst>
        </pc:graphicFrameChg>
      </pc:sldChg>
      <pc:sldChg chg="modSp mod">
        <pc:chgData name="TU TRINH NGUYEN THI" userId="66d190be29312a7e" providerId="LiveId" clId="{5807711D-CC1C-40D6-994A-B938E61D6944}" dt="2022-06-29T04:20:04.201" v="78" actId="2711"/>
        <pc:sldMkLst>
          <pc:docMk/>
          <pc:sldMk cId="4133806863" sldId="335"/>
        </pc:sldMkLst>
        <pc:spChg chg="mod">
          <ac:chgData name="TU TRINH NGUYEN THI" userId="66d190be29312a7e" providerId="LiveId" clId="{5807711D-CC1C-40D6-994A-B938E61D6944}" dt="2022-06-29T04:19:34.160" v="73" actId="2711"/>
          <ac:spMkLst>
            <pc:docMk/>
            <pc:sldMk cId="4133806863" sldId="335"/>
            <ac:spMk id="4" creationId="{00000000-0000-0000-0000-000000000000}"/>
          </ac:spMkLst>
        </pc:spChg>
        <pc:graphicFrameChg chg="mod">
          <ac:chgData name="TU TRINH NGUYEN THI" userId="66d190be29312a7e" providerId="LiveId" clId="{5807711D-CC1C-40D6-994A-B938E61D6944}" dt="2022-06-29T04:20:04.201" v="78" actId="2711"/>
          <ac:graphicFrameMkLst>
            <pc:docMk/>
            <pc:sldMk cId="4133806863" sldId="335"/>
            <ac:graphicFrameMk id="3" creationId="{00000000-0000-0000-0000-000000000000}"/>
          </ac:graphicFrameMkLst>
        </pc:graphicFrameChg>
      </pc:sldChg>
      <pc:sldChg chg="modSp mod">
        <pc:chgData name="TU TRINH NGUYEN THI" userId="66d190be29312a7e" providerId="LiveId" clId="{5807711D-CC1C-40D6-994A-B938E61D6944}" dt="2022-06-29T04:19:18.998" v="72" actId="2711"/>
        <pc:sldMkLst>
          <pc:docMk/>
          <pc:sldMk cId="2205340038" sldId="336"/>
        </pc:sldMkLst>
        <pc:spChg chg="mod">
          <ac:chgData name="TU TRINH NGUYEN THI" userId="66d190be29312a7e" providerId="LiveId" clId="{5807711D-CC1C-40D6-994A-B938E61D6944}" dt="2022-06-29T04:19:18.998" v="72" actId="2711"/>
          <ac:spMkLst>
            <pc:docMk/>
            <pc:sldMk cId="2205340038" sldId="336"/>
            <ac:spMk id="7" creationId="{00000000-0000-0000-0000-000000000000}"/>
          </ac:spMkLst>
        </pc:spChg>
      </pc:sldChg>
      <pc:sldChg chg="modSp mod">
        <pc:chgData name="TU TRINH NGUYEN THI" userId="66d190be29312a7e" providerId="LiveId" clId="{5807711D-CC1C-40D6-994A-B938E61D6944}" dt="2022-06-29T04:25:27.778" v="80" actId="27636"/>
        <pc:sldMkLst>
          <pc:docMk/>
          <pc:sldMk cId="2432160708" sldId="341"/>
        </pc:sldMkLst>
        <pc:spChg chg="mod">
          <ac:chgData name="TU TRINH NGUYEN THI" userId="66d190be29312a7e" providerId="LiveId" clId="{5807711D-CC1C-40D6-994A-B938E61D6944}" dt="2022-06-29T04:25:27.778" v="80" actId="27636"/>
          <ac:spMkLst>
            <pc:docMk/>
            <pc:sldMk cId="2432160708" sldId="341"/>
            <ac:spMk id="2" creationId="{00000000-0000-0000-0000-000000000000}"/>
          </ac:spMkLst>
        </pc:spChg>
      </pc:sldChg>
      <pc:sldChg chg="modSp mod">
        <pc:chgData name="TU TRINH NGUYEN THI" userId="66d190be29312a7e" providerId="LiveId" clId="{5807711D-CC1C-40D6-994A-B938E61D6944}" dt="2022-06-29T04:27:49.825" v="94" actId="2711"/>
        <pc:sldMkLst>
          <pc:docMk/>
          <pc:sldMk cId="2672924963" sldId="344"/>
        </pc:sldMkLst>
        <pc:spChg chg="mod">
          <ac:chgData name="TU TRINH NGUYEN THI" userId="66d190be29312a7e" providerId="LiveId" clId="{5807711D-CC1C-40D6-994A-B938E61D6944}" dt="2022-06-29T04:27:12.160" v="87" actId="2711"/>
          <ac:spMkLst>
            <pc:docMk/>
            <pc:sldMk cId="2672924963" sldId="344"/>
            <ac:spMk id="6" creationId="{00000000-0000-0000-0000-000000000000}"/>
          </ac:spMkLst>
        </pc:spChg>
        <pc:spChg chg="mod">
          <ac:chgData name="TU TRINH NGUYEN THI" userId="66d190be29312a7e" providerId="LiveId" clId="{5807711D-CC1C-40D6-994A-B938E61D6944}" dt="2022-06-29T04:27:16.874" v="88" actId="2711"/>
          <ac:spMkLst>
            <pc:docMk/>
            <pc:sldMk cId="2672924963" sldId="344"/>
            <ac:spMk id="7" creationId="{00000000-0000-0000-0000-000000000000}"/>
          </ac:spMkLst>
        </pc:spChg>
        <pc:graphicFrameChg chg="mod">
          <ac:chgData name="TU TRINH NGUYEN THI" userId="66d190be29312a7e" providerId="LiveId" clId="{5807711D-CC1C-40D6-994A-B938E61D6944}" dt="2022-06-29T04:27:49.825" v="94" actId="2711"/>
          <ac:graphicFrameMkLst>
            <pc:docMk/>
            <pc:sldMk cId="2672924963" sldId="344"/>
            <ac:graphicFrameMk id="10" creationId="{00000000-0000-0000-0000-000000000000}"/>
          </ac:graphicFrameMkLst>
        </pc:graphicFrameChg>
      </pc:sldChg>
      <pc:sldChg chg="delSp modSp mod">
        <pc:chgData name="TU TRINH NGUYEN THI" userId="66d190be29312a7e" providerId="LiveId" clId="{5807711D-CC1C-40D6-994A-B938E61D6944}" dt="2022-06-29T04:28:22.430" v="98" actId="1076"/>
        <pc:sldMkLst>
          <pc:docMk/>
          <pc:sldMk cId="2221046745" sldId="345"/>
        </pc:sldMkLst>
        <pc:spChg chg="mod">
          <ac:chgData name="TU TRINH NGUYEN THI" userId="66d190be29312a7e" providerId="LiveId" clId="{5807711D-CC1C-40D6-994A-B938E61D6944}" dt="2022-06-29T04:28:22.430" v="98" actId="1076"/>
          <ac:spMkLst>
            <pc:docMk/>
            <pc:sldMk cId="2221046745" sldId="345"/>
            <ac:spMk id="4" creationId="{00000000-0000-0000-0000-000000000000}"/>
          </ac:spMkLst>
        </pc:spChg>
        <pc:picChg chg="del">
          <ac:chgData name="TU TRINH NGUYEN THI" userId="66d190be29312a7e" providerId="LiveId" clId="{5807711D-CC1C-40D6-994A-B938E61D6944}" dt="2022-06-29T04:28:05.855" v="95" actId="478"/>
          <ac:picMkLst>
            <pc:docMk/>
            <pc:sldMk cId="2221046745" sldId="345"/>
            <ac:picMk id="5" creationId="{00000000-0000-0000-0000-000000000000}"/>
          </ac:picMkLst>
        </pc:picChg>
      </pc:sldChg>
      <pc:sldChg chg="modSp mod">
        <pc:chgData name="TU TRINH NGUYEN THI" userId="66d190be29312a7e" providerId="LiveId" clId="{5807711D-CC1C-40D6-994A-B938E61D6944}" dt="2022-06-29T04:29:08.414" v="114" actId="255"/>
        <pc:sldMkLst>
          <pc:docMk/>
          <pc:sldMk cId="1963756239" sldId="347"/>
        </pc:sldMkLst>
        <pc:spChg chg="mod">
          <ac:chgData name="TU TRINH NGUYEN THI" userId="66d190be29312a7e" providerId="LiveId" clId="{5807711D-CC1C-40D6-994A-B938E61D6944}" dt="2022-06-29T04:29:08.414" v="114" actId="255"/>
          <ac:spMkLst>
            <pc:docMk/>
            <pc:sldMk cId="1963756239" sldId="347"/>
            <ac:spMk id="2" creationId="{00000000-0000-0000-0000-000000000000}"/>
          </ac:spMkLst>
        </pc:spChg>
      </pc:sldChg>
      <pc:sldChg chg="addSp delSp modSp mod">
        <pc:chgData name="TU TRINH NGUYEN THI" userId="66d190be29312a7e" providerId="LiveId" clId="{5807711D-CC1C-40D6-994A-B938E61D6944}" dt="2022-06-30T03:17:00.279" v="218" actId="1076"/>
        <pc:sldMkLst>
          <pc:docMk/>
          <pc:sldMk cId="1892411334" sldId="353"/>
        </pc:sldMkLst>
        <pc:spChg chg="mod">
          <ac:chgData name="TU TRINH NGUYEN THI" userId="66d190be29312a7e" providerId="LiveId" clId="{5807711D-CC1C-40D6-994A-B938E61D6944}" dt="2022-06-30T03:17:00.279" v="218" actId="1076"/>
          <ac:spMkLst>
            <pc:docMk/>
            <pc:sldMk cId="1892411334" sldId="353"/>
            <ac:spMk id="7" creationId="{00000000-0000-0000-0000-000000000000}"/>
          </ac:spMkLst>
        </pc:spChg>
        <pc:spChg chg="add mod">
          <ac:chgData name="TU TRINH NGUYEN THI" userId="66d190be29312a7e" providerId="LiveId" clId="{5807711D-CC1C-40D6-994A-B938E61D6944}" dt="2022-06-30T03:16:40.619" v="217" actId="14100"/>
          <ac:spMkLst>
            <pc:docMk/>
            <pc:sldMk cId="1892411334" sldId="353"/>
            <ac:spMk id="9" creationId="{1F230CFF-8830-167E-E4C0-CDE9CDAD3247}"/>
          </ac:spMkLst>
        </pc:spChg>
        <pc:picChg chg="add mod">
          <ac:chgData name="TU TRINH NGUYEN THI" userId="66d190be29312a7e" providerId="LiveId" clId="{5807711D-CC1C-40D6-994A-B938E61D6944}" dt="2022-06-30T03:16:02.624" v="211"/>
          <ac:picMkLst>
            <pc:docMk/>
            <pc:sldMk cId="1892411334" sldId="353"/>
            <ac:picMk id="5" creationId="{6374BDE2-E746-9479-A2BD-FDEC641706D2}"/>
          </ac:picMkLst>
        </pc:picChg>
        <pc:picChg chg="add del mod">
          <ac:chgData name="TU TRINH NGUYEN THI" userId="66d190be29312a7e" providerId="LiveId" clId="{5807711D-CC1C-40D6-994A-B938E61D6944}" dt="2022-06-30T03:16:11.861" v="213" actId="478"/>
          <ac:picMkLst>
            <pc:docMk/>
            <pc:sldMk cId="1892411334" sldId="353"/>
            <ac:picMk id="6" creationId="{D2B9BD15-611E-F0B5-A33D-DF022B5EFFE7}"/>
          </ac:picMkLst>
        </pc:picChg>
        <pc:picChg chg="add del mod">
          <ac:chgData name="TU TRINH NGUYEN THI" userId="66d190be29312a7e" providerId="LiveId" clId="{5807711D-CC1C-40D6-994A-B938E61D6944}" dt="2022-06-30T03:16:26.928" v="215" actId="478"/>
          <ac:picMkLst>
            <pc:docMk/>
            <pc:sldMk cId="1892411334" sldId="353"/>
            <ac:picMk id="8" creationId="{FDD3DE91-9A60-57B0-9193-5958BF046F12}"/>
          </ac:picMkLst>
        </pc:picChg>
      </pc:sldChg>
      <pc:sldChg chg="addSp modSp mod">
        <pc:chgData name="TU TRINH NGUYEN THI" userId="66d190be29312a7e" providerId="LiveId" clId="{5807711D-CC1C-40D6-994A-B938E61D6944}" dt="2022-06-30T03:17:33.073" v="222" actId="1076"/>
        <pc:sldMkLst>
          <pc:docMk/>
          <pc:sldMk cId="2144514897" sldId="354"/>
        </pc:sldMkLst>
        <pc:spChg chg="add mod">
          <ac:chgData name="TU TRINH NGUYEN THI" userId="66d190be29312a7e" providerId="LiveId" clId="{5807711D-CC1C-40D6-994A-B938E61D6944}" dt="2022-06-30T03:17:27.393" v="221" actId="14100"/>
          <ac:spMkLst>
            <pc:docMk/>
            <pc:sldMk cId="2144514897" sldId="354"/>
            <ac:spMk id="6" creationId="{DFF4176A-1BDD-0ADB-4638-CC310263D52E}"/>
          </ac:spMkLst>
        </pc:spChg>
        <pc:spChg chg="mod">
          <ac:chgData name="TU TRINH NGUYEN THI" userId="66d190be29312a7e" providerId="LiveId" clId="{5807711D-CC1C-40D6-994A-B938E61D6944}" dt="2022-06-30T03:17:33.073" v="222" actId="1076"/>
          <ac:spMkLst>
            <pc:docMk/>
            <pc:sldMk cId="2144514897" sldId="354"/>
            <ac:spMk id="7" creationId="{00000000-0000-0000-0000-000000000000}"/>
          </ac:spMkLst>
        </pc:spChg>
        <pc:picChg chg="add mod">
          <ac:chgData name="TU TRINH NGUYEN THI" userId="66d190be29312a7e" providerId="LiveId" clId="{5807711D-CC1C-40D6-994A-B938E61D6944}" dt="2022-06-30T03:17:08.592" v="219"/>
          <ac:picMkLst>
            <pc:docMk/>
            <pc:sldMk cId="2144514897" sldId="354"/>
            <ac:picMk id="5" creationId="{5C783351-C066-9B51-0D35-E775BD65582A}"/>
          </ac:picMkLst>
        </pc:picChg>
      </pc:sldChg>
      <pc:sldChg chg="addSp modSp mod">
        <pc:chgData name="TU TRINH NGUYEN THI" userId="66d190be29312a7e" providerId="LiveId" clId="{5807711D-CC1C-40D6-994A-B938E61D6944}" dt="2022-06-30T03:18:17.824" v="226" actId="1076"/>
        <pc:sldMkLst>
          <pc:docMk/>
          <pc:sldMk cId="4109449557" sldId="355"/>
        </pc:sldMkLst>
        <pc:spChg chg="add mod">
          <ac:chgData name="TU TRINH NGUYEN THI" userId="66d190be29312a7e" providerId="LiveId" clId="{5807711D-CC1C-40D6-994A-B938E61D6944}" dt="2022-06-30T03:18:12.308" v="225"/>
          <ac:spMkLst>
            <pc:docMk/>
            <pc:sldMk cId="4109449557" sldId="355"/>
            <ac:spMk id="6" creationId="{80945E3F-B05C-AD40-497A-508430275727}"/>
          </ac:spMkLst>
        </pc:spChg>
        <pc:spChg chg="mod">
          <ac:chgData name="TU TRINH NGUYEN THI" userId="66d190be29312a7e" providerId="LiveId" clId="{5807711D-CC1C-40D6-994A-B938E61D6944}" dt="2022-06-30T03:18:17.824" v="226" actId="1076"/>
          <ac:spMkLst>
            <pc:docMk/>
            <pc:sldMk cId="4109449557" sldId="355"/>
            <ac:spMk id="7" creationId="{00000000-0000-0000-0000-000000000000}"/>
          </ac:spMkLst>
        </pc:spChg>
        <pc:picChg chg="add mod">
          <ac:chgData name="TU TRINH NGUYEN THI" userId="66d190be29312a7e" providerId="LiveId" clId="{5807711D-CC1C-40D6-994A-B938E61D6944}" dt="2022-06-30T03:17:55.238" v="223"/>
          <ac:picMkLst>
            <pc:docMk/>
            <pc:sldMk cId="4109449557" sldId="355"/>
            <ac:picMk id="5" creationId="{E7673EB7-0EBC-68AB-82BD-4497D47A8647}"/>
          </ac:picMkLst>
        </pc:picChg>
      </pc:sldChg>
      <pc:sldChg chg="modSp mod">
        <pc:chgData name="TU TRINH NGUYEN THI" userId="66d190be29312a7e" providerId="LiveId" clId="{5807711D-CC1C-40D6-994A-B938E61D6944}" dt="2022-06-29T04:18:49.505" v="71" actId="20577"/>
        <pc:sldMkLst>
          <pc:docMk/>
          <pc:sldMk cId="3666314270" sldId="401"/>
        </pc:sldMkLst>
        <pc:spChg chg="mod">
          <ac:chgData name="TU TRINH NGUYEN THI" userId="66d190be29312a7e" providerId="LiveId" clId="{5807711D-CC1C-40D6-994A-B938E61D6944}" dt="2022-06-29T04:18:49.505" v="71" actId="20577"/>
          <ac:spMkLst>
            <pc:docMk/>
            <pc:sldMk cId="3666314270" sldId="401"/>
            <ac:spMk id="3" creationId="{00000000-0000-0000-0000-000000000000}"/>
          </ac:spMkLst>
        </pc:spChg>
      </pc:sldChg>
      <pc:sldChg chg="modSp mod">
        <pc:chgData name="TU TRINH NGUYEN THI" userId="66d190be29312a7e" providerId="LiveId" clId="{5807711D-CC1C-40D6-994A-B938E61D6944}" dt="2022-06-29T04:25:45.070" v="81" actId="255"/>
        <pc:sldMkLst>
          <pc:docMk/>
          <pc:sldMk cId="1833749673" sldId="402"/>
        </pc:sldMkLst>
        <pc:spChg chg="mod">
          <ac:chgData name="TU TRINH NGUYEN THI" userId="66d190be29312a7e" providerId="LiveId" clId="{5807711D-CC1C-40D6-994A-B938E61D6944}" dt="2022-06-29T04:25:45.070" v="81" actId="255"/>
          <ac:spMkLst>
            <pc:docMk/>
            <pc:sldMk cId="1833749673" sldId="402"/>
            <ac:spMk id="2" creationId="{00000000-0000-0000-0000-000000000000}"/>
          </ac:spMkLst>
        </pc:spChg>
      </pc:sldChg>
      <pc:sldChg chg="modSp mod">
        <pc:chgData name="TU TRINH NGUYEN THI" userId="66d190be29312a7e" providerId="LiveId" clId="{5807711D-CC1C-40D6-994A-B938E61D6944}" dt="2022-06-29T04:26:17.300" v="83" actId="2711"/>
        <pc:sldMkLst>
          <pc:docMk/>
          <pc:sldMk cId="717807841" sldId="403"/>
        </pc:sldMkLst>
        <pc:spChg chg="mod">
          <ac:chgData name="TU TRINH NGUYEN THI" userId="66d190be29312a7e" providerId="LiveId" clId="{5807711D-CC1C-40D6-994A-B938E61D6944}" dt="2022-06-29T04:26:17.300" v="83" actId="2711"/>
          <ac:spMkLst>
            <pc:docMk/>
            <pc:sldMk cId="717807841" sldId="403"/>
            <ac:spMk id="2" creationId="{00000000-0000-0000-0000-000000000000}"/>
          </ac:spMkLst>
        </pc:spChg>
        <pc:spChg chg="mod">
          <ac:chgData name="TU TRINH NGUYEN THI" userId="66d190be29312a7e" providerId="LiveId" clId="{5807711D-CC1C-40D6-994A-B938E61D6944}" dt="2022-06-29T04:26:09.364" v="82" actId="2711"/>
          <ac:spMkLst>
            <pc:docMk/>
            <pc:sldMk cId="717807841" sldId="403"/>
            <ac:spMk id="5" creationId="{00000000-0000-0000-0000-000000000000}"/>
          </ac:spMkLst>
        </pc:spChg>
      </pc:sldChg>
      <pc:sldChg chg="modSp mod">
        <pc:chgData name="TU TRINH NGUYEN THI" userId="66d190be29312a7e" providerId="LiveId" clId="{5807711D-CC1C-40D6-994A-B938E61D6944}" dt="2022-06-29T04:26:38.289" v="86" actId="12"/>
        <pc:sldMkLst>
          <pc:docMk/>
          <pc:sldMk cId="597777895" sldId="405"/>
        </pc:sldMkLst>
        <pc:spChg chg="mod">
          <ac:chgData name="TU TRINH NGUYEN THI" userId="66d190be29312a7e" providerId="LiveId" clId="{5807711D-CC1C-40D6-994A-B938E61D6944}" dt="2022-06-29T04:26:32.524" v="85" actId="255"/>
          <ac:spMkLst>
            <pc:docMk/>
            <pc:sldMk cId="597777895" sldId="405"/>
            <ac:spMk id="2" creationId="{00000000-0000-0000-0000-000000000000}"/>
          </ac:spMkLst>
        </pc:spChg>
        <pc:spChg chg="mod">
          <ac:chgData name="TU TRINH NGUYEN THI" userId="66d190be29312a7e" providerId="LiveId" clId="{5807711D-CC1C-40D6-994A-B938E61D6944}" dt="2022-06-29T04:26:38.289" v="86" actId="12"/>
          <ac:spMkLst>
            <pc:docMk/>
            <pc:sldMk cId="597777895" sldId="405"/>
            <ac:spMk id="3" creationId="{00000000-0000-0000-0000-000000000000}"/>
          </ac:spMkLst>
        </pc:spChg>
      </pc:sldChg>
      <pc:sldChg chg="modSp mod">
        <pc:chgData name="TU TRINH NGUYEN THI" userId="66d190be29312a7e" providerId="LiveId" clId="{5807711D-CC1C-40D6-994A-B938E61D6944}" dt="2022-06-29T04:31:28.607" v="130" actId="1076"/>
        <pc:sldMkLst>
          <pc:docMk/>
          <pc:sldMk cId="2965554353" sldId="408"/>
        </pc:sldMkLst>
        <pc:spChg chg="mod">
          <ac:chgData name="TU TRINH NGUYEN THI" userId="66d190be29312a7e" providerId="LiveId" clId="{5807711D-CC1C-40D6-994A-B938E61D6944}" dt="2022-06-29T04:31:28.607" v="130" actId="1076"/>
          <ac:spMkLst>
            <pc:docMk/>
            <pc:sldMk cId="2965554353" sldId="408"/>
            <ac:spMk id="3" creationId="{00000000-0000-0000-0000-000000000000}"/>
          </ac:spMkLst>
        </pc:spChg>
      </pc:sldChg>
      <pc:sldChg chg="modSp mod">
        <pc:chgData name="TU TRINH NGUYEN THI" userId="66d190be29312a7e" providerId="LiveId" clId="{5807711D-CC1C-40D6-994A-B938E61D6944}" dt="2022-06-29T04:29:57.674" v="120" actId="27636"/>
        <pc:sldMkLst>
          <pc:docMk/>
          <pc:sldMk cId="3224191071" sldId="409"/>
        </pc:sldMkLst>
        <pc:spChg chg="mod">
          <ac:chgData name="TU TRINH NGUYEN THI" userId="66d190be29312a7e" providerId="LiveId" clId="{5807711D-CC1C-40D6-994A-B938E61D6944}" dt="2022-06-29T04:29:35.709" v="116" actId="255"/>
          <ac:spMkLst>
            <pc:docMk/>
            <pc:sldMk cId="3224191071" sldId="409"/>
            <ac:spMk id="2" creationId="{00000000-0000-0000-0000-000000000000}"/>
          </ac:spMkLst>
        </pc:spChg>
        <pc:spChg chg="mod">
          <ac:chgData name="TU TRINH NGUYEN THI" userId="66d190be29312a7e" providerId="LiveId" clId="{5807711D-CC1C-40D6-994A-B938E61D6944}" dt="2022-06-29T04:29:57.674" v="120" actId="27636"/>
          <ac:spMkLst>
            <pc:docMk/>
            <pc:sldMk cId="3224191071" sldId="409"/>
            <ac:spMk id="3" creationId="{00000000-0000-0000-0000-000000000000}"/>
          </ac:spMkLst>
        </pc:spChg>
      </pc:sldChg>
      <pc:sldChg chg="modSp mod">
        <pc:chgData name="TU TRINH NGUYEN THI" userId="66d190be29312a7e" providerId="LiveId" clId="{5807711D-CC1C-40D6-994A-B938E61D6944}" dt="2022-06-29T04:30:20.355" v="121" actId="255"/>
        <pc:sldMkLst>
          <pc:docMk/>
          <pc:sldMk cId="716721413" sldId="410"/>
        </pc:sldMkLst>
        <pc:spChg chg="mod">
          <ac:chgData name="TU TRINH NGUYEN THI" userId="66d190be29312a7e" providerId="LiveId" clId="{5807711D-CC1C-40D6-994A-B938E61D6944}" dt="2022-06-29T04:30:20.355" v="121" actId="255"/>
          <ac:spMkLst>
            <pc:docMk/>
            <pc:sldMk cId="716721413" sldId="410"/>
            <ac:spMk id="3" creationId="{00000000-0000-0000-0000-000000000000}"/>
          </ac:spMkLst>
        </pc:spChg>
      </pc:sldChg>
      <pc:sldChg chg="modSp mod">
        <pc:chgData name="TU TRINH NGUYEN THI" userId="66d190be29312a7e" providerId="LiveId" clId="{5807711D-CC1C-40D6-994A-B938E61D6944}" dt="2022-06-29T04:30:29.282" v="122" actId="255"/>
        <pc:sldMkLst>
          <pc:docMk/>
          <pc:sldMk cId="1434107202" sldId="411"/>
        </pc:sldMkLst>
        <pc:spChg chg="mod">
          <ac:chgData name="TU TRINH NGUYEN THI" userId="66d190be29312a7e" providerId="LiveId" clId="{5807711D-CC1C-40D6-994A-B938E61D6944}" dt="2022-06-29T04:30:29.282" v="122" actId="255"/>
          <ac:spMkLst>
            <pc:docMk/>
            <pc:sldMk cId="1434107202" sldId="411"/>
            <ac:spMk id="3" creationId="{00000000-0000-0000-0000-000000000000}"/>
          </ac:spMkLst>
        </pc:spChg>
      </pc:sldChg>
      <pc:sldChg chg="modSp mod">
        <pc:chgData name="TU TRINH NGUYEN THI" userId="66d190be29312a7e" providerId="LiveId" clId="{5807711D-CC1C-40D6-994A-B938E61D6944}" dt="2022-06-29T04:31:53.993" v="187" actId="20577"/>
        <pc:sldMkLst>
          <pc:docMk/>
          <pc:sldMk cId="325683388" sldId="412"/>
        </pc:sldMkLst>
        <pc:spChg chg="mod">
          <ac:chgData name="TU TRINH NGUYEN THI" userId="66d190be29312a7e" providerId="LiveId" clId="{5807711D-CC1C-40D6-994A-B938E61D6944}" dt="2022-06-29T04:31:53.993" v="187" actId="20577"/>
          <ac:spMkLst>
            <pc:docMk/>
            <pc:sldMk cId="325683388" sldId="412"/>
            <ac:spMk id="4" creationId="{14B7BD0D-003C-4634-9904-1C3103F471D5}"/>
          </ac:spMkLst>
        </pc:spChg>
      </pc:sldChg>
      <pc:sldChg chg="modSp del">
        <pc:chgData name="TU TRINH NGUYEN THI" userId="66d190be29312a7e" providerId="LiveId" clId="{5807711D-CC1C-40D6-994A-B938E61D6944}" dt="2022-06-30T04:02:20.131" v="230" actId="47"/>
        <pc:sldMkLst>
          <pc:docMk/>
          <pc:sldMk cId="0" sldId="419"/>
        </pc:sldMkLst>
        <pc:picChg chg="mod">
          <ac:chgData name="TU TRINH NGUYEN THI" userId="66d190be29312a7e" providerId="LiveId" clId="{5807711D-CC1C-40D6-994A-B938E61D6944}" dt="2022-06-30T03:15:58.085" v="210" actId="1076"/>
          <ac:picMkLst>
            <pc:docMk/>
            <pc:sldMk cId="0" sldId="419"/>
            <ac:picMk id="5125" creationId="{AB4D835C-FD14-D129-0150-DEF9A7A4D5C4}"/>
          </ac:picMkLst>
        </pc:picChg>
      </pc:sldChg>
      <pc:sldChg chg="add">
        <pc:chgData name="TU TRINH NGUYEN THI" userId="66d190be29312a7e" providerId="LiveId" clId="{5807711D-CC1C-40D6-994A-B938E61D6944}" dt="2022-06-30T04:02:17.631" v="229"/>
        <pc:sldMkLst>
          <pc:docMk/>
          <pc:sldMk cId="1855737227" sldId="422"/>
        </pc:sldMkLst>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ata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8EB94B-2006-4305-821F-B5FA13986690}" type="doc">
      <dgm:prSet loTypeId="urn:microsoft.com/office/officeart/2005/8/layout/vList3#1" loCatId="list" qsTypeId="urn:microsoft.com/office/officeart/2005/8/quickstyle/simple4" qsCatId="simple" csTypeId="urn:microsoft.com/office/officeart/2005/8/colors/accent2_2" csCatId="accent2" phldr="1"/>
      <dgm:spPr/>
    </dgm:pt>
    <dgm:pt modelId="{92B3A411-CCC1-44ED-8E4F-C52D417194DF}">
      <dgm:prSet phldrT="[Text]"/>
      <dgm:spPr>
        <a:xfrm rot="10800000">
          <a:off x="1772618" y="1324"/>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err="1">
              <a:solidFill>
                <a:schemeClr val="tx1"/>
              </a:solidFill>
              <a:latin typeface="Times New Roman" panose="02020603050405020304" pitchFamily="18" charset="0"/>
              <a:ea typeface="+mn-ea"/>
              <a:cs typeface="Times New Roman" panose="02020603050405020304" pitchFamily="18" charset="0"/>
            </a:rPr>
            <a:t>Báo</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cáo</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chính</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trị</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của</a:t>
          </a:r>
          <a:r>
            <a:rPr lang="en-US" dirty="0">
              <a:solidFill>
                <a:schemeClr val="tx1"/>
              </a:solidFill>
              <a:latin typeface="Times New Roman" panose="02020603050405020304" pitchFamily="18" charset="0"/>
              <a:ea typeface="+mn-ea"/>
              <a:cs typeface="Times New Roman" panose="02020603050405020304" pitchFamily="18" charset="0"/>
            </a:rPr>
            <a:t> Ban </a:t>
          </a:r>
          <a:r>
            <a:rPr lang="en-US" dirty="0" err="1">
              <a:solidFill>
                <a:schemeClr val="tx1"/>
              </a:solidFill>
              <a:latin typeface="Times New Roman" panose="02020603050405020304" pitchFamily="18" charset="0"/>
              <a:ea typeface="+mn-ea"/>
              <a:cs typeface="Times New Roman" panose="02020603050405020304" pitchFamily="18" charset="0"/>
            </a:rPr>
            <a:t>Chấp</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hành</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Trung</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ương</a:t>
          </a:r>
          <a:r>
            <a:rPr lang="en-US" dirty="0">
              <a:solidFill>
                <a:schemeClr val="tx1"/>
              </a:solidFill>
              <a:latin typeface="Times New Roman" panose="02020603050405020304" pitchFamily="18" charset="0"/>
              <a:ea typeface="+mn-ea"/>
              <a:cs typeface="Times New Roman" panose="02020603050405020304" pitchFamily="18" charset="0"/>
            </a:rPr>
            <a:t> </a:t>
          </a:r>
        </a:p>
      </dgm:t>
    </dgm:pt>
    <dgm:pt modelId="{B452302A-F2FC-4F02-870C-F99C442241C3}" type="parTrans" cxnId="{699E193D-7D39-4054-B191-63486001928D}">
      <dgm:prSet/>
      <dgm:spPr/>
      <dgm:t>
        <a:bodyPr/>
        <a:lstStyle/>
        <a:p>
          <a:endParaRPr lang="en-US">
            <a:solidFill>
              <a:srgbClr val="FFFF00"/>
            </a:solidFill>
            <a:latin typeface="Arial" pitchFamily="34" charset="0"/>
            <a:cs typeface="Arial" pitchFamily="34" charset="0"/>
          </a:endParaRPr>
        </a:p>
      </dgm:t>
    </dgm:pt>
    <dgm:pt modelId="{5A8FD8A0-F07D-485A-A637-2CEEA8A5CB5D}" type="sibTrans" cxnId="{699E193D-7D39-4054-B191-63486001928D}">
      <dgm:prSet/>
      <dgm:spPr/>
      <dgm:t>
        <a:bodyPr/>
        <a:lstStyle/>
        <a:p>
          <a:endParaRPr lang="en-US">
            <a:solidFill>
              <a:srgbClr val="FFFF00"/>
            </a:solidFill>
            <a:latin typeface="Arial" pitchFamily="34" charset="0"/>
            <a:cs typeface="Arial" pitchFamily="34" charset="0"/>
          </a:endParaRPr>
        </a:p>
      </dgm:t>
    </dgm:pt>
    <dgm:pt modelId="{7CBF53B0-0398-4394-A1C1-A0BF1214171C}">
      <dgm:prSet phldrT="[Text]"/>
      <dgm:spPr>
        <a:xfrm rot="10800000">
          <a:off x="1772618" y="1650841"/>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err="1">
              <a:solidFill>
                <a:schemeClr val="tx1"/>
              </a:solidFill>
              <a:latin typeface="Times New Roman" panose="02020603050405020304" pitchFamily="18" charset="0"/>
              <a:ea typeface="+mn-ea"/>
              <a:cs typeface="Times New Roman" panose="02020603050405020304" pitchFamily="18" charset="0"/>
            </a:rPr>
            <a:t>Đảng</a:t>
          </a:r>
          <a:r>
            <a:rPr lang="en-US" dirty="0">
              <a:solidFill>
                <a:schemeClr val="tx1"/>
              </a:solidFill>
              <a:latin typeface="Times New Roman" panose="02020603050405020304" pitchFamily="18" charset="0"/>
              <a:ea typeface="+mn-ea"/>
              <a:cs typeface="Times New Roman" panose="02020603050405020304" pitchFamily="18" charset="0"/>
            </a:rPr>
            <a:t> Lao </a:t>
          </a:r>
          <a:r>
            <a:rPr lang="en-US" dirty="0" err="1">
              <a:solidFill>
                <a:schemeClr val="tx1"/>
              </a:solidFill>
              <a:latin typeface="Times New Roman" panose="02020603050405020304" pitchFamily="18" charset="0"/>
              <a:ea typeface="+mn-ea"/>
              <a:cs typeface="Times New Roman" panose="02020603050405020304" pitchFamily="18" charset="0"/>
            </a:rPr>
            <a:t>động</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Việt</a:t>
          </a:r>
          <a:r>
            <a:rPr lang="en-US" dirty="0">
              <a:solidFill>
                <a:schemeClr val="tx1"/>
              </a:solidFill>
              <a:latin typeface="Times New Roman" panose="02020603050405020304" pitchFamily="18" charset="0"/>
              <a:ea typeface="+mn-ea"/>
              <a:cs typeface="Times New Roman" panose="02020603050405020304" pitchFamily="18" charset="0"/>
            </a:rPr>
            <a:t> Nam</a:t>
          </a:r>
        </a:p>
      </dgm:t>
    </dgm:pt>
    <dgm:pt modelId="{D541E286-9379-4AD5-88C8-CC314F765553}" type="parTrans" cxnId="{763257E0-06E3-449A-A07C-2E8FD7BEAF1B}">
      <dgm:prSet/>
      <dgm:spPr/>
      <dgm:t>
        <a:bodyPr/>
        <a:lstStyle/>
        <a:p>
          <a:endParaRPr lang="en-US">
            <a:solidFill>
              <a:srgbClr val="FFFF00"/>
            </a:solidFill>
            <a:latin typeface="Arial" pitchFamily="34" charset="0"/>
            <a:cs typeface="Arial" pitchFamily="34" charset="0"/>
          </a:endParaRPr>
        </a:p>
      </dgm:t>
    </dgm:pt>
    <dgm:pt modelId="{6283366F-1C16-41B1-9A00-E515A9B3A7BE}" type="sibTrans" cxnId="{763257E0-06E3-449A-A07C-2E8FD7BEAF1B}">
      <dgm:prSet/>
      <dgm:spPr/>
      <dgm:t>
        <a:bodyPr/>
        <a:lstStyle/>
        <a:p>
          <a:endParaRPr lang="en-US">
            <a:solidFill>
              <a:srgbClr val="FFFF00"/>
            </a:solidFill>
            <a:latin typeface="Arial" pitchFamily="34" charset="0"/>
            <a:cs typeface="Arial" pitchFamily="34" charset="0"/>
          </a:endParaRPr>
        </a:p>
      </dgm:t>
    </dgm:pt>
    <dgm:pt modelId="{BD8A28A7-046F-459D-A94C-44FD176ED408}">
      <dgm:prSet phldrT="[Text]"/>
      <dgm:spPr>
        <a:xfrm rot="10800000">
          <a:off x="1772618" y="3300357"/>
          <a:ext cx="5776722" cy="1270317"/>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r>
            <a:rPr lang="en-US" dirty="0" err="1">
              <a:solidFill>
                <a:schemeClr val="tx1"/>
              </a:solidFill>
              <a:latin typeface="Times New Roman" panose="02020603050405020304" pitchFamily="18" charset="0"/>
              <a:ea typeface="+mn-ea"/>
              <a:cs typeface="Times New Roman" panose="02020603050405020304" pitchFamily="18" charset="0"/>
            </a:rPr>
            <a:t>Chính</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cương</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của</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Đảng</a:t>
          </a:r>
          <a:r>
            <a:rPr lang="en-US" dirty="0">
              <a:solidFill>
                <a:schemeClr val="tx1"/>
              </a:solidFill>
              <a:latin typeface="Times New Roman" panose="02020603050405020304" pitchFamily="18" charset="0"/>
              <a:ea typeface="+mn-ea"/>
              <a:cs typeface="Times New Roman" panose="02020603050405020304" pitchFamily="18" charset="0"/>
            </a:rPr>
            <a:t> Lao </a:t>
          </a:r>
          <a:r>
            <a:rPr lang="en-US" dirty="0" err="1">
              <a:solidFill>
                <a:schemeClr val="tx1"/>
              </a:solidFill>
              <a:latin typeface="Times New Roman" panose="02020603050405020304" pitchFamily="18" charset="0"/>
              <a:ea typeface="+mn-ea"/>
              <a:cs typeface="Times New Roman" panose="02020603050405020304" pitchFamily="18" charset="0"/>
            </a:rPr>
            <a:t>động</a:t>
          </a:r>
          <a:r>
            <a:rPr lang="en-US" dirty="0">
              <a:solidFill>
                <a:schemeClr val="tx1"/>
              </a:solidFill>
              <a:latin typeface="Times New Roman" panose="02020603050405020304" pitchFamily="18" charset="0"/>
              <a:ea typeface="+mn-ea"/>
              <a:cs typeface="Times New Roman" panose="02020603050405020304" pitchFamily="18" charset="0"/>
            </a:rPr>
            <a:t> </a:t>
          </a:r>
          <a:r>
            <a:rPr lang="en-US" dirty="0" err="1">
              <a:solidFill>
                <a:schemeClr val="tx1"/>
              </a:solidFill>
              <a:latin typeface="Times New Roman" panose="02020603050405020304" pitchFamily="18" charset="0"/>
              <a:ea typeface="+mn-ea"/>
              <a:cs typeface="Times New Roman" panose="02020603050405020304" pitchFamily="18" charset="0"/>
            </a:rPr>
            <a:t>Việt</a:t>
          </a:r>
          <a:r>
            <a:rPr lang="en-US" dirty="0">
              <a:solidFill>
                <a:schemeClr val="tx1"/>
              </a:solidFill>
              <a:latin typeface="Times New Roman" panose="02020603050405020304" pitchFamily="18" charset="0"/>
              <a:ea typeface="+mn-ea"/>
              <a:cs typeface="Times New Roman" panose="02020603050405020304" pitchFamily="18" charset="0"/>
            </a:rPr>
            <a:t> Nam</a:t>
          </a:r>
        </a:p>
      </dgm:t>
    </dgm:pt>
    <dgm:pt modelId="{62D389A2-7301-4EC5-A1C3-86FCEE5A5E93}" type="parTrans" cxnId="{6BBD9C60-D3DA-44D6-A9CA-B4554EC5B9BC}">
      <dgm:prSet/>
      <dgm:spPr/>
      <dgm:t>
        <a:bodyPr/>
        <a:lstStyle/>
        <a:p>
          <a:endParaRPr lang="en-US">
            <a:solidFill>
              <a:srgbClr val="FFFF00"/>
            </a:solidFill>
            <a:latin typeface="Arial" pitchFamily="34" charset="0"/>
            <a:cs typeface="Arial" pitchFamily="34" charset="0"/>
          </a:endParaRPr>
        </a:p>
      </dgm:t>
    </dgm:pt>
    <dgm:pt modelId="{63D33758-BCC8-48C1-B7D2-69CC62C19EAC}" type="sibTrans" cxnId="{6BBD9C60-D3DA-44D6-A9CA-B4554EC5B9BC}">
      <dgm:prSet/>
      <dgm:spPr/>
      <dgm:t>
        <a:bodyPr/>
        <a:lstStyle/>
        <a:p>
          <a:endParaRPr lang="en-US">
            <a:solidFill>
              <a:srgbClr val="FFFF00"/>
            </a:solidFill>
            <a:latin typeface="Arial" pitchFamily="34" charset="0"/>
            <a:cs typeface="Arial" pitchFamily="34" charset="0"/>
          </a:endParaRPr>
        </a:p>
      </dgm:t>
    </dgm:pt>
    <dgm:pt modelId="{F20CE2A1-6DF7-496D-83F7-A8D903C18DF4}" type="pres">
      <dgm:prSet presAssocID="{E68EB94B-2006-4305-821F-B5FA13986690}" presName="linearFlow" presStyleCnt="0">
        <dgm:presLayoutVars>
          <dgm:dir/>
          <dgm:resizeHandles val="exact"/>
        </dgm:presLayoutVars>
      </dgm:prSet>
      <dgm:spPr/>
    </dgm:pt>
    <dgm:pt modelId="{1D8E16BB-835B-440F-92C7-83B998DC2811}" type="pres">
      <dgm:prSet presAssocID="{92B3A411-CCC1-44ED-8E4F-C52D417194DF}" presName="composite" presStyleCnt="0"/>
      <dgm:spPr/>
    </dgm:pt>
    <dgm:pt modelId="{62FBF9F5-78CB-4206-A11D-8BD91EAC23AA}" type="pres">
      <dgm:prSet presAssocID="{92B3A411-CCC1-44ED-8E4F-C52D417194DF}" presName="imgShp" presStyleLbl="fgImgPlace1" presStyleIdx="0" presStyleCnt="3"/>
      <dgm:spPr>
        <a:xfrm>
          <a:off x="1137459" y="1324"/>
          <a:ext cx="1270317" cy="1270317"/>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gm:spPr>
    </dgm:pt>
    <dgm:pt modelId="{4D51DFE8-5417-4A1B-B81F-1A3EF771AC28}" type="pres">
      <dgm:prSet presAssocID="{92B3A411-CCC1-44ED-8E4F-C52D417194DF}" presName="txShp" presStyleLbl="node1" presStyleIdx="0" presStyleCnt="3">
        <dgm:presLayoutVars>
          <dgm:bulletEnabled val="1"/>
        </dgm:presLayoutVars>
      </dgm:prSet>
      <dgm:spPr/>
      <dgm:t>
        <a:bodyPr/>
        <a:lstStyle/>
        <a:p>
          <a:endParaRPr lang="en-US"/>
        </a:p>
      </dgm:t>
    </dgm:pt>
    <dgm:pt modelId="{F6CD34A6-B0A9-4573-BA8E-FAECBF160135}" type="pres">
      <dgm:prSet presAssocID="{5A8FD8A0-F07D-485A-A637-2CEEA8A5CB5D}" presName="spacing" presStyleCnt="0"/>
      <dgm:spPr/>
    </dgm:pt>
    <dgm:pt modelId="{B349DCF3-FB42-4BB4-BA99-03E2EDA085E8}" type="pres">
      <dgm:prSet presAssocID="{7CBF53B0-0398-4394-A1C1-A0BF1214171C}" presName="composite" presStyleCnt="0"/>
      <dgm:spPr/>
    </dgm:pt>
    <dgm:pt modelId="{CEE604C9-7194-4ED1-84E5-F186566E81DA}" type="pres">
      <dgm:prSet presAssocID="{7CBF53B0-0398-4394-A1C1-A0BF1214171C}" presName="imgShp" presStyleLbl="fgImgPlace1" presStyleIdx="1" presStyleCnt="3"/>
      <dgm:spPr>
        <a:xfrm>
          <a:off x="1137459" y="1650841"/>
          <a:ext cx="1270317" cy="1270317"/>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gm:spPr>
    </dgm:pt>
    <dgm:pt modelId="{16D8FC79-02D6-4C06-A0C0-1167BC02ED54}" type="pres">
      <dgm:prSet presAssocID="{7CBF53B0-0398-4394-A1C1-A0BF1214171C}" presName="txShp" presStyleLbl="node1" presStyleIdx="1" presStyleCnt="3">
        <dgm:presLayoutVars>
          <dgm:bulletEnabled val="1"/>
        </dgm:presLayoutVars>
      </dgm:prSet>
      <dgm:spPr/>
      <dgm:t>
        <a:bodyPr/>
        <a:lstStyle/>
        <a:p>
          <a:endParaRPr lang="en-US"/>
        </a:p>
      </dgm:t>
    </dgm:pt>
    <dgm:pt modelId="{33CF20A9-7343-4438-BB6F-CBBA76303CFA}" type="pres">
      <dgm:prSet presAssocID="{6283366F-1C16-41B1-9A00-E515A9B3A7BE}" presName="spacing" presStyleCnt="0"/>
      <dgm:spPr/>
    </dgm:pt>
    <dgm:pt modelId="{01382E44-B81E-49D8-9103-8CE29DFC912C}" type="pres">
      <dgm:prSet presAssocID="{BD8A28A7-046F-459D-A94C-44FD176ED408}" presName="composite" presStyleCnt="0"/>
      <dgm:spPr/>
    </dgm:pt>
    <dgm:pt modelId="{76F91ECE-4234-4FA5-B436-405AF63C8C79}" type="pres">
      <dgm:prSet presAssocID="{BD8A28A7-046F-459D-A94C-44FD176ED408}" presName="imgShp" presStyleLbl="fgImgPlace1" presStyleIdx="2" presStyleCnt="3"/>
      <dgm:spPr>
        <a:xfrm>
          <a:off x="1137459" y="3300357"/>
          <a:ext cx="1270317" cy="1270317"/>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gm:spPr>
    </dgm:pt>
    <dgm:pt modelId="{D7AE7AEB-0F50-4963-B205-F202392B2001}" type="pres">
      <dgm:prSet presAssocID="{BD8A28A7-046F-459D-A94C-44FD176ED408}" presName="txShp" presStyleLbl="node1" presStyleIdx="2" presStyleCnt="3">
        <dgm:presLayoutVars>
          <dgm:bulletEnabled val="1"/>
        </dgm:presLayoutVars>
      </dgm:prSet>
      <dgm:spPr/>
      <dgm:t>
        <a:bodyPr/>
        <a:lstStyle/>
        <a:p>
          <a:endParaRPr lang="en-US"/>
        </a:p>
      </dgm:t>
    </dgm:pt>
  </dgm:ptLst>
  <dgm:cxnLst>
    <dgm:cxn modelId="{8EB35E31-9203-4A36-B2BD-7CACEB10CD78}" type="presOf" srcId="{7CBF53B0-0398-4394-A1C1-A0BF1214171C}" destId="{16D8FC79-02D6-4C06-A0C0-1167BC02ED54}" srcOrd="0" destOrd="0" presId="urn:microsoft.com/office/officeart/2005/8/layout/vList3#1"/>
    <dgm:cxn modelId="{02504F23-92C2-4365-B8D3-BCEF5C173B4C}" type="presOf" srcId="{BD8A28A7-046F-459D-A94C-44FD176ED408}" destId="{D7AE7AEB-0F50-4963-B205-F202392B2001}" srcOrd="0" destOrd="0" presId="urn:microsoft.com/office/officeart/2005/8/layout/vList3#1"/>
    <dgm:cxn modelId="{7EA81E9B-C4AE-46ED-82D8-431212A8165E}" type="presOf" srcId="{92B3A411-CCC1-44ED-8E4F-C52D417194DF}" destId="{4D51DFE8-5417-4A1B-B81F-1A3EF771AC28}" srcOrd="0" destOrd="0" presId="urn:microsoft.com/office/officeart/2005/8/layout/vList3#1"/>
    <dgm:cxn modelId="{699E193D-7D39-4054-B191-63486001928D}" srcId="{E68EB94B-2006-4305-821F-B5FA13986690}" destId="{92B3A411-CCC1-44ED-8E4F-C52D417194DF}" srcOrd="0" destOrd="0" parTransId="{B452302A-F2FC-4F02-870C-F99C442241C3}" sibTransId="{5A8FD8A0-F07D-485A-A637-2CEEA8A5CB5D}"/>
    <dgm:cxn modelId="{6BBD9C60-D3DA-44D6-A9CA-B4554EC5B9BC}" srcId="{E68EB94B-2006-4305-821F-B5FA13986690}" destId="{BD8A28A7-046F-459D-A94C-44FD176ED408}" srcOrd="2" destOrd="0" parTransId="{62D389A2-7301-4EC5-A1C3-86FCEE5A5E93}" sibTransId="{63D33758-BCC8-48C1-B7D2-69CC62C19EAC}"/>
    <dgm:cxn modelId="{763257E0-06E3-449A-A07C-2E8FD7BEAF1B}" srcId="{E68EB94B-2006-4305-821F-B5FA13986690}" destId="{7CBF53B0-0398-4394-A1C1-A0BF1214171C}" srcOrd="1" destOrd="0" parTransId="{D541E286-9379-4AD5-88C8-CC314F765553}" sibTransId="{6283366F-1C16-41B1-9A00-E515A9B3A7BE}"/>
    <dgm:cxn modelId="{A586D021-50AC-4241-84B8-E2E119ECAB8E}" type="presOf" srcId="{E68EB94B-2006-4305-821F-B5FA13986690}" destId="{F20CE2A1-6DF7-496D-83F7-A8D903C18DF4}" srcOrd="0" destOrd="0" presId="urn:microsoft.com/office/officeart/2005/8/layout/vList3#1"/>
    <dgm:cxn modelId="{F448798C-FA61-4E57-94B8-0951310999B8}" type="presParOf" srcId="{F20CE2A1-6DF7-496D-83F7-A8D903C18DF4}" destId="{1D8E16BB-835B-440F-92C7-83B998DC2811}" srcOrd="0" destOrd="0" presId="urn:microsoft.com/office/officeart/2005/8/layout/vList3#1"/>
    <dgm:cxn modelId="{35B3A5E8-76CB-4F4B-A77D-6335568DCC9C}" type="presParOf" srcId="{1D8E16BB-835B-440F-92C7-83B998DC2811}" destId="{62FBF9F5-78CB-4206-A11D-8BD91EAC23AA}" srcOrd="0" destOrd="0" presId="urn:microsoft.com/office/officeart/2005/8/layout/vList3#1"/>
    <dgm:cxn modelId="{ED761BE5-780C-4FA4-8DFE-43783059828E}" type="presParOf" srcId="{1D8E16BB-835B-440F-92C7-83B998DC2811}" destId="{4D51DFE8-5417-4A1B-B81F-1A3EF771AC28}" srcOrd="1" destOrd="0" presId="urn:microsoft.com/office/officeart/2005/8/layout/vList3#1"/>
    <dgm:cxn modelId="{F43B2035-81C0-4673-96A3-EC5CBC97E760}" type="presParOf" srcId="{F20CE2A1-6DF7-496D-83F7-A8D903C18DF4}" destId="{F6CD34A6-B0A9-4573-BA8E-FAECBF160135}" srcOrd="1" destOrd="0" presId="urn:microsoft.com/office/officeart/2005/8/layout/vList3#1"/>
    <dgm:cxn modelId="{42821B63-710E-4ED4-8544-B40C90388596}" type="presParOf" srcId="{F20CE2A1-6DF7-496D-83F7-A8D903C18DF4}" destId="{B349DCF3-FB42-4BB4-BA99-03E2EDA085E8}" srcOrd="2" destOrd="0" presId="urn:microsoft.com/office/officeart/2005/8/layout/vList3#1"/>
    <dgm:cxn modelId="{3A054F7B-37DB-49CA-AA09-1B9B089B61B8}" type="presParOf" srcId="{B349DCF3-FB42-4BB4-BA99-03E2EDA085E8}" destId="{CEE604C9-7194-4ED1-84E5-F186566E81DA}" srcOrd="0" destOrd="0" presId="urn:microsoft.com/office/officeart/2005/8/layout/vList3#1"/>
    <dgm:cxn modelId="{208E01E8-A6BE-40F1-92B2-4CAB93FB0C5C}" type="presParOf" srcId="{B349DCF3-FB42-4BB4-BA99-03E2EDA085E8}" destId="{16D8FC79-02D6-4C06-A0C0-1167BC02ED54}" srcOrd="1" destOrd="0" presId="urn:microsoft.com/office/officeart/2005/8/layout/vList3#1"/>
    <dgm:cxn modelId="{0C5E18D8-5097-4C1C-A8F6-E9BFBE128542}" type="presParOf" srcId="{F20CE2A1-6DF7-496D-83F7-A8D903C18DF4}" destId="{33CF20A9-7343-4438-BB6F-CBBA76303CFA}" srcOrd="3" destOrd="0" presId="urn:microsoft.com/office/officeart/2005/8/layout/vList3#1"/>
    <dgm:cxn modelId="{1F06337B-A1D2-422C-AE53-34A117C6434E}" type="presParOf" srcId="{F20CE2A1-6DF7-496D-83F7-A8D903C18DF4}" destId="{01382E44-B81E-49D8-9103-8CE29DFC912C}" srcOrd="4" destOrd="0" presId="urn:microsoft.com/office/officeart/2005/8/layout/vList3#1"/>
    <dgm:cxn modelId="{42D6DF3F-97B7-4420-AE01-0DC559547EB8}" type="presParOf" srcId="{01382E44-B81E-49D8-9103-8CE29DFC912C}" destId="{76F91ECE-4234-4FA5-B436-405AF63C8C79}" srcOrd="0" destOrd="0" presId="urn:microsoft.com/office/officeart/2005/8/layout/vList3#1"/>
    <dgm:cxn modelId="{B7BC2581-5BAF-4FCE-91BC-2B951A7AA547}" type="presParOf" srcId="{01382E44-B81E-49D8-9103-8CE29DFC912C}" destId="{D7AE7AEB-0F50-4963-B205-F202392B2001}"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57D3A5-289F-4232-9D96-79A55AD5103E}" type="doc">
      <dgm:prSet loTypeId="urn:microsoft.com/office/officeart/2005/8/layout/vList5" loCatId="list" qsTypeId="urn:microsoft.com/office/officeart/2005/8/quickstyle/3d1" qsCatId="3D" csTypeId="urn:microsoft.com/office/officeart/2005/8/colors/accent1_2" csCatId="accent1" phldr="1"/>
      <dgm:spPr/>
      <dgm:t>
        <a:bodyPr/>
        <a:lstStyle/>
        <a:p>
          <a:endParaRPr lang="en-US"/>
        </a:p>
      </dgm:t>
    </dgm:pt>
    <dgm:pt modelId="{0EC52CA0-CE9F-451B-845E-A078C29846A2}">
      <dgm:prSet phldrT="[Text]" custT="1"/>
      <dgm:spPr/>
      <dgm: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9-19</a:t>
          </a:r>
          <a:r>
            <a:rPr lang="en-US" sz="2400" b="1" dirty="0">
              <a:solidFill>
                <a:srgbClr val="FFFF00"/>
              </a:solidFill>
              <a:latin typeface="Times New Roman" panose="02020603050405020304" pitchFamily="18" charset="0"/>
              <a:cs typeface="Times New Roman" panose="02020603050405020304" pitchFamily="18" charset="0"/>
            </a:rPr>
            <a:t>54</a:t>
          </a:r>
        </a:p>
      </dgm:t>
    </dgm:pt>
    <dgm:pt modelId="{197CD62C-DFF8-4164-85B8-D75C96C87A8F}" type="parTrans" cxnId="{289EE49F-9FFF-43A9-8028-146C66256CA4}">
      <dgm:prSet/>
      <dgm:spPr/>
      <dgm:t>
        <a:bodyPr/>
        <a:lstStyle/>
        <a:p>
          <a:endParaRPr lang="en-US" sz="2400" b="1">
            <a:latin typeface="Tahoma" pitchFamily="34" charset="0"/>
            <a:cs typeface="Tahoma" pitchFamily="34" charset="0"/>
          </a:endParaRPr>
        </a:p>
      </dgm:t>
    </dgm:pt>
    <dgm:pt modelId="{D209AE86-07E5-4945-8E8A-30F04C7C57C9}" type="sibTrans" cxnId="{289EE49F-9FFF-43A9-8028-146C66256CA4}">
      <dgm:prSet/>
      <dgm:spPr/>
      <dgm:t>
        <a:bodyPr/>
        <a:lstStyle/>
        <a:p>
          <a:endParaRPr lang="en-US" sz="2400" b="1">
            <a:latin typeface="Tahoma" pitchFamily="34" charset="0"/>
            <a:cs typeface="Tahoma" pitchFamily="34" charset="0"/>
          </a:endParaRPr>
        </a:p>
      </dgm:t>
    </dgm:pt>
    <dgm:pt modelId="{71B16AAD-063C-4616-9DE6-A5CBD15EAAEE}">
      <dgm:prSet phldrT="[Text]" custT="1"/>
      <dgm:spPr/>
      <dgm:t>
        <a:bodyPr/>
        <a:lstStyle/>
        <a:p>
          <a:pPr algn="just"/>
          <a:r>
            <a:rPr lang="en-US" sz="1600" b="1" dirty="0" err="1">
              <a:latin typeface="Times New Roman" panose="02020603050405020304" pitchFamily="18" charset="0"/>
              <a:cs typeface="Times New Roman" panose="02020603050405020304" pitchFamily="18" charset="0"/>
            </a:rPr>
            <a:t>Nghị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quyết</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Bộ</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hình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mới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nhiệm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vụ</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mới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chính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sách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mới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Đảng</a:t>
          </a:r>
          <a:r>
            <a:rPr lang="en-US" sz="1600" b="1" dirty="0">
              <a:latin typeface="Times New Roman" panose="02020603050405020304" pitchFamily="18" charset="0"/>
              <a:cs typeface="Times New Roman" panose="02020603050405020304" pitchFamily="18" charset="0"/>
            </a:rPr>
            <a:t>.</a:t>
          </a:r>
        </a:p>
      </dgm:t>
    </dgm:pt>
    <dgm:pt modelId="{8291F2A7-1492-44BC-824A-06023BE7529E}" type="parTrans" cxnId="{AFC200AA-FCBB-40A1-9492-9C84A0D2B962}">
      <dgm:prSet/>
      <dgm:spPr/>
      <dgm:t>
        <a:bodyPr/>
        <a:lstStyle/>
        <a:p>
          <a:endParaRPr lang="en-US" sz="2400" b="1">
            <a:latin typeface="Tahoma" pitchFamily="34" charset="0"/>
            <a:cs typeface="Tahoma" pitchFamily="34" charset="0"/>
          </a:endParaRPr>
        </a:p>
      </dgm:t>
    </dgm:pt>
    <dgm:pt modelId="{501ECFFE-C2A6-481C-BAE5-22DDBFA9547C}" type="sibTrans" cxnId="{AFC200AA-FCBB-40A1-9492-9C84A0D2B962}">
      <dgm:prSet/>
      <dgm:spPr/>
      <dgm:t>
        <a:bodyPr/>
        <a:lstStyle/>
        <a:p>
          <a:endParaRPr lang="en-US" sz="2400" b="1">
            <a:latin typeface="Tahoma" pitchFamily="34" charset="0"/>
            <a:cs typeface="Tahoma" pitchFamily="34" charset="0"/>
          </a:endParaRPr>
        </a:p>
      </dgm:t>
    </dgm:pt>
    <dgm:pt modelId="{1B3550AF-6A28-4851-B525-C0C4B0E2A9BD}">
      <dgm:prSet phldrT="[Text]" custT="1"/>
      <dgm:spPr/>
      <dgm: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3 </a:t>
          </a:r>
        </a:p>
        <a:p>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8-19</a:t>
          </a:r>
          <a:r>
            <a:rPr lang="en-US" sz="2400" b="1" dirty="0">
              <a:solidFill>
                <a:srgbClr val="FFFF00"/>
              </a:solidFill>
              <a:latin typeface="Times New Roman" panose="02020603050405020304" pitchFamily="18" charset="0"/>
              <a:cs typeface="Times New Roman" panose="02020603050405020304" pitchFamily="18" charset="0"/>
            </a:rPr>
            <a:t>55</a:t>
          </a:r>
        </a:p>
      </dgm:t>
    </dgm:pt>
    <dgm:pt modelId="{5723402F-9A5C-4018-B381-C641C2106A28}" type="parTrans" cxnId="{C3221BE5-BC93-4853-9DE9-51FDE95706AD}">
      <dgm:prSet/>
      <dgm:spPr/>
      <dgm:t>
        <a:bodyPr/>
        <a:lstStyle/>
        <a:p>
          <a:endParaRPr lang="en-US" sz="2400" b="1">
            <a:latin typeface="Tahoma" pitchFamily="34" charset="0"/>
            <a:cs typeface="Tahoma" pitchFamily="34" charset="0"/>
          </a:endParaRPr>
        </a:p>
      </dgm:t>
    </dgm:pt>
    <dgm:pt modelId="{E82A4EC8-D61F-478D-BB1F-62EE94D9EFE2}" type="sibTrans" cxnId="{C3221BE5-BC93-4853-9DE9-51FDE95706AD}">
      <dgm:prSet/>
      <dgm:spPr/>
      <dgm:t>
        <a:bodyPr/>
        <a:lstStyle/>
        <a:p>
          <a:endParaRPr lang="en-US" sz="2400" b="1">
            <a:latin typeface="Tahoma" pitchFamily="34" charset="0"/>
            <a:cs typeface="Tahoma" pitchFamily="34" charset="0"/>
          </a:endParaRPr>
        </a:p>
      </dgm:t>
    </dgm:pt>
    <dgm:pt modelId="{651B2969-006B-484F-BF9E-E9D010A28A6F}">
      <dgm:prSet phldrT="[Text]" custT="1"/>
      <dgm:spPr/>
      <dgm:t>
        <a:bodyPr/>
        <a:lstStyle/>
        <a:p>
          <a:pPr algn="just"/>
          <a:r>
            <a:rPr lang="en-US" sz="1600" b="1" dirty="0" err="1">
              <a:latin typeface="Times New Roman" panose="02020603050405020304" pitchFamily="18" charset="0"/>
              <a:cs typeface="Times New Roman" panose="02020603050405020304" pitchFamily="18" charset="0"/>
            </a:rPr>
            <a:t>Nội</a:t>
          </a:r>
          <a:r>
            <a:rPr lang="en-US" sz="1600" b="1" dirty="0">
              <a:latin typeface="Times New Roman" panose="02020603050405020304" pitchFamily="18" charset="0"/>
              <a:cs typeface="Times New Roman" panose="02020603050405020304" pitchFamily="18" charset="0"/>
            </a:rPr>
            <a:t> dung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nghị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bảy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tám</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Trung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ương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Đảng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cố</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miền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Bắc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đồng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giữ</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vững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và</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đẩy</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cuộc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đấu</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tranh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nhân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dân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miền</a:t>
          </a:r>
          <a:r>
            <a:rPr lang="en-US" sz="1600" b="1" dirty="0">
              <a:latin typeface="Times New Roman" panose="02020603050405020304" pitchFamily="18" charset="0"/>
              <a:cs typeface="Times New Roman" panose="02020603050405020304" pitchFamily="18" charset="0"/>
            </a:rPr>
            <a:t> Nam.</a:t>
          </a:r>
        </a:p>
      </dgm:t>
    </dgm:pt>
    <dgm:pt modelId="{69B4EFD6-0830-4D41-9416-E76A8EA91542}" type="parTrans" cxnId="{357C6754-4EEF-4829-B73D-248B567C943C}">
      <dgm:prSet/>
      <dgm:spPr/>
      <dgm:t>
        <a:bodyPr/>
        <a:lstStyle/>
        <a:p>
          <a:endParaRPr lang="en-US" sz="2400" b="1">
            <a:latin typeface="Tahoma" pitchFamily="34" charset="0"/>
            <a:cs typeface="Tahoma" pitchFamily="34" charset="0"/>
          </a:endParaRPr>
        </a:p>
      </dgm:t>
    </dgm:pt>
    <dgm:pt modelId="{6FCB8C47-4F59-45B6-835F-D723B5C0C7A8}" type="sibTrans" cxnId="{357C6754-4EEF-4829-B73D-248B567C943C}">
      <dgm:prSet/>
      <dgm:spPr/>
      <dgm:t>
        <a:bodyPr/>
        <a:lstStyle/>
        <a:p>
          <a:endParaRPr lang="en-US" sz="2400" b="1">
            <a:latin typeface="Tahoma" pitchFamily="34" charset="0"/>
            <a:cs typeface="Tahoma" pitchFamily="34" charset="0"/>
          </a:endParaRPr>
        </a:p>
      </dgm:t>
    </dgm:pt>
    <dgm:pt modelId="{C15BFE18-7C96-4472-BD28-D1FF72188090}">
      <dgm:prSet phldrT="[Text]" custT="1"/>
      <dgm:spPr/>
      <dgm: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12-19</a:t>
          </a:r>
          <a:r>
            <a:rPr lang="en-US" sz="2400" b="1" dirty="0">
              <a:solidFill>
                <a:srgbClr val="FFFF00"/>
              </a:solidFill>
              <a:latin typeface="Times New Roman" panose="02020603050405020304" pitchFamily="18" charset="0"/>
              <a:cs typeface="Times New Roman" panose="02020603050405020304" pitchFamily="18" charset="0"/>
            </a:rPr>
            <a:t>57</a:t>
          </a:r>
        </a:p>
      </dgm:t>
    </dgm:pt>
    <dgm:pt modelId="{6FBA4032-6564-480E-91CD-1E9D566A59D4}" type="parTrans" cxnId="{E491BFFF-A500-40CD-96E9-0E7CB530D56A}">
      <dgm:prSet/>
      <dgm:spPr/>
      <dgm:t>
        <a:bodyPr/>
        <a:lstStyle/>
        <a:p>
          <a:endParaRPr lang="en-US" sz="2400" b="1">
            <a:latin typeface="Tahoma" pitchFamily="34" charset="0"/>
            <a:cs typeface="Tahoma" pitchFamily="34" charset="0"/>
          </a:endParaRPr>
        </a:p>
      </dgm:t>
    </dgm:pt>
    <dgm:pt modelId="{9C76B76E-8FF0-4671-8CC2-5E41CF4EDBC5}" type="sibTrans" cxnId="{E491BFFF-A500-40CD-96E9-0E7CB530D56A}">
      <dgm:prSet/>
      <dgm:spPr/>
      <dgm:t>
        <a:bodyPr/>
        <a:lstStyle/>
        <a:p>
          <a:endParaRPr lang="en-US" sz="2400" b="1">
            <a:latin typeface="Tahoma" pitchFamily="34" charset="0"/>
            <a:cs typeface="Tahoma" pitchFamily="34" charset="0"/>
          </a:endParaRPr>
        </a:p>
      </dgm:t>
    </dgm:pt>
    <dgm:pt modelId="{9D71023F-FEA9-4EAF-BA29-20F53CF32249}">
      <dgm:prSet phldrT="[Text]" custT="1"/>
      <dgm:spPr/>
      <dgm:t>
        <a:bodyPr/>
        <a:lstStyle/>
        <a:p>
          <a:pPr algn="just"/>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nghị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Trung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ương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cs typeface="Times New Roman" panose="02020603050405020304" pitchFamily="18" charset="0"/>
            </a:rPr>
            <a:t> 13: </a:t>
          </a:r>
          <a:r>
            <a:rPr lang="en-US" sz="1600" b="1" dirty="0" err="1">
              <a:latin typeface="Times New Roman" panose="02020603050405020304" pitchFamily="18" charset="0"/>
              <a:cs typeface="Times New Roman" panose="02020603050405020304" pitchFamily="18" charset="0"/>
            </a:rPr>
            <a:t>đường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hành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đồng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thời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hai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xác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định</a:t>
          </a:r>
          <a:endParaRPr lang="en-US" sz="1600" b="1" dirty="0">
            <a:latin typeface="Times New Roman" panose="02020603050405020304" pitchFamily="18" charset="0"/>
            <a:cs typeface="Times New Roman" panose="02020603050405020304" pitchFamily="18" charset="0"/>
          </a:endParaRPr>
        </a:p>
      </dgm:t>
    </dgm:pt>
    <dgm:pt modelId="{C45BCEFA-193D-4B34-A9DE-B3317543BB4E}" type="parTrans" cxnId="{B9336CDD-C097-46EF-B83E-8830B597A906}">
      <dgm:prSet/>
      <dgm:spPr/>
      <dgm:t>
        <a:bodyPr/>
        <a:lstStyle/>
        <a:p>
          <a:endParaRPr lang="en-US" sz="2400" b="1">
            <a:latin typeface="Tahoma" pitchFamily="34" charset="0"/>
            <a:cs typeface="Tahoma" pitchFamily="34" charset="0"/>
          </a:endParaRPr>
        </a:p>
      </dgm:t>
    </dgm:pt>
    <dgm:pt modelId="{40E4C2A5-B3E7-4645-A11C-DE25D184A8C1}" type="sibTrans" cxnId="{B9336CDD-C097-46EF-B83E-8830B597A906}">
      <dgm:prSet/>
      <dgm:spPr/>
      <dgm:t>
        <a:bodyPr/>
        <a:lstStyle/>
        <a:p>
          <a:endParaRPr lang="en-US" sz="2400" b="1">
            <a:latin typeface="Tahoma" pitchFamily="34" charset="0"/>
            <a:cs typeface="Tahoma" pitchFamily="34" charset="0"/>
          </a:endParaRPr>
        </a:p>
      </dgm:t>
    </dgm:pt>
    <dgm:pt modelId="{30CD7AB4-9E63-42F7-BFC4-7C447102F155}">
      <dgm:prSet phldrT="[Text]" custT="1"/>
      <dgm:spPr/>
      <dgm: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1-19</a:t>
          </a:r>
          <a:r>
            <a:rPr lang="en-US" sz="2400" b="1" dirty="0">
              <a:solidFill>
                <a:srgbClr val="FFFF00"/>
              </a:solidFill>
              <a:latin typeface="Times New Roman" panose="02020603050405020304" pitchFamily="18" charset="0"/>
              <a:cs typeface="Times New Roman" panose="02020603050405020304" pitchFamily="18" charset="0"/>
            </a:rPr>
            <a:t>59</a:t>
          </a:r>
        </a:p>
      </dgm:t>
    </dgm:pt>
    <dgm:pt modelId="{56AE24AB-D823-45BC-B3B5-5403CE443C47}" type="parTrans" cxnId="{58C1611E-582B-48B7-8E88-60DC5802511D}">
      <dgm:prSet/>
      <dgm:spPr/>
      <dgm:t>
        <a:bodyPr/>
        <a:lstStyle/>
        <a:p>
          <a:endParaRPr lang="en-US" sz="2400" b="1">
            <a:latin typeface="Tahoma" pitchFamily="34" charset="0"/>
            <a:cs typeface="Tahoma" pitchFamily="34" charset="0"/>
          </a:endParaRPr>
        </a:p>
      </dgm:t>
    </dgm:pt>
    <dgm:pt modelId="{6A764D7F-00C4-42AB-BCBC-07795F12A2DA}" type="sibTrans" cxnId="{58C1611E-582B-48B7-8E88-60DC5802511D}">
      <dgm:prSet/>
      <dgm:spPr/>
      <dgm:t>
        <a:bodyPr/>
        <a:lstStyle/>
        <a:p>
          <a:endParaRPr lang="en-US" sz="2400" b="1">
            <a:latin typeface="Tahoma" pitchFamily="34" charset="0"/>
            <a:cs typeface="Tahoma" pitchFamily="34" charset="0"/>
          </a:endParaRPr>
        </a:p>
      </dgm:t>
    </dgm:pt>
    <dgm:pt modelId="{C1D70C6A-9955-410F-8968-8A2F597F9537}">
      <dgm:prSet phldrT="[Text]" custT="1"/>
      <dgm:spPr/>
      <dgm:t>
        <a:bodyPr/>
        <a:lstStyle/>
        <a:p>
          <a:pPr algn="just"/>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nghị</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Trung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ương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cs typeface="Times New Roman" panose="02020603050405020304" pitchFamily="18" charset="0"/>
            </a:rPr>
            <a:t> 15: </a:t>
          </a:r>
          <a:r>
            <a:rPr lang="en-US" sz="1600" b="1" dirty="0" err="1">
              <a:latin typeface="Times New Roman" panose="02020603050405020304" pitchFamily="18" charset="0"/>
              <a:cs typeface="Times New Roman" panose="02020603050405020304" pitchFamily="18" charset="0"/>
            </a:rPr>
            <a:t>họp</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bàn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về</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miền</a:t>
          </a:r>
          <a:r>
            <a:rPr lang="en-US" sz="1600" b="1" dirty="0">
              <a:latin typeface="Times New Roman" panose="02020603050405020304" pitchFamily="18" charset="0"/>
              <a:cs typeface="Times New Roman" panose="02020603050405020304" pitchFamily="18" charset="0"/>
            </a:rPr>
            <a:t> Nam -&gt; </a:t>
          </a:r>
          <a:r>
            <a:rPr lang="en-US" sz="1600" b="1" dirty="0" err="1">
              <a:latin typeface="Times New Roman" panose="02020603050405020304" pitchFamily="18" charset="0"/>
              <a:cs typeface="Times New Roman" panose="02020603050405020304" pitchFamily="18" charset="0"/>
            </a:rPr>
            <a:t>mở</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đường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cho</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miền</a:t>
          </a:r>
          <a:r>
            <a:rPr lang="en-US" sz="1600" b="1" dirty="0">
              <a:latin typeface="Times New Roman" panose="02020603050405020304" pitchFamily="18" charset="0"/>
              <a:cs typeface="Times New Roman" panose="02020603050405020304" pitchFamily="18" charset="0"/>
            </a:rPr>
            <a:t> Nam </a:t>
          </a:r>
          <a:r>
            <a:rPr lang="en-US" sz="1600" b="1" dirty="0" err="1">
              <a:latin typeface="Times New Roman" panose="02020603050405020304" pitchFamily="18" charset="0"/>
              <a:cs typeface="Times New Roman" panose="02020603050405020304" pitchFamily="18" charset="0"/>
            </a:rPr>
            <a:t>tiến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lên</a:t>
          </a:r>
          <a:r>
            <a:rPr lang="en-US" sz="1600" b="1" dirty="0">
              <a:latin typeface="Times New Roman" panose="02020603050405020304" pitchFamily="18" charset="0"/>
              <a:cs typeface="Times New Roman" panose="02020603050405020304" pitchFamily="18" charset="0"/>
            </a:rPr>
            <a:t>.</a:t>
          </a:r>
        </a:p>
      </dgm:t>
    </dgm:pt>
    <dgm:pt modelId="{D7B41E9B-56AF-42D3-981B-00332BD43B7D}" type="parTrans" cxnId="{FE97E843-F5A9-49F6-89F5-F2E2F896B409}">
      <dgm:prSet/>
      <dgm:spPr/>
      <dgm:t>
        <a:bodyPr/>
        <a:lstStyle/>
        <a:p>
          <a:endParaRPr lang="en-US" sz="2400" b="1">
            <a:latin typeface="Tahoma" pitchFamily="34" charset="0"/>
            <a:cs typeface="Tahoma" pitchFamily="34" charset="0"/>
          </a:endParaRPr>
        </a:p>
      </dgm:t>
    </dgm:pt>
    <dgm:pt modelId="{46DFB6E6-A079-4F02-AFA7-B633A4CF025D}" type="sibTrans" cxnId="{FE97E843-F5A9-49F6-89F5-F2E2F896B409}">
      <dgm:prSet/>
      <dgm:spPr/>
      <dgm:t>
        <a:bodyPr/>
        <a:lstStyle/>
        <a:p>
          <a:endParaRPr lang="en-US" sz="2400" b="1">
            <a:latin typeface="Tahoma" pitchFamily="34" charset="0"/>
            <a:cs typeface="Tahoma" pitchFamily="34" charset="0"/>
          </a:endParaRPr>
        </a:p>
      </dgm:t>
    </dgm:pt>
    <dgm:pt modelId="{5ABD8749-7CE6-41DE-B630-2B4C8F57E1D2}">
      <dgm:prSet phldrT="[Text]" custT="1"/>
      <dgm:spPr/>
      <dgm:t>
        <a:bodyPr/>
        <a:lstStyle/>
        <a:p>
          <a:r>
            <a:rPr lang="en-US" sz="2400" b="1" dirty="0" err="1">
              <a:latin typeface="Times New Roman" panose="02020603050405020304" pitchFamily="18" charset="0"/>
              <a:cs typeface="Times New Roman" panose="02020603050405020304" pitchFamily="18" charset="0"/>
            </a:rPr>
            <a:t>Tháng</a:t>
          </a:r>
          <a:r>
            <a:rPr lang="en-US" sz="2400" b="1" dirty="0">
              <a:latin typeface="Times New Roman" panose="02020603050405020304" pitchFamily="18" charset="0"/>
              <a:cs typeface="Times New Roman" panose="02020603050405020304" pitchFamily="18" charset="0"/>
            </a:rPr>
            <a:t> </a:t>
          </a:r>
        </a:p>
        <a:p>
          <a:r>
            <a:rPr lang="en-US" sz="2400" b="1" dirty="0">
              <a:latin typeface="Times New Roman" panose="02020603050405020304" pitchFamily="18" charset="0"/>
              <a:cs typeface="Times New Roman" panose="02020603050405020304" pitchFamily="18" charset="0"/>
            </a:rPr>
            <a:t>9-19</a:t>
          </a:r>
          <a:r>
            <a:rPr lang="en-US" sz="2400" b="1" dirty="0">
              <a:solidFill>
                <a:srgbClr val="FFFF00"/>
              </a:solidFill>
              <a:latin typeface="Times New Roman" panose="02020603050405020304" pitchFamily="18" charset="0"/>
              <a:cs typeface="Times New Roman" panose="02020603050405020304" pitchFamily="18" charset="0"/>
            </a:rPr>
            <a:t>60</a:t>
          </a:r>
        </a:p>
      </dgm:t>
    </dgm:pt>
    <dgm:pt modelId="{7497C375-4451-447C-86FD-40F1ADBCE698}" type="parTrans" cxnId="{C36630C0-5D4D-4F58-82E3-D89ABDAB0C02}">
      <dgm:prSet/>
      <dgm:spPr/>
      <dgm:t>
        <a:bodyPr/>
        <a:lstStyle/>
        <a:p>
          <a:endParaRPr lang="en-US" sz="2400" b="1">
            <a:latin typeface="Tahoma" pitchFamily="34" charset="0"/>
            <a:cs typeface="Tahoma" pitchFamily="34" charset="0"/>
          </a:endParaRPr>
        </a:p>
      </dgm:t>
    </dgm:pt>
    <dgm:pt modelId="{A64CA6AE-253C-41B6-9198-36AB05CFDB51}" type="sibTrans" cxnId="{C36630C0-5D4D-4F58-82E3-D89ABDAB0C02}">
      <dgm:prSet/>
      <dgm:spPr/>
      <dgm:t>
        <a:bodyPr/>
        <a:lstStyle/>
        <a:p>
          <a:endParaRPr lang="en-US" sz="2400" b="1">
            <a:latin typeface="Tahoma" pitchFamily="34" charset="0"/>
            <a:cs typeface="Tahoma" pitchFamily="34" charset="0"/>
          </a:endParaRPr>
        </a:p>
      </dgm:t>
    </dgm:pt>
    <dgm:pt modelId="{7929D274-C249-4B33-9897-43FD5781FAF6}">
      <dgm:prSet phldrT="[Text]" custT="1"/>
      <dgm:spPr/>
      <dgm:t>
        <a:bodyPr/>
        <a:lstStyle/>
        <a:p>
          <a:pPr algn="just"/>
          <a:r>
            <a:rPr lang="en-US" sz="1600" b="1" dirty="0" err="1">
              <a:latin typeface="Times New Roman" panose="02020603050405020304" pitchFamily="18" charset="0"/>
              <a:cs typeface="Times New Roman" panose="02020603050405020304" pitchFamily="18" charset="0"/>
            </a:rPr>
            <a:t>Đường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lối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chiến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chung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của</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cách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mạng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Việt</a:t>
          </a:r>
          <a:r>
            <a:rPr lang="en-US" sz="1600" b="1" dirty="0">
              <a:latin typeface="Times New Roman" panose="02020603050405020304" pitchFamily="18" charset="0"/>
              <a:cs typeface="Times New Roman" panose="02020603050405020304" pitchFamily="18" charset="0"/>
            </a:rPr>
            <a:t> Nam </a:t>
          </a:r>
          <a:r>
            <a:rPr lang="en-US" sz="1600" b="1" dirty="0" err="1">
              <a:latin typeface="Times New Roman" panose="02020603050405020304" pitchFamily="18" charset="0"/>
              <a:cs typeface="Times New Roman" panose="02020603050405020304" pitchFamily="18" charset="0"/>
            </a:rPr>
            <a:t>trong</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giai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đoạn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mới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được</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hoàn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chỉnh</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Đại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hội</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lần</a:t>
          </a:r>
          <a:r>
            <a:rPr lang="en-US" sz="1600" b="1" dirty="0">
              <a:latin typeface="Times New Roman" panose="02020603050405020304" pitchFamily="18" charset="0"/>
              <a:cs typeface="Times New Roman" panose="02020603050405020304" pitchFamily="18" charset="0"/>
            </a:rPr>
            <a:t> </a:t>
          </a:r>
          <a:r>
            <a:rPr lang="en-US" sz="1600" b="1" dirty="0" err="1">
              <a:latin typeface="Times New Roman" panose="02020603050405020304" pitchFamily="18" charset="0"/>
              <a:cs typeface="Times New Roman" panose="02020603050405020304" pitchFamily="18" charset="0"/>
            </a:rPr>
            <a:t>thứ</a:t>
          </a:r>
          <a:r>
            <a:rPr lang="en-US" sz="1600" b="1" dirty="0">
              <a:latin typeface="Times New Roman" panose="02020603050405020304" pitchFamily="18" charset="0"/>
              <a:cs typeface="Times New Roman" panose="02020603050405020304" pitchFamily="18" charset="0"/>
            </a:rPr>
            <a:t> III</a:t>
          </a:r>
        </a:p>
      </dgm:t>
    </dgm:pt>
    <dgm:pt modelId="{DD2A2295-16EE-46F8-A96B-71AC5555126E}" type="parTrans" cxnId="{46DDA4C6-312B-41CB-AE72-B6D1C83EBEE0}">
      <dgm:prSet/>
      <dgm:spPr/>
      <dgm:t>
        <a:bodyPr/>
        <a:lstStyle/>
        <a:p>
          <a:endParaRPr lang="en-US" sz="2400" b="1">
            <a:latin typeface="Tahoma" pitchFamily="34" charset="0"/>
            <a:cs typeface="Tahoma" pitchFamily="34" charset="0"/>
          </a:endParaRPr>
        </a:p>
      </dgm:t>
    </dgm:pt>
    <dgm:pt modelId="{CCC8F8EE-5571-448D-8DBE-E9DD29C67465}" type="sibTrans" cxnId="{46DDA4C6-312B-41CB-AE72-B6D1C83EBEE0}">
      <dgm:prSet/>
      <dgm:spPr/>
      <dgm:t>
        <a:bodyPr/>
        <a:lstStyle/>
        <a:p>
          <a:endParaRPr lang="en-US" sz="2400" b="1">
            <a:latin typeface="Tahoma" pitchFamily="34" charset="0"/>
            <a:cs typeface="Tahoma" pitchFamily="34" charset="0"/>
          </a:endParaRPr>
        </a:p>
      </dgm:t>
    </dgm:pt>
    <dgm:pt modelId="{27303B27-4888-4610-8618-D56B6FE3A7AA}" type="pres">
      <dgm:prSet presAssocID="{E457D3A5-289F-4232-9D96-79A55AD5103E}" presName="Name0" presStyleCnt="0">
        <dgm:presLayoutVars>
          <dgm:dir/>
          <dgm:animLvl val="lvl"/>
          <dgm:resizeHandles val="exact"/>
        </dgm:presLayoutVars>
      </dgm:prSet>
      <dgm:spPr/>
      <dgm:t>
        <a:bodyPr/>
        <a:lstStyle/>
        <a:p>
          <a:endParaRPr lang="en-US"/>
        </a:p>
      </dgm:t>
    </dgm:pt>
    <dgm:pt modelId="{510F89F5-00B3-4D82-B82A-B228ABD85E3B}" type="pres">
      <dgm:prSet presAssocID="{0EC52CA0-CE9F-451B-845E-A078C29846A2}" presName="linNode" presStyleCnt="0"/>
      <dgm:spPr/>
    </dgm:pt>
    <dgm:pt modelId="{4D653800-406D-4EAF-A876-2997BDE89951}" type="pres">
      <dgm:prSet presAssocID="{0EC52CA0-CE9F-451B-845E-A078C29846A2}" presName="parentText" presStyleLbl="node1" presStyleIdx="0" presStyleCnt="5">
        <dgm:presLayoutVars>
          <dgm:chMax val="1"/>
          <dgm:bulletEnabled val="1"/>
        </dgm:presLayoutVars>
      </dgm:prSet>
      <dgm:spPr/>
      <dgm:t>
        <a:bodyPr/>
        <a:lstStyle/>
        <a:p>
          <a:endParaRPr lang="en-US"/>
        </a:p>
      </dgm:t>
    </dgm:pt>
    <dgm:pt modelId="{157CBD79-5F29-4287-A09A-358A68555741}" type="pres">
      <dgm:prSet presAssocID="{0EC52CA0-CE9F-451B-845E-A078C29846A2}" presName="descendantText" presStyleLbl="alignAccFollowNode1" presStyleIdx="0" presStyleCnt="5" custScaleY="118393">
        <dgm:presLayoutVars>
          <dgm:bulletEnabled val="1"/>
        </dgm:presLayoutVars>
      </dgm:prSet>
      <dgm:spPr/>
      <dgm:t>
        <a:bodyPr/>
        <a:lstStyle/>
        <a:p>
          <a:endParaRPr lang="en-US"/>
        </a:p>
      </dgm:t>
    </dgm:pt>
    <dgm:pt modelId="{E277B0DF-6C08-49AC-AF07-CA4CB7B5EF4B}" type="pres">
      <dgm:prSet presAssocID="{D209AE86-07E5-4945-8E8A-30F04C7C57C9}" presName="sp" presStyleCnt="0"/>
      <dgm:spPr/>
    </dgm:pt>
    <dgm:pt modelId="{7A7664D6-A4E0-4331-A4BE-EDCE707A04EB}" type="pres">
      <dgm:prSet presAssocID="{1B3550AF-6A28-4851-B525-C0C4B0E2A9BD}" presName="linNode" presStyleCnt="0"/>
      <dgm:spPr/>
    </dgm:pt>
    <dgm:pt modelId="{8F69C45D-C8D4-4526-9974-7B3D66D69175}" type="pres">
      <dgm:prSet presAssocID="{1B3550AF-6A28-4851-B525-C0C4B0E2A9BD}" presName="parentText" presStyleLbl="node1" presStyleIdx="1" presStyleCnt="5">
        <dgm:presLayoutVars>
          <dgm:chMax val="1"/>
          <dgm:bulletEnabled val="1"/>
        </dgm:presLayoutVars>
      </dgm:prSet>
      <dgm:spPr/>
      <dgm:t>
        <a:bodyPr/>
        <a:lstStyle/>
        <a:p>
          <a:endParaRPr lang="en-US"/>
        </a:p>
      </dgm:t>
    </dgm:pt>
    <dgm:pt modelId="{16384414-C6A9-42C3-B1FD-1DE9D4813616}" type="pres">
      <dgm:prSet presAssocID="{1B3550AF-6A28-4851-B525-C0C4B0E2A9BD}" presName="descendantText" presStyleLbl="alignAccFollowNode1" presStyleIdx="1" presStyleCnt="5" custScaleY="148606">
        <dgm:presLayoutVars>
          <dgm:bulletEnabled val="1"/>
        </dgm:presLayoutVars>
      </dgm:prSet>
      <dgm:spPr/>
      <dgm:t>
        <a:bodyPr/>
        <a:lstStyle/>
        <a:p>
          <a:endParaRPr lang="en-US"/>
        </a:p>
      </dgm:t>
    </dgm:pt>
    <dgm:pt modelId="{630A50DA-F794-4456-95A3-74FEDE0D0760}" type="pres">
      <dgm:prSet presAssocID="{E82A4EC8-D61F-478D-BB1F-62EE94D9EFE2}" presName="sp" presStyleCnt="0"/>
      <dgm:spPr/>
    </dgm:pt>
    <dgm:pt modelId="{FDEDBB75-4063-488A-ABB0-AA1E60386911}" type="pres">
      <dgm:prSet presAssocID="{C15BFE18-7C96-4472-BD28-D1FF72188090}" presName="linNode" presStyleCnt="0"/>
      <dgm:spPr/>
    </dgm:pt>
    <dgm:pt modelId="{6FA2C6B0-6CC5-49C8-B030-B0DE7DCA4E0A}" type="pres">
      <dgm:prSet presAssocID="{C15BFE18-7C96-4472-BD28-D1FF72188090}" presName="parentText" presStyleLbl="node1" presStyleIdx="2" presStyleCnt="5">
        <dgm:presLayoutVars>
          <dgm:chMax val="1"/>
          <dgm:bulletEnabled val="1"/>
        </dgm:presLayoutVars>
      </dgm:prSet>
      <dgm:spPr/>
      <dgm:t>
        <a:bodyPr/>
        <a:lstStyle/>
        <a:p>
          <a:endParaRPr lang="en-US"/>
        </a:p>
      </dgm:t>
    </dgm:pt>
    <dgm:pt modelId="{AB6CBA7C-45DC-4C54-A844-6950597349B0}" type="pres">
      <dgm:prSet presAssocID="{C15BFE18-7C96-4472-BD28-D1FF72188090}" presName="descendantText" presStyleLbl="alignAccFollowNode1" presStyleIdx="2" presStyleCnt="5" custScaleY="131283">
        <dgm:presLayoutVars>
          <dgm:bulletEnabled val="1"/>
        </dgm:presLayoutVars>
      </dgm:prSet>
      <dgm:spPr/>
      <dgm:t>
        <a:bodyPr/>
        <a:lstStyle/>
        <a:p>
          <a:endParaRPr lang="en-US"/>
        </a:p>
      </dgm:t>
    </dgm:pt>
    <dgm:pt modelId="{08122B7B-AF80-4863-9E30-13DE752B1153}" type="pres">
      <dgm:prSet presAssocID="{9C76B76E-8FF0-4671-8CC2-5E41CF4EDBC5}" presName="sp" presStyleCnt="0"/>
      <dgm:spPr/>
    </dgm:pt>
    <dgm:pt modelId="{ADD72C07-02A4-4D22-B0B4-C2784D3B5E17}" type="pres">
      <dgm:prSet presAssocID="{30CD7AB4-9E63-42F7-BFC4-7C447102F155}" presName="linNode" presStyleCnt="0"/>
      <dgm:spPr/>
    </dgm:pt>
    <dgm:pt modelId="{B1AB6E11-8CF4-4178-B8F5-74586F174395}" type="pres">
      <dgm:prSet presAssocID="{30CD7AB4-9E63-42F7-BFC4-7C447102F155}" presName="parentText" presStyleLbl="node1" presStyleIdx="3" presStyleCnt="5" custLinFactNeighborX="-3472">
        <dgm:presLayoutVars>
          <dgm:chMax val="1"/>
          <dgm:bulletEnabled val="1"/>
        </dgm:presLayoutVars>
      </dgm:prSet>
      <dgm:spPr/>
      <dgm:t>
        <a:bodyPr/>
        <a:lstStyle/>
        <a:p>
          <a:endParaRPr lang="en-US"/>
        </a:p>
      </dgm:t>
    </dgm:pt>
    <dgm:pt modelId="{75D80868-42CF-48C0-9830-C6B7B382566D}" type="pres">
      <dgm:prSet presAssocID="{30CD7AB4-9E63-42F7-BFC4-7C447102F155}" presName="descendantText" presStyleLbl="alignAccFollowNode1" presStyleIdx="3" presStyleCnt="5" custScaleY="112885">
        <dgm:presLayoutVars>
          <dgm:bulletEnabled val="1"/>
        </dgm:presLayoutVars>
      </dgm:prSet>
      <dgm:spPr/>
      <dgm:t>
        <a:bodyPr/>
        <a:lstStyle/>
        <a:p>
          <a:endParaRPr lang="en-US"/>
        </a:p>
      </dgm:t>
    </dgm:pt>
    <dgm:pt modelId="{CB524BF0-C5B1-4A9A-8510-60E1360C13B3}" type="pres">
      <dgm:prSet presAssocID="{6A764D7F-00C4-42AB-BCBC-07795F12A2DA}" presName="sp" presStyleCnt="0"/>
      <dgm:spPr/>
    </dgm:pt>
    <dgm:pt modelId="{A0428A12-34EF-4292-AA19-03750DB4639B}" type="pres">
      <dgm:prSet presAssocID="{5ABD8749-7CE6-41DE-B630-2B4C8F57E1D2}" presName="linNode" presStyleCnt="0"/>
      <dgm:spPr/>
    </dgm:pt>
    <dgm:pt modelId="{9BA9BF76-348C-4207-8158-63A80FEDF1BC}" type="pres">
      <dgm:prSet presAssocID="{5ABD8749-7CE6-41DE-B630-2B4C8F57E1D2}" presName="parentText" presStyleLbl="node1" presStyleIdx="4" presStyleCnt="5">
        <dgm:presLayoutVars>
          <dgm:chMax val="1"/>
          <dgm:bulletEnabled val="1"/>
        </dgm:presLayoutVars>
      </dgm:prSet>
      <dgm:spPr/>
      <dgm:t>
        <a:bodyPr/>
        <a:lstStyle/>
        <a:p>
          <a:endParaRPr lang="en-US"/>
        </a:p>
      </dgm:t>
    </dgm:pt>
    <dgm:pt modelId="{A91B1741-72C2-47B7-ADD4-C67B337B798A}" type="pres">
      <dgm:prSet presAssocID="{5ABD8749-7CE6-41DE-B630-2B4C8F57E1D2}" presName="descendantText" presStyleLbl="alignAccFollowNode1" presStyleIdx="4" presStyleCnt="5" custScaleY="130402">
        <dgm:presLayoutVars>
          <dgm:bulletEnabled val="1"/>
        </dgm:presLayoutVars>
      </dgm:prSet>
      <dgm:spPr/>
      <dgm:t>
        <a:bodyPr/>
        <a:lstStyle/>
        <a:p>
          <a:endParaRPr lang="en-US"/>
        </a:p>
      </dgm:t>
    </dgm:pt>
  </dgm:ptLst>
  <dgm:cxnLst>
    <dgm:cxn modelId="{E491BFFF-A500-40CD-96E9-0E7CB530D56A}" srcId="{E457D3A5-289F-4232-9D96-79A55AD5103E}" destId="{C15BFE18-7C96-4472-BD28-D1FF72188090}" srcOrd="2" destOrd="0" parTransId="{6FBA4032-6564-480E-91CD-1E9D566A59D4}" sibTransId="{9C76B76E-8FF0-4671-8CC2-5E41CF4EDBC5}"/>
    <dgm:cxn modelId="{F9B7CCD4-7EFB-49F9-885A-6BCF3CBAE8DD}" type="presOf" srcId="{C1D70C6A-9955-410F-8968-8A2F597F9537}" destId="{75D80868-42CF-48C0-9830-C6B7B382566D}" srcOrd="0" destOrd="0" presId="urn:microsoft.com/office/officeart/2005/8/layout/vList5"/>
    <dgm:cxn modelId="{C73AFD44-C548-494A-9557-CC50FE10DA38}" type="presOf" srcId="{C15BFE18-7C96-4472-BD28-D1FF72188090}" destId="{6FA2C6B0-6CC5-49C8-B030-B0DE7DCA4E0A}" srcOrd="0" destOrd="0" presId="urn:microsoft.com/office/officeart/2005/8/layout/vList5"/>
    <dgm:cxn modelId="{92FAFFAB-0299-483B-8AF2-5F663D343364}" type="presOf" srcId="{9D71023F-FEA9-4EAF-BA29-20F53CF32249}" destId="{AB6CBA7C-45DC-4C54-A844-6950597349B0}" srcOrd="0" destOrd="0" presId="urn:microsoft.com/office/officeart/2005/8/layout/vList5"/>
    <dgm:cxn modelId="{289EE49F-9FFF-43A9-8028-146C66256CA4}" srcId="{E457D3A5-289F-4232-9D96-79A55AD5103E}" destId="{0EC52CA0-CE9F-451B-845E-A078C29846A2}" srcOrd="0" destOrd="0" parTransId="{197CD62C-DFF8-4164-85B8-D75C96C87A8F}" sibTransId="{D209AE86-07E5-4945-8E8A-30F04C7C57C9}"/>
    <dgm:cxn modelId="{C36630C0-5D4D-4F58-82E3-D89ABDAB0C02}" srcId="{E457D3A5-289F-4232-9D96-79A55AD5103E}" destId="{5ABD8749-7CE6-41DE-B630-2B4C8F57E1D2}" srcOrd="4" destOrd="0" parTransId="{7497C375-4451-447C-86FD-40F1ADBCE698}" sibTransId="{A64CA6AE-253C-41B6-9198-36AB05CFDB51}"/>
    <dgm:cxn modelId="{B9336CDD-C097-46EF-B83E-8830B597A906}" srcId="{C15BFE18-7C96-4472-BD28-D1FF72188090}" destId="{9D71023F-FEA9-4EAF-BA29-20F53CF32249}" srcOrd="0" destOrd="0" parTransId="{C45BCEFA-193D-4B34-A9DE-B3317543BB4E}" sibTransId="{40E4C2A5-B3E7-4645-A11C-DE25D184A8C1}"/>
    <dgm:cxn modelId="{AFC200AA-FCBB-40A1-9492-9C84A0D2B962}" srcId="{0EC52CA0-CE9F-451B-845E-A078C29846A2}" destId="{71B16AAD-063C-4616-9DE6-A5CBD15EAAEE}" srcOrd="0" destOrd="0" parTransId="{8291F2A7-1492-44BC-824A-06023BE7529E}" sibTransId="{501ECFFE-C2A6-481C-BAE5-22DDBFA9547C}"/>
    <dgm:cxn modelId="{46DDA4C6-312B-41CB-AE72-B6D1C83EBEE0}" srcId="{5ABD8749-7CE6-41DE-B630-2B4C8F57E1D2}" destId="{7929D274-C249-4B33-9897-43FD5781FAF6}" srcOrd="0" destOrd="0" parTransId="{DD2A2295-16EE-46F8-A96B-71AC5555126E}" sibTransId="{CCC8F8EE-5571-448D-8DBE-E9DD29C67465}"/>
    <dgm:cxn modelId="{F0E15589-8A37-4DE2-A4B9-B54A74E0493D}" type="presOf" srcId="{30CD7AB4-9E63-42F7-BFC4-7C447102F155}" destId="{B1AB6E11-8CF4-4178-B8F5-74586F174395}" srcOrd="0" destOrd="0" presId="urn:microsoft.com/office/officeart/2005/8/layout/vList5"/>
    <dgm:cxn modelId="{AD7848A9-0D43-481F-AD8D-DA0AEFB9C4B6}" type="presOf" srcId="{651B2969-006B-484F-BF9E-E9D010A28A6F}" destId="{16384414-C6A9-42C3-B1FD-1DE9D4813616}" srcOrd="0" destOrd="0" presId="urn:microsoft.com/office/officeart/2005/8/layout/vList5"/>
    <dgm:cxn modelId="{FE97E843-F5A9-49F6-89F5-F2E2F896B409}" srcId="{30CD7AB4-9E63-42F7-BFC4-7C447102F155}" destId="{C1D70C6A-9955-410F-8968-8A2F597F9537}" srcOrd="0" destOrd="0" parTransId="{D7B41E9B-56AF-42D3-981B-00332BD43B7D}" sibTransId="{46DFB6E6-A079-4F02-AFA7-B633A4CF025D}"/>
    <dgm:cxn modelId="{8C1182DA-C77B-49B0-9B62-CCC4606BECF9}" type="presOf" srcId="{71B16AAD-063C-4616-9DE6-A5CBD15EAAEE}" destId="{157CBD79-5F29-4287-A09A-358A68555741}" srcOrd="0" destOrd="0" presId="urn:microsoft.com/office/officeart/2005/8/layout/vList5"/>
    <dgm:cxn modelId="{988AF898-0D00-4E85-8667-0D739E30B6FE}" type="presOf" srcId="{E457D3A5-289F-4232-9D96-79A55AD5103E}" destId="{27303B27-4888-4610-8618-D56B6FE3A7AA}" srcOrd="0" destOrd="0" presId="urn:microsoft.com/office/officeart/2005/8/layout/vList5"/>
    <dgm:cxn modelId="{58C1611E-582B-48B7-8E88-60DC5802511D}" srcId="{E457D3A5-289F-4232-9D96-79A55AD5103E}" destId="{30CD7AB4-9E63-42F7-BFC4-7C447102F155}" srcOrd="3" destOrd="0" parTransId="{56AE24AB-D823-45BC-B3B5-5403CE443C47}" sibTransId="{6A764D7F-00C4-42AB-BCBC-07795F12A2DA}"/>
    <dgm:cxn modelId="{357C6754-4EEF-4829-B73D-248B567C943C}" srcId="{1B3550AF-6A28-4851-B525-C0C4B0E2A9BD}" destId="{651B2969-006B-484F-BF9E-E9D010A28A6F}" srcOrd="0" destOrd="0" parTransId="{69B4EFD6-0830-4D41-9416-E76A8EA91542}" sibTransId="{6FCB8C47-4F59-45B6-835F-D723B5C0C7A8}"/>
    <dgm:cxn modelId="{575040F0-65A2-4942-80B3-AD4873BA8BA9}" type="presOf" srcId="{1B3550AF-6A28-4851-B525-C0C4B0E2A9BD}" destId="{8F69C45D-C8D4-4526-9974-7B3D66D69175}" srcOrd="0" destOrd="0" presId="urn:microsoft.com/office/officeart/2005/8/layout/vList5"/>
    <dgm:cxn modelId="{E3DC3129-9879-4116-A0B0-9FC54AE76A1F}" type="presOf" srcId="{0EC52CA0-CE9F-451B-845E-A078C29846A2}" destId="{4D653800-406D-4EAF-A876-2997BDE89951}" srcOrd="0" destOrd="0" presId="urn:microsoft.com/office/officeart/2005/8/layout/vList5"/>
    <dgm:cxn modelId="{AB5A2585-B12D-4C41-B87D-DD0A7C6FB360}" type="presOf" srcId="{7929D274-C249-4B33-9897-43FD5781FAF6}" destId="{A91B1741-72C2-47B7-ADD4-C67B337B798A}" srcOrd="0" destOrd="0" presId="urn:microsoft.com/office/officeart/2005/8/layout/vList5"/>
    <dgm:cxn modelId="{C3221BE5-BC93-4853-9DE9-51FDE95706AD}" srcId="{E457D3A5-289F-4232-9D96-79A55AD5103E}" destId="{1B3550AF-6A28-4851-B525-C0C4B0E2A9BD}" srcOrd="1" destOrd="0" parTransId="{5723402F-9A5C-4018-B381-C641C2106A28}" sibTransId="{E82A4EC8-D61F-478D-BB1F-62EE94D9EFE2}"/>
    <dgm:cxn modelId="{640D627E-E263-4EC5-ADDA-4BBA20B0B3C4}" type="presOf" srcId="{5ABD8749-7CE6-41DE-B630-2B4C8F57E1D2}" destId="{9BA9BF76-348C-4207-8158-63A80FEDF1BC}" srcOrd="0" destOrd="0" presId="urn:microsoft.com/office/officeart/2005/8/layout/vList5"/>
    <dgm:cxn modelId="{08F3E708-6EB7-4803-A996-DD0F5A1C4719}" type="presParOf" srcId="{27303B27-4888-4610-8618-D56B6FE3A7AA}" destId="{510F89F5-00B3-4D82-B82A-B228ABD85E3B}" srcOrd="0" destOrd="0" presId="urn:microsoft.com/office/officeart/2005/8/layout/vList5"/>
    <dgm:cxn modelId="{7E04B72C-CDD9-4204-A7E4-D5C46FFE0885}" type="presParOf" srcId="{510F89F5-00B3-4D82-B82A-B228ABD85E3B}" destId="{4D653800-406D-4EAF-A876-2997BDE89951}" srcOrd="0" destOrd="0" presId="urn:microsoft.com/office/officeart/2005/8/layout/vList5"/>
    <dgm:cxn modelId="{446EB226-857C-4A44-9310-080AAB3665D9}" type="presParOf" srcId="{510F89F5-00B3-4D82-B82A-B228ABD85E3B}" destId="{157CBD79-5F29-4287-A09A-358A68555741}" srcOrd="1" destOrd="0" presId="urn:microsoft.com/office/officeart/2005/8/layout/vList5"/>
    <dgm:cxn modelId="{9A6067E4-9C61-4AF7-9C01-873BA0174DF5}" type="presParOf" srcId="{27303B27-4888-4610-8618-D56B6FE3A7AA}" destId="{E277B0DF-6C08-49AC-AF07-CA4CB7B5EF4B}" srcOrd="1" destOrd="0" presId="urn:microsoft.com/office/officeart/2005/8/layout/vList5"/>
    <dgm:cxn modelId="{4481B9BA-0940-4F34-978C-909228E22278}" type="presParOf" srcId="{27303B27-4888-4610-8618-D56B6FE3A7AA}" destId="{7A7664D6-A4E0-4331-A4BE-EDCE707A04EB}" srcOrd="2" destOrd="0" presId="urn:microsoft.com/office/officeart/2005/8/layout/vList5"/>
    <dgm:cxn modelId="{0B9DD9AB-6080-4A43-88FB-E36AB270D76A}" type="presParOf" srcId="{7A7664D6-A4E0-4331-A4BE-EDCE707A04EB}" destId="{8F69C45D-C8D4-4526-9974-7B3D66D69175}" srcOrd="0" destOrd="0" presId="urn:microsoft.com/office/officeart/2005/8/layout/vList5"/>
    <dgm:cxn modelId="{8DFBA4D6-375C-4EF2-AF0F-5DBF11E8308D}" type="presParOf" srcId="{7A7664D6-A4E0-4331-A4BE-EDCE707A04EB}" destId="{16384414-C6A9-42C3-B1FD-1DE9D4813616}" srcOrd="1" destOrd="0" presId="urn:microsoft.com/office/officeart/2005/8/layout/vList5"/>
    <dgm:cxn modelId="{81E4C3A8-3E4F-492C-BFD7-0B0181B21D3B}" type="presParOf" srcId="{27303B27-4888-4610-8618-D56B6FE3A7AA}" destId="{630A50DA-F794-4456-95A3-74FEDE0D0760}" srcOrd="3" destOrd="0" presId="urn:microsoft.com/office/officeart/2005/8/layout/vList5"/>
    <dgm:cxn modelId="{5B0B2B67-A2E3-4C00-B5AF-FF796D908FC0}" type="presParOf" srcId="{27303B27-4888-4610-8618-D56B6FE3A7AA}" destId="{FDEDBB75-4063-488A-ABB0-AA1E60386911}" srcOrd="4" destOrd="0" presId="urn:microsoft.com/office/officeart/2005/8/layout/vList5"/>
    <dgm:cxn modelId="{FA905C1D-B06C-4F80-B4F0-01044CD9EBCF}" type="presParOf" srcId="{FDEDBB75-4063-488A-ABB0-AA1E60386911}" destId="{6FA2C6B0-6CC5-49C8-B030-B0DE7DCA4E0A}" srcOrd="0" destOrd="0" presId="urn:microsoft.com/office/officeart/2005/8/layout/vList5"/>
    <dgm:cxn modelId="{67557112-83D3-4E5B-A5DD-8142DFDB5D37}" type="presParOf" srcId="{FDEDBB75-4063-488A-ABB0-AA1E60386911}" destId="{AB6CBA7C-45DC-4C54-A844-6950597349B0}" srcOrd="1" destOrd="0" presId="urn:microsoft.com/office/officeart/2005/8/layout/vList5"/>
    <dgm:cxn modelId="{4D24E6E6-A998-4015-8991-DA51BC3505A8}" type="presParOf" srcId="{27303B27-4888-4610-8618-D56B6FE3A7AA}" destId="{08122B7B-AF80-4863-9E30-13DE752B1153}" srcOrd="5" destOrd="0" presId="urn:microsoft.com/office/officeart/2005/8/layout/vList5"/>
    <dgm:cxn modelId="{007CBBDC-29C6-488F-8A24-591AEE4AE4CF}" type="presParOf" srcId="{27303B27-4888-4610-8618-D56B6FE3A7AA}" destId="{ADD72C07-02A4-4D22-B0B4-C2784D3B5E17}" srcOrd="6" destOrd="0" presId="urn:microsoft.com/office/officeart/2005/8/layout/vList5"/>
    <dgm:cxn modelId="{8E5FBD7D-28E3-4F9C-9E2A-53A60A7637A7}" type="presParOf" srcId="{ADD72C07-02A4-4D22-B0B4-C2784D3B5E17}" destId="{B1AB6E11-8CF4-4178-B8F5-74586F174395}" srcOrd="0" destOrd="0" presId="urn:microsoft.com/office/officeart/2005/8/layout/vList5"/>
    <dgm:cxn modelId="{9E20DE86-4553-418F-B5BF-7D775291AAC3}" type="presParOf" srcId="{ADD72C07-02A4-4D22-B0B4-C2784D3B5E17}" destId="{75D80868-42CF-48C0-9830-C6B7B382566D}" srcOrd="1" destOrd="0" presId="urn:microsoft.com/office/officeart/2005/8/layout/vList5"/>
    <dgm:cxn modelId="{86F153A4-09A5-475C-B670-3E9AA6264103}" type="presParOf" srcId="{27303B27-4888-4610-8618-D56B6FE3A7AA}" destId="{CB524BF0-C5B1-4A9A-8510-60E1360C13B3}" srcOrd="7" destOrd="0" presId="urn:microsoft.com/office/officeart/2005/8/layout/vList5"/>
    <dgm:cxn modelId="{D1B819D5-9275-4B9B-AB39-4C9978DF15FB}" type="presParOf" srcId="{27303B27-4888-4610-8618-D56B6FE3A7AA}" destId="{A0428A12-34EF-4292-AA19-03750DB4639B}" srcOrd="8" destOrd="0" presId="urn:microsoft.com/office/officeart/2005/8/layout/vList5"/>
    <dgm:cxn modelId="{A425D761-FB9E-4829-9091-1E3C9197B5AE}" type="presParOf" srcId="{A0428A12-34EF-4292-AA19-03750DB4639B}" destId="{9BA9BF76-348C-4207-8158-63A80FEDF1BC}" srcOrd="0" destOrd="0" presId="urn:microsoft.com/office/officeart/2005/8/layout/vList5"/>
    <dgm:cxn modelId="{DAD86AEE-C996-49B7-BFA9-492381ACD805}" type="presParOf" srcId="{A0428A12-34EF-4292-AA19-03750DB4639B}" destId="{A91B1741-72C2-47B7-ADD4-C67B337B798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1427A82-3C10-4913-A4DB-90FE6D24BF62}" type="doc">
      <dgm:prSet loTypeId="urn:microsoft.com/office/officeart/2005/8/layout/hList3" loCatId="list" qsTypeId="urn:microsoft.com/office/officeart/2005/8/quickstyle/3d3" qsCatId="3D" csTypeId="urn:microsoft.com/office/officeart/2005/8/colors/colorful5" csCatId="colorful" phldr="1"/>
      <dgm:spPr/>
      <dgm:t>
        <a:bodyPr/>
        <a:lstStyle/>
        <a:p>
          <a:endParaRPr lang="en-US"/>
        </a:p>
      </dgm:t>
    </dgm:pt>
    <dgm:pt modelId="{1A39D699-C97B-4F96-AE40-A3585F59E17D}">
      <dgm:prSet phldrT="[Text]" custT="1"/>
      <dgm:spPr/>
      <dgm:t>
        <a:bodyPr/>
        <a:lstStyle/>
        <a:p>
          <a:r>
            <a:rPr lang="en-US" sz="3200" b="1" dirty="0" err="1">
              <a:solidFill>
                <a:srgbClr val="FFFF00"/>
              </a:solidFill>
              <a:latin typeface="Times New Roman" panose="02020603050405020304" pitchFamily="18" charset="0"/>
              <a:ea typeface="+mn-ea"/>
              <a:cs typeface="Times New Roman" panose="02020603050405020304" pitchFamily="18" charset="0"/>
            </a:rPr>
            <a:t>Hội</a:t>
          </a:r>
          <a:r>
            <a:rPr lang="en-US" sz="3200" b="1" dirty="0">
              <a:solidFill>
                <a:srgbClr val="FFFF00"/>
              </a:solidFill>
              <a:latin typeface="Times New Roman" panose="02020603050405020304" pitchFamily="18" charset="0"/>
              <a:ea typeface="+mn-ea"/>
              <a:cs typeface="Times New Roman" panose="02020603050405020304" pitchFamily="18" charset="0"/>
            </a:rPr>
            <a:t> </a:t>
          </a:r>
          <a:r>
            <a:rPr lang="en-US" sz="3200" b="1" dirty="0" err="1">
              <a:solidFill>
                <a:srgbClr val="FFFF00"/>
              </a:solidFill>
              <a:latin typeface="Times New Roman" panose="02020603050405020304" pitchFamily="18" charset="0"/>
              <a:ea typeface="+mn-ea"/>
              <a:cs typeface="Times New Roman" panose="02020603050405020304" pitchFamily="18" charset="0"/>
            </a:rPr>
            <a:t>nghị</a:t>
          </a:r>
          <a:r>
            <a:rPr lang="en-US" sz="3200" b="1" dirty="0">
              <a:solidFill>
                <a:srgbClr val="FFFF00"/>
              </a:solidFill>
              <a:latin typeface="Times New Roman" panose="02020603050405020304" pitchFamily="18" charset="0"/>
              <a:ea typeface="+mn-ea"/>
              <a:cs typeface="Times New Roman" panose="02020603050405020304" pitchFamily="18" charset="0"/>
            </a:rPr>
            <a:t> </a:t>
          </a:r>
          <a:r>
            <a:rPr lang="en-US" sz="3200" b="1" dirty="0" err="1">
              <a:solidFill>
                <a:srgbClr val="FFFF00"/>
              </a:solidFill>
              <a:latin typeface="Times New Roman" panose="02020603050405020304" pitchFamily="18" charset="0"/>
              <a:ea typeface="+mn-ea"/>
              <a:cs typeface="Times New Roman" panose="02020603050405020304" pitchFamily="18" charset="0"/>
            </a:rPr>
            <a:t>Trung</a:t>
          </a:r>
          <a:r>
            <a:rPr lang="en-US" sz="3200" b="1" dirty="0">
              <a:solidFill>
                <a:srgbClr val="FFFF00"/>
              </a:solidFill>
              <a:latin typeface="Times New Roman" panose="02020603050405020304" pitchFamily="18" charset="0"/>
              <a:ea typeface="+mn-ea"/>
              <a:cs typeface="Times New Roman" panose="02020603050405020304" pitchFamily="18" charset="0"/>
            </a:rPr>
            <a:t> </a:t>
          </a:r>
          <a:r>
            <a:rPr lang="en-US" sz="3200" b="1" dirty="0" err="1">
              <a:solidFill>
                <a:srgbClr val="FFFF00"/>
              </a:solidFill>
              <a:latin typeface="Times New Roman" panose="02020603050405020304" pitchFamily="18" charset="0"/>
              <a:ea typeface="+mn-ea"/>
              <a:cs typeface="Times New Roman" panose="02020603050405020304" pitchFamily="18" charset="0"/>
            </a:rPr>
            <a:t>ương</a:t>
          </a:r>
          <a:r>
            <a:rPr lang="en-US" sz="3200" b="1" dirty="0">
              <a:solidFill>
                <a:srgbClr val="FFFF00"/>
              </a:solidFill>
              <a:latin typeface="Times New Roman" panose="02020603050405020304" pitchFamily="18" charset="0"/>
              <a:ea typeface="+mn-ea"/>
              <a:cs typeface="Times New Roman" panose="02020603050405020304" pitchFamily="18" charset="0"/>
            </a:rPr>
            <a:t> </a:t>
          </a:r>
          <a:r>
            <a:rPr lang="en-US" sz="3200" b="1" dirty="0" err="1">
              <a:solidFill>
                <a:srgbClr val="FFFF00"/>
              </a:solidFill>
              <a:latin typeface="Times New Roman" panose="02020603050405020304" pitchFamily="18" charset="0"/>
              <a:ea typeface="+mn-ea"/>
              <a:cs typeface="Times New Roman" panose="02020603050405020304" pitchFamily="18" charset="0"/>
            </a:rPr>
            <a:t>lần</a:t>
          </a:r>
          <a:r>
            <a:rPr lang="en-US" sz="3200" b="1" dirty="0">
              <a:solidFill>
                <a:srgbClr val="FFFF00"/>
              </a:solidFill>
              <a:latin typeface="Times New Roman" panose="02020603050405020304" pitchFamily="18" charset="0"/>
              <a:ea typeface="+mn-ea"/>
              <a:cs typeface="Times New Roman" panose="02020603050405020304" pitchFamily="18" charset="0"/>
            </a:rPr>
            <a:t> </a:t>
          </a:r>
          <a:r>
            <a:rPr lang="en-US" sz="3200" b="1" dirty="0" err="1">
              <a:solidFill>
                <a:srgbClr val="FFFF00"/>
              </a:solidFill>
              <a:latin typeface="Times New Roman" panose="02020603050405020304" pitchFamily="18" charset="0"/>
              <a:ea typeface="+mn-ea"/>
              <a:cs typeface="Times New Roman" panose="02020603050405020304" pitchFamily="18" charset="0"/>
            </a:rPr>
            <a:t>thứ</a:t>
          </a:r>
          <a:r>
            <a:rPr lang="en-US" sz="3200" b="1" dirty="0">
              <a:solidFill>
                <a:srgbClr val="FFFF00"/>
              </a:solidFill>
              <a:latin typeface="Times New Roman" panose="02020603050405020304" pitchFamily="18" charset="0"/>
              <a:ea typeface="+mn-ea"/>
              <a:cs typeface="Times New Roman" panose="02020603050405020304" pitchFamily="18" charset="0"/>
            </a:rPr>
            <a:t> 15  (1-1959)</a:t>
          </a:r>
          <a:endParaRPr lang="en-US" sz="3200" b="1" dirty="0">
            <a:solidFill>
              <a:srgbClr val="FFFF00"/>
            </a:solidFill>
            <a:latin typeface="Times New Roman" panose="02020603050405020304" pitchFamily="18" charset="0"/>
            <a:cs typeface="Times New Roman" panose="02020603050405020304" pitchFamily="18" charset="0"/>
          </a:endParaRPr>
        </a:p>
      </dgm:t>
    </dgm:pt>
    <dgm:pt modelId="{88701782-B415-49DB-B516-9D0A5681E53A}" type="parTrans" cxnId="{A8254BDF-0A71-47E0-B186-77D2311BB8AE}">
      <dgm:prSet/>
      <dgm:spPr/>
      <dgm:t>
        <a:bodyPr/>
        <a:lstStyle/>
        <a:p>
          <a:endParaRPr lang="en-US">
            <a:latin typeface="Arial" pitchFamily="34" charset="0"/>
            <a:cs typeface="Arial" pitchFamily="34" charset="0"/>
          </a:endParaRPr>
        </a:p>
      </dgm:t>
    </dgm:pt>
    <dgm:pt modelId="{F8925902-5D3D-42B8-8940-94CFED344D09}" type="sibTrans" cxnId="{A8254BDF-0A71-47E0-B186-77D2311BB8AE}">
      <dgm:prSet/>
      <dgm:spPr/>
      <dgm:t>
        <a:bodyPr/>
        <a:lstStyle/>
        <a:p>
          <a:endParaRPr lang="en-US">
            <a:latin typeface="Arial" pitchFamily="34" charset="0"/>
            <a:cs typeface="Arial" pitchFamily="34" charset="0"/>
          </a:endParaRPr>
        </a:p>
      </dgm:t>
    </dgm:pt>
    <dgm:pt modelId="{61E12084-A1E8-472F-B1D1-43486C40F938}">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Nhiệm</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vụ</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XHCN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Bắc</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và</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DTDCND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a:t>
          </a:r>
          <a:r>
            <a:rPr lang="en-US" sz="2400" b="1" dirty="0">
              <a:solidFill>
                <a:srgbClr val="7030A0"/>
              </a:solidFill>
              <a:latin typeface="Times New Roman" panose="02020603050405020304" pitchFamily="18" charset="0"/>
              <a:ea typeface="+mn-ea"/>
              <a:cs typeface="Times New Roman" panose="02020603050405020304" pitchFamily="18" charset="0"/>
            </a:rPr>
            <a:t>  </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3D7EC313-FB94-4EC9-9C04-BB0B79F4801C}" type="parTrans" cxnId="{87F856C3-EEA3-4EC4-88E3-B5DEA4ADBCA2}">
      <dgm:prSet/>
      <dgm:spPr/>
      <dgm:t>
        <a:bodyPr/>
        <a:lstStyle/>
        <a:p>
          <a:endParaRPr lang="en-US">
            <a:latin typeface="Arial" pitchFamily="34" charset="0"/>
            <a:cs typeface="Arial" pitchFamily="34" charset="0"/>
          </a:endParaRPr>
        </a:p>
      </dgm:t>
    </dgm:pt>
    <dgm:pt modelId="{6E237105-E000-4C9B-9205-AECEEC3EB142}" type="sibTrans" cxnId="{87F856C3-EEA3-4EC4-88E3-B5DEA4ADBCA2}">
      <dgm:prSet/>
      <dgm:spPr/>
      <dgm:t>
        <a:bodyPr/>
        <a:lstStyle/>
        <a:p>
          <a:endParaRPr lang="en-US">
            <a:latin typeface="Arial" pitchFamily="34" charset="0"/>
            <a:cs typeface="Arial" pitchFamily="34" charset="0"/>
          </a:endParaRPr>
        </a:p>
      </dgm:t>
    </dgm:pt>
    <dgm:pt modelId="{C5B3D2A8-6B18-41E9-8D12-BC44F49D1FA3}">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Nhiệm</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vụ</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cơ</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bản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của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ở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a:t>
          </a:r>
          <a:r>
            <a:rPr lang="en-US" sz="2400" dirty="0">
              <a:solidFill>
                <a:srgbClr val="00206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giải</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phóng</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 </a:t>
          </a:r>
          <a:r>
            <a:rPr lang="en-US" sz="2400" dirty="0" err="1">
              <a:solidFill>
                <a:srgbClr val="7030A0"/>
              </a:solidFill>
              <a:latin typeface="Times New Roman" panose="02020603050405020304" pitchFamily="18" charset="0"/>
              <a:ea typeface="+mn-ea"/>
              <a:cs typeface="Times New Roman" panose="02020603050405020304" pitchFamily="18" charset="0"/>
            </a:rPr>
            <a:t>hoàn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thành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cách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mạng</a:t>
          </a:r>
          <a:r>
            <a:rPr lang="en-US" sz="2400" dirty="0">
              <a:solidFill>
                <a:srgbClr val="7030A0"/>
              </a:solidFill>
              <a:latin typeface="Times New Roman" panose="02020603050405020304" pitchFamily="18" charset="0"/>
              <a:ea typeface="+mn-ea"/>
              <a:cs typeface="Times New Roman" panose="02020603050405020304" pitchFamily="18" charset="0"/>
            </a:rPr>
            <a:t> DTDC ở </a:t>
          </a:r>
          <a:r>
            <a:rPr lang="en-US" sz="2400" dirty="0" err="1">
              <a:solidFill>
                <a:srgbClr val="7030A0"/>
              </a:solidFill>
              <a:latin typeface="Times New Roman" panose="02020603050405020304" pitchFamily="18" charset="0"/>
              <a:ea typeface="+mn-ea"/>
              <a:cs typeface="Times New Roman" panose="02020603050405020304" pitchFamily="18" charset="0"/>
            </a:rPr>
            <a:t>miền</a:t>
          </a:r>
          <a:r>
            <a:rPr lang="en-US" sz="2400" dirty="0">
              <a:solidFill>
                <a:srgbClr val="7030A0"/>
              </a:solidFill>
              <a:latin typeface="Times New Roman" panose="02020603050405020304" pitchFamily="18" charset="0"/>
              <a:ea typeface="+mn-ea"/>
              <a:cs typeface="Times New Roman" panose="02020603050405020304" pitchFamily="18" charset="0"/>
            </a:rPr>
            <a:t> Nam</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71CA7174-F72C-4868-B4BA-7EEC7416ECCB}" type="parTrans" cxnId="{12C782B4-6C65-4694-9BBA-D5D630DDE88E}">
      <dgm:prSet/>
      <dgm:spPr/>
      <dgm:t>
        <a:bodyPr/>
        <a:lstStyle/>
        <a:p>
          <a:endParaRPr lang="en-US">
            <a:latin typeface="Arial" pitchFamily="34" charset="0"/>
            <a:cs typeface="Arial" pitchFamily="34" charset="0"/>
          </a:endParaRPr>
        </a:p>
      </dgm:t>
    </dgm:pt>
    <dgm:pt modelId="{82C38F36-7B0B-41F4-8C48-46E485A18305}" type="sibTrans" cxnId="{12C782B4-6C65-4694-9BBA-D5D630DDE88E}">
      <dgm:prSet/>
      <dgm:spPr/>
      <dgm:t>
        <a:bodyPr/>
        <a:lstStyle/>
        <a:p>
          <a:endParaRPr lang="en-US">
            <a:latin typeface="Arial" pitchFamily="34" charset="0"/>
            <a:cs typeface="Arial" pitchFamily="34" charset="0"/>
          </a:endParaRPr>
        </a:p>
      </dgm:t>
    </dgm:pt>
    <dgm:pt modelId="{FFC8DDC4-1F6B-4D5B-A6F6-7BD1F602D548}">
      <dgm:prSet phldrT="[Text]" custT="1"/>
      <dgm:spPr/>
      <dgm:t>
        <a:bodyPr/>
        <a:lstStyle/>
        <a:p>
          <a:r>
            <a:rPr lang="en-US" sz="2400" b="1" dirty="0">
              <a:solidFill>
                <a:srgbClr val="002060"/>
              </a:solidFill>
              <a:latin typeface="Times New Roman" panose="02020603050405020304" pitchFamily="18" charset="0"/>
              <a:ea typeface="+mn-ea"/>
              <a:cs typeface="Times New Roman" panose="02020603050405020304" pitchFamily="18" charset="0"/>
            </a:rPr>
            <a:t>Con </a:t>
          </a:r>
          <a:r>
            <a:rPr lang="en-US" sz="2400" b="1" dirty="0" err="1">
              <a:solidFill>
                <a:srgbClr val="002060"/>
              </a:solidFill>
              <a:latin typeface="Times New Roman" panose="02020603050405020304" pitchFamily="18" charset="0"/>
              <a:ea typeface="+mn-ea"/>
              <a:cs typeface="Times New Roman" panose="02020603050405020304" pitchFamily="18" charset="0"/>
            </a:rPr>
            <a:t>đường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phát</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triển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cơ</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bản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của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Việt</a:t>
          </a:r>
          <a:r>
            <a:rPr lang="en-US" sz="2400" b="1" dirty="0">
              <a:solidFill>
                <a:srgbClr val="002060"/>
              </a:solidFill>
              <a:latin typeface="Times New Roman" panose="02020603050405020304" pitchFamily="18" charset="0"/>
              <a:ea typeface="+mn-ea"/>
              <a:cs typeface="Times New Roman" panose="02020603050405020304" pitchFamily="18" charset="0"/>
            </a:rPr>
            <a:t> Nam ở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b="1" dirty="0">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khởi</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nghĩa</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giành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chính</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quyền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về</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tay</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nhân</a:t>
          </a:r>
          <a:r>
            <a:rPr lang="en-US" sz="2400" dirty="0">
              <a:solidFill>
                <a:srgbClr val="7030A0"/>
              </a:solidFill>
              <a:latin typeface="Times New Roman" panose="02020603050405020304" pitchFamily="18" charset="0"/>
              <a:ea typeface="+mn-ea"/>
              <a:cs typeface="Times New Roman" panose="02020603050405020304" pitchFamily="18" charset="0"/>
            </a:rPr>
            <a:t> </a:t>
          </a:r>
          <a:r>
            <a:rPr lang="en-US" sz="2400" dirty="0" err="1">
              <a:solidFill>
                <a:srgbClr val="7030A0"/>
              </a:solidFill>
              <a:latin typeface="Times New Roman" panose="02020603050405020304" pitchFamily="18" charset="0"/>
              <a:ea typeface="+mn-ea"/>
              <a:cs typeface="Times New Roman" panose="02020603050405020304" pitchFamily="18" charset="0"/>
            </a:rPr>
            <a:t>dân</a:t>
          </a:r>
          <a:r>
            <a:rPr lang="en-US" sz="2400" dirty="0">
              <a:solidFill>
                <a:srgbClr val="7030A0"/>
              </a:solidFill>
              <a:latin typeface="Times New Roman" panose="02020603050405020304" pitchFamily="18" charset="0"/>
              <a:ea typeface="+mn-ea"/>
              <a:cs typeface="Times New Roman" panose="02020603050405020304" pitchFamily="18" charset="0"/>
            </a:rPr>
            <a:t>.</a:t>
          </a:r>
          <a:endParaRPr lang="en-US" sz="2400" dirty="0">
            <a:solidFill>
              <a:srgbClr val="7030A0"/>
            </a:solidFill>
            <a:latin typeface="Times New Roman" panose="02020603050405020304" pitchFamily="18" charset="0"/>
            <a:cs typeface="Times New Roman" panose="02020603050405020304" pitchFamily="18" charset="0"/>
          </a:endParaRPr>
        </a:p>
      </dgm:t>
    </dgm:pt>
    <dgm:pt modelId="{14CF6B69-5FC6-4E2B-9E12-A6FF7A0A8D18}" type="parTrans" cxnId="{5494A21D-AFA9-429C-90CF-0239745EC021}">
      <dgm:prSet/>
      <dgm:spPr/>
      <dgm:t>
        <a:bodyPr/>
        <a:lstStyle/>
        <a:p>
          <a:endParaRPr lang="en-US">
            <a:latin typeface="Arial" pitchFamily="34" charset="0"/>
            <a:cs typeface="Arial" pitchFamily="34" charset="0"/>
          </a:endParaRPr>
        </a:p>
      </dgm:t>
    </dgm:pt>
    <dgm:pt modelId="{B0BB64AB-C136-4A9F-BD6E-AEDFE9D22604}" type="sibTrans" cxnId="{5494A21D-AFA9-429C-90CF-0239745EC021}">
      <dgm:prSet/>
      <dgm:spPr/>
      <dgm:t>
        <a:bodyPr/>
        <a:lstStyle/>
        <a:p>
          <a:endParaRPr lang="en-US">
            <a:latin typeface="Arial" pitchFamily="34" charset="0"/>
            <a:cs typeface="Arial" pitchFamily="34" charset="0"/>
          </a:endParaRPr>
        </a:p>
      </dgm:t>
    </dgm:pt>
    <dgm:pt modelId="{2D3958C1-8CD2-49A9-AA5C-F047257CC44B}">
      <dgm:prSet phldrT="[Text]" custT="1"/>
      <dgm:spPr/>
      <dgm:t>
        <a:bodyPr/>
        <a:lstStyle/>
        <a:p>
          <a:r>
            <a:rPr lang="en-US" sz="2400" b="1" dirty="0" err="1">
              <a:solidFill>
                <a:srgbClr val="002060"/>
              </a:solidFill>
              <a:latin typeface="Times New Roman" panose="02020603050405020304" pitchFamily="18" charset="0"/>
              <a:ea typeface="+mn-ea"/>
              <a:cs typeface="Times New Roman" panose="02020603050405020304" pitchFamily="18" charset="0"/>
            </a:rPr>
            <a:t>Cách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mạng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miền</a:t>
          </a:r>
          <a:r>
            <a:rPr lang="en-US" sz="2400" b="1" dirty="0">
              <a:solidFill>
                <a:srgbClr val="002060"/>
              </a:solidFill>
              <a:latin typeface="Times New Roman" panose="02020603050405020304" pitchFamily="18" charset="0"/>
              <a:ea typeface="+mn-ea"/>
              <a:cs typeface="Times New Roman" panose="02020603050405020304" pitchFamily="18" charset="0"/>
            </a:rPr>
            <a:t> Nam </a:t>
          </a:r>
          <a:r>
            <a:rPr lang="en-US" sz="2400" b="1" dirty="0" err="1">
              <a:solidFill>
                <a:srgbClr val="002060"/>
              </a:solidFill>
              <a:latin typeface="Times New Roman" panose="02020603050405020304" pitchFamily="18" charset="0"/>
              <a:ea typeface="+mn-ea"/>
              <a:cs typeface="Times New Roman" panose="02020603050405020304" pitchFamily="18" charset="0"/>
            </a:rPr>
            <a:t>vẫn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có</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khả</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năng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hòa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bình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phát</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triển</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ra</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sức</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tranh</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thủ</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khả</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năng</a:t>
          </a:r>
          <a:r>
            <a:rPr lang="en-US" sz="2400" b="1" dirty="0">
              <a:solidFill>
                <a:srgbClr val="002060"/>
              </a:solidFill>
              <a:latin typeface="Times New Roman" panose="02020603050405020304" pitchFamily="18" charset="0"/>
              <a:ea typeface="+mn-ea"/>
              <a:cs typeface="Times New Roman" panose="02020603050405020304" pitchFamily="18" charset="0"/>
            </a:rPr>
            <a:t> </a:t>
          </a:r>
          <a:r>
            <a:rPr lang="en-US" sz="2400" b="1" dirty="0" err="1">
              <a:solidFill>
                <a:srgbClr val="002060"/>
              </a:solidFill>
              <a:latin typeface="Times New Roman" panose="02020603050405020304" pitchFamily="18" charset="0"/>
              <a:ea typeface="+mn-ea"/>
              <a:cs typeface="Times New Roman" panose="02020603050405020304" pitchFamily="18" charset="0"/>
            </a:rPr>
            <a:t>đó</a:t>
          </a:r>
          <a:endParaRPr lang="en-US" sz="2400" b="1" dirty="0">
            <a:solidFill>
              <a:srgbClr val="002060"/>
            </a:solidFill>
            <a:latin typeface="Times New Roman" panose="02020603050405020304" pitchFamily="18" charset="0"/>
            <a:cs typeface="Times New Roman" panose="02020603050405020304" pitchFamily="18" charset="0"/>
          </a:endParaRPr>
        </a:p>
      </dgm:t>
    </dgm:pt>
    <dgm:pt modelId="{8B3CC8DA-CAE0-4BCA-BDC2-0C364A3933D8}" type="parTrans" cxnId="{361DEA9A-2B34-45F5-A4DD-6F5064A9E6D0}">
      <dgm:prSet/>
      <dgm:spPr/>
      <dgm:t>
        <a:bodyPr/>
        <a:lstStyle/>
        <a:p>
          <a:endParaRPr lang="en-US">
            <a:latin typeface="Arial" pitchFamily="34" charset="0"/>
            <a:cs typeface="Arial" pitchFamily="34" charset="0"/>
          </a:endParaRPr>
        </a:p>
      </dgm:t>
    </dgm:pt>
    <dgm:pt modelId="{0925BBFE-9360-4FE9-8A2F-FA6EEBEDEE4C}" type="sibTrans" cxnId="{361DEA9A-2B34-45F5-A4DD-6F5064A9E6D0}">
      <dgm:prSet/>
      <dgm:spPr/>
      <dgm:t>
        <a:bodyPr/>
        <a:lstStyle/>
        <a:p>
          <a:endParaRPr lang="en-US">
            <a:latin typeface="Arial" pitchFamily="34" charset="0"/>
            <a:cs typeface="Arial" pitchFamily="34" charset="0"/>
          </a:endParaRPr>
        </a:p>
      </dgm:t>
    </dgm:pt>
    <dgm:pt modelId="{7BD7104D-69FA-48A4-AA1E-6BEAA4599E2D}" type="pres">
      <dgm:prSet presAssocID="{51427A82-3C10-4913-A4DB-90FE6D24BF62}" presName="composite" presStyleCnt="0">
        <dgm:presLayoutVars>
          <dgm:chMax val="1"/>
          <dgm:dir/>
          <dgm:resizeHandles val="exact"/>
        </dgm:presLayoutVars>
      </dgm:prSet>
      <dgm:spPr/>
      <dgm:t>
        <a:bodyPr/>
        <a:lstStyle/>
        <a:p>
          <a:endParaRPr lang="en-US"/>
        </a:p>
      </dgm:t>
    </dgm:pt>
    <dgm:pt modelId="{498E5568-502C-4A2C-9F83-D52ABE9D680C}" type="pres">
      <dgm:prSet presAssocID="{1A39D699-C97B-4F96-AE40-A3585F59E17D}" presName="roof" presStyleLbl="dkBgShp" presStyleIdx="0" presStyleCnt="2" custScaleY="44696" custLinFactNeighborY="10412"/>
      <dgm:spPr/>
      <dgm:t>
        <a:bodyPr/>
        <a:lstStyle/>
        <a:p>
          <a:endParaRPr lang="en-US"/>
        </a:p>
      </dgm:t>
    </dgm:pt>
    <dgm:pt modelId="{1A9F0A82-73C2-45C2-9B53-D392A3755A9F}" type="pres">
      <dgm:prSet presAssocID="{1A39D699-C97B-4F96-AE40-A3585F59E17D}" presName="pillars" presStyleCnt="0"/>
      <dgm:spPr/>
    </dgm:pt>
    <dgm:pt modelId="{A866092A-D3C4-444B-9974-74418A26F307}" type="pres">
      <dgm:prSet presAssocID="{1A39D699-C97B-4F96-AE40-A3585F59E17D}" presName="pillar1" presStyleLbl="node1" presStyleIdx="0" presStyleCnt="4" custScaleY="110253">
        <dgm:presLayoutVars>
          <dgm:bulletEnabled val="1"/>
        </dgm:presLayoutVars>
      </dgm:prSet>
      <dgm:spPr/>
      <dgm:t>
        <a:bodyPr/>
        <a:lstStyle/>
        <a:p>
          <a:endParaRPr lang="en-US"/>
        </a:p>
      </dgm:t>
    </dgm:pt>
    <dgm:pt modelId="{2A5378AD-38C2-40CB-A531-2978A255A8EF}" type="pres">
      <dgm:prSet presAssocID="{C5B3D2A8-6B18-41E9-8D12-BC44F49D1FA3}" presName="pillarX" presStyleLbl="node1" presStyleIdx="1" presStyleCnt="4" custScaleY="110253">
        <dgm:presLayoutVars>
          <dgm:bulletEnabled val="1"/>
        </dgm:presLayoutVars>
      </dgm:prSet>
      <dgm:spPr/>
      <dgm:t>
        <a:bodyPr/>
        <a:lstStyle/>
        <a:p>
          <a:endParaRPr lang="en-US"/>
        </a:p>
      </dgm:t>
    </dgm:pt>
    <dgm:pt modelId="{C3990189-78CD-49BC-AD67-E8CA6C650A4B}" type="pres">
      <dgm:prSet presAssocID="{FFC8DDC4-1F6B-4D5B-A6F6-7BD1F602D548}" presName="pillarX" presStyleLbl="node1" presStyleIdx="2" presStyleCnt="4" custScaleY="110253">
        <dgm:presLayoutVars>
          <dgm:bulletEnabled val="1"/>
        </dgm:presLayoutVars>
      </dgm:prSet>
      <dgm:spPr/>
      <dgm:t>
        <a:bodyPr/>
        <a:lstStyle/>
        <a:p>
          <a:endParaRPr lang="en-US"/>
        </a:p>
      </dgm:t>
    </dgm:pt>
    <dgm:pt modelId="{02D91B57-E155-4544-BE3A-CA255DF9CD3C}" type="pres">
      <dgm:prSet presAssocID="{2D3958C1-8CD2-49A9-AA5C-F047257CC44B}" presName="pillarX" presStyleLbl="node1" presStyleIdx="3" presStyleCnt="4" custScaleY="110253">
        <dgm:presLayoutVars>
          <dgm:bulletEnabled val="1"/>
        </dgm:presLayoutVars>
      </dgm:prSet>
      <dgm:spPr/>
      <dgm:t>
        <a:bodyPr/>
        <a:lstStyle/>
        <a:p>
          <a:endParaRPr lang="en-US"/>
        </a:p>
      </dgm:t>
    </dgm:pt>
    <dgm:pt modelId="{108A293A-F790-422A-92BF-43C66287CC05}" type="pres">
      <dgm:prSet presAssocID="{1A39D699-C97B-4F96-AE40-A3585F59E17D}" presName="base" presStyleLbl="dkBgShp" presStyleIdx="1" presStyleCnt="2" custScaleY="231140"/>
      <dgm:spPr/>
    </dgm:pt>
  </dgm:ptLst>
  <dgm:cxnLst>
    <dgm:cxn modelId="{A6AE22F7-BD53-415F-AE3C-ACEB05158576}" type="presOf" srcId="{2D3958C1-8CD2-49A9-AA5C-F047257CC44B}" destId="{02D91B57-E155-4544-BE3A-CA255DF9CD3C}" srcOrd="0" destOrd="0" presId="urn:microsoft.com/office/officeart/2005/8/layout/hList3"/>
    <dgm:cxn modelId="{EA53EB8A-F023-4842-ADEF-476865269490}" type="presOf" srcId="{C5B3D2A8-6B18-41E9-8D12-BC44F49D1FA3}" destId="{2A5378AD-38C2-40CB-A531-2978A255A8EF}" srcOrd="0" destOrd="0" presId="urn:microsoft.com/office/officeart/2005/8/layout/hList3"/>
    <dgm:cxn modelId="{361DEA9A-2B34-45F5-A4DD-6F5064A9E6D0}" srcId="{1A39D699-C97B-4F96-AE40-A3585F59E17D}" destId="{2D3958C1-8CD2-49A9-AA5C-F047257CC44B}" srcOrd="3" destOrd="0" parTransId="{8B3CC8DA-CAE0-4BCA-BDC2-0C364A3933D8}" sibTransId="{0925BBFE-9360-4FE9-8A2F-FA6EEBEDEE4C}"/>
    <dgm:cxn modelId="{5C0AD9A7-9DF7-4638-AC35-97EB9C9B0ADD}" type="presOf" srcId="{1A39D699-C97B-4F96-AE40-A3585F59E17D}" destId="{498E5568-502C-4A2C-9F83-D52ABE9D680C}" srcOrd="0" destOrd="0" presId="urn:microsoft.com/office/officeart/2005/8/layout/hList3"/>
    <dgm:cxn modelId="{A8254BDF-0A71-47E0-B186-77D2311BB8AE}" srcId="{51427A82-3C10-4913-A4DB-90FE6D24BF62}" destId="{1A39D699-C97B-4F96-AE40-A3585F59E17D}" srcOrd="0" destOrd="0" parTransId="{88701782-B415-49DB-B516-9D0A5681E53A}" sibTransId="{F8925902-5D3D-42B8-8940-94CFED344D09}"/>
    <dgm:cxn modelId="{24FCBBA6-730F-4CA0-9AAD-2037253A4FF4}" type="presOf" srcId="{61E12084-A1E8-472F-B1D1-43486C40F938}" destId="{A866092A-D3C4-444B-9974-74418A26F307}" srcOrd="0" destOrd="0" presId="urn:microsoft.com/office/officeart/2005/8/layout/hList3"/>
    <dgm:cxn modelId="{5494A21D-AFA9-429C-90CF-0239745EC021}" srcId="{1A39D699-C97B-4F96-AE40-A3585F59E17D}" destId="{FFC8DDC4-1F6B-4D5B-A6F6-7BD1F602D548}" srcOrd="2" destOrd="0" parTransId="{14CF6B69-5FC6-4E2B-9E12-A6FF7A0A8D18}" sibTransId="{B0BB64AB-C136-4A9F-BD6E-AEDFE9D22604}"/>
    <dgm:cxn modelId="{12C782B4-6C65-4694-9BBA-D5D630DDE88E}" srcId="{1A39D699-C97B-4F96-AE40-A3585F59E17D}" destId="{C5B3D2A8-6B18-41E9-8D12-BC44F49D1FA3}" srcOrd="1" destOrd="0" parTransId="{71CA7174-F72C-4868-B4BA-7EEC7416ECCB}" sibTransId="{82C38F36-7B0B-41F4-8C48-46E485A18305}"/>
    <dgm:cxn modelId="{87F856C3-EEA3-4EC4-88E3-B5DEA4ADBCA2}" srcId="{1A39D699-C97B-4F96-AE40-A3585F59E17D}" destId="{61E12084-A1E8-472F-B1D1-43486C40F938}" srcOrd="0" destOrd="0" parTransId="{3D7EC313-FB94-4EC9-9C04-BB0B79F4801C}" sibTransId="{6E237105-E000-4C9B-9205-AECEEC3EB142}"/>
    <dgm:cxn modelId="{D839A935-8A7E-492A-B137-64FBE15083BE}" type="presOf" srcId="{51427A82-3C10-4913-A4DB-90FE6D24BF62}" destId="{7BD7104D-69FA-48A4-AA1E-6BEAA4599E2D}" srcOrd="0" destOrd="0" presId="urn:microsoft.com/office/officeart/2005/8/layout/hList3"/>
    <dgm:cxn modelId="{294535B8-CFBB-4269-805E-82EC90ED3D46}" type="presOf" srcId="{FFC8DDC4-1F6B-4D5B-A6F6-7BD1F602D548}" destId="{C3990189-78CD-49BC-AD67-E8CA6C650A4B}" srcOrd="0" destOrd="0" presId="urn:microsoft.com/office/officeart/2005/8/layout/hList3"/>
    <dgm:cxn modelId="{AF8E2442-85DA-45A5-A3C1-DFDD3FBE7697}" type="presParOf" srcId="{7BD7104D-69FA-48A4-AA1E-6BEAA4599E2D}" destId="{498E5568-502C-4A2C-9F83-D52ABE9D680C}" srcOrd="0" destOrd="0" presId="urn:microsoft.com/office/officeart/2005/8/layout/hList3"/>
    <dgm:cxn modelId="{0D5ABC01-E17B-424D-AA07-5DD951BC7275}" type="presParOf" srcId="{7BD7104D-69FA-48A4-AA1E-6BEAA4599E2D}" destId="{1A9F0A82-73C2-45C2-9B53-D392A3755A9F}" srcOrd="1" destOrd="0" presId="urn:microsoft.com/office/officeart/2005/8/layout/hList3"/>
    <dgm:cxn modelId="{68D8A6D0-DF85-4651-8B20-29A21B9AC9A4}" type="presParOf" srcId="{1A9F0A82-73C2-45C2-9B53-D392A3755A9F}" destId="{A866092A-D3C4-444B-9974-74418A26F307}" srcOrd="0" destOrd="0" presId="urn:microsoft.com/office/officeart/2005/8/layout/hList3"/>
    <dgm:cxn modelId="{4C76B15D-262E-4F7A-B351-84F4A4DE20CC}" type="presParOf" srcId="{1A9F0A82-73C2-45C2-9B53-D392A3755A9F}" destId="{2A5378AD-38C2-40CB-A531-2978A255A8EF}" srcOrd="1" destOrd="0" presId="urn:microsoft.com/office/officeart/2005/8/layout/hList3"/>
    <dgm:cxn modelId="{C0C9B446-2616-4DC2-85A5-CADC52BFDB07}" type="presParOf" srcId="{1A9F0A82-73C2-45C2-9B53-D392A3755A9F}" destId="{C3990189-78CD-49BC-AD67-E8CA6C650A4B}" srcOrd="2" destOrd="0" presId="urn:microsoft.com/office/officeart/2005/8/layout/hList3"/>
    <dgm:cxn modelId="{9EFF163D-825D-46B7-A369-FEADBC96470C}" type="presParOf" srcId="{1A9F0A82-73C2-45C2-9B53-D392A3755A9F}" destId="{02D91B57-E155-4544-BE3A-CA255DF9CD3C}" srcOrd="3" destOrd="0" presId="urn:microsoft.com/office/officeart/2005/8/layout/hList3"/>
    <dgm:cxn modelId="{DFB2F956-2923-4027-864D-71D8C2C2E468}" type="presParOf" srcId="{7BD7104D-69FA-48A4-AA1E-6BEAA4599E2D}" destId="{108A293A-F790-422A-92BF-43C66287CC05}"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FD8B5-7EF0-4633-868D-9B24A5061509}" type="doc">
      <dgm:prSet loTypeId="urn:microsoft.com/office/officeart/2005/8/layout/vList3#2" loCatId="list" qsTypeId="urn:microsoft.com/office/officeart/2005/8/quickstyle/simple5" qsCatId="simple" csTypeId="urn:microsoft.com/office/officeart/2005/8/colors/accent1_2" csCatId="accent1" phldr="1"/>
      <dgm:spPr/>
    </dgm:pt>
    <dgm:pt modelId="{ECD5439A-A2A2-4D4E-8889-7B3808CF3A7F}">
      <dgm:prSet phldrT="[Text]" custT="1"/>
      <dgm:spPr/>
      <dgm:t>
        <a:bodyPr/>
        <a:lstStyle/>
        <a:p>
          <a:pPr algn="just"/>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Nhiệm</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vụ</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chung</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xây</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dựng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một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nước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Việt</a:t>
          </a:r>
          <a:r>
            <a:rPr lang="en-US" sz="1600" b="1" dirty="0">
              <a:solidFill>
                <a:srgbClr val="FFFF00"/>
              </a:solidFill>
              <a:latin typeface="Times New Roman" panose="02020603050405020304" pitchFamily="18" charset="0"/>
              <a:ea typeface="+mn-ea"/>
              <a:cs typeface="Times New Roman" panose="02020603050405020304" pitchFamily="18" charset="0"/>
            </a:rPr>
            <a:t> Nam </a:t>
          </a:r>
          <a:r>
            <a:rPr lang="en-US" sz="1600" b="1" dirty="0" err="1">
              <a:solidFill>
                <a:srgbClr val="FFFF00"/>
              </a:solidFill>
              <a:latin typeface="Times New Roman" panose="02020603050405020304" pitchFamily="18" charset="0"/>
              <a:ea typeface="+mn-ea"/>
              <a:cs typeface="Times New Roman" panose="02020603050405020304" pitchFamily="18" charset="0"/>
            </a:rPr>
            <a:t>hòa</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bình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thống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độc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lập</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dân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chủ</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và</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giàu</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mạnh</a:t>
          </a:r>
          <a:r>
            <a:rPr lang="en-US" sz="1600" b="1" dirty="0">
              <a:solidFill>
                <a:srgbClr val="FFFF00"/>
              </a:solidFill>
              <a:latin typeface="Times New Roman" panose="02020603050405020304" pitchFamily="18" charset="0"/>
              <a:ea typeface="+mn-ea"/>
              <a:cs typeface="Times New Roman" panose="02020603050405020304" pitchFamily="18" charset="0"/>
            </a:rPr>
            <a:t>. </a:t>
          </a:r>
          <a:endParaRPr lang="en-US" sz="1600" b="1" dirty="0">
            <a:solidFill>
              <a:srgbClr val="FFFF00"/>
            </a:solidFill>
            <a:latin typeface="Times New Roman" panose="02020603050405020304" pitchFamily="18" charset="0"/>
            <a:cs typeface="Times New Roman" panose="02020603050405020304" pitchFamily="18" charset="0"/>
          </a:endParaRPr>
        </a:p>
      </dgm:t>
    </dgm:pt>
    <dgm:pt modelId="{0D2FFC7C-9FE0-4453-98AD-66A9DC691F37}" type="parTrans" cxnId="{B4ADF56D-4647-4860-9EC8-D95FFF6955FA}">
      <dgm:prSet/>
      <dgm:spPr/>
      <dgm:t>
        <a:bodyPr/>
        <a:lstStyle/>
        <a:p>
          <a:pPr algn="just"/>
          <a:endParaRPr lang="en-US" sz="2400">
            <a:latin typeface="Arial" pitchFamily="34" charset="0"/>
            <a:cs typeface="Arial" pitchFamily="34" charset="0"/>
          </a:endParaRPr>
        </a:p>
      </dgm:t>
    </dgm:pt>
    <dgm:pt modelId="{30E0EB3F-8C10-4B68-AD61-2C10D50CE672}" type="sibTrans" cxnId="{B4ADF56D-4647-4860-9EC8-D95FFF6955FA}">
      <dgm:prSet/>
      <dgm:spPr/>
      <dgm:t>
        <a:bodyPr/>
        <a:lstStyle/>
        <a:p>
          <a:pPr algn="just"/>
          <a:endParaRPr lang="en-US" sz="2400">
            <a:latin typeface="Arial" pitchFamily="34" charset="0"/>
            <a:cs typeface="Arial" pitchFamily="34" charset="0"/>
          </a:endParaRPr>
        </a:p>
      </dgm:t>
    </dgm:pt>
    <dgm:pt modelId="{9BC9CE44-CF26-439F-8CB8-EA58495DF719}">
      <dgm:prSet phldrT="[Text]" custT="1"/>
      <dgm:spPr/>
      <dgm:t>
        <a:bodyPr/>
        <a:lstStyle/>
        <a:p>
          <a:pPr algn="just"/>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Hai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nhiệm</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vụ</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chiến</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lược</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có</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mỗi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quan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hệ</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mật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thiết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với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nhau</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tiến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hành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cách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mạng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xã</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hội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chủ</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nghĩa</a:t>
          </a:r>
          <a:r>
            <a:rPr lang="en-US" sz="1600" b="1" dirty="0">
              <a:solidFill>
                <a:srgbClr val="FFFF00"/>
              </a:solidFill>
              <a:latin typeface="Times New Roman" panose="02020603050405020304" pitchFamily="18" charset="0"/>
              <a:ea typeface="+mn-ea"/>
              <a:cs typeface="Times New Roman" panose="02020603050405020304" pitchFamily="18" charset="0"/>
            </a:rPr>
            <a:t> ở </a:t>
          </a:r>
          <a:r>
            <a:rPr lang="en-US" sz="1600" b="1" dirty="0" err="1">
              <a:solidFill>
                <a:srgbClr val="FFFF00"/>
              </a:solidFill>
              <a:latin typeface="Times New Roman" panose="02020603050405020304" pitchFamily="18" charset="0"/>
              <a:ea typeface="+mn-ea"/>
              <a:cs typeface="Times New Roman" panose="02020603050405020304" pitchFamily="18" charset="0"/>
            </a:rPr>
            <a:t>miền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Bắc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và</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giải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phóng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miền</a:t>
          </a:r>
          <a:r>
            <a:rPr lang="en-US" sz="1600" b="1" dirty="0">
              <a:solidFill>
                <a:srgbClr val="FFFF00"/>
              </a:solidFill>
              <a:latin typeface="Times New Roman" panose="02020603050405020304" pitchFamily="18" charset="0"/>
              <a:ea typeface="+mn-ea"/>
              <a:cs typeface="Times New Roman" panose="02020603050405020304" pitchFamily="18" charset="0"/>
            </a:rPr>
            <a:t> Nam, </a:t>
          </a:r>
          <a:r>
            <a:rPr lang="en-US" sz="1600" b="1" dirty="0" err="1">
              <a:solidFill>
                <a:srgbClr val="FFFF00"/>
              </a:solidFill>
              <a:latin typeface="Times New Roman" panose="02020603050405020304" pitchFamily="18" charset="0"/>
              <a:ea typeface="+mn-ea"/>
              <a:cs typeface="Times New Roman" panose="02020603050405020304" pitchFamily="18" charset="0"/>
            </a:rPr>
            <a:t>thực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hiện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thống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nước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nhà</a:t>
          </a:r>
          <a:r>
            <a:rPr lang="en-US" sz="1600" b="1" dirty="0">
              <a:solidFill>
                <a:srgbClr val="FFFF00"/>
              </a:solidFill>
              <a:latin typeface="Times New Roman" panose="02020603050405020304" pitchFamily="18" charset="0"/>
              <a:ea typeface="+mn-ea"/>
              <a:cs typeface="Times New Roman" panose="02020603050405020304" pitchFamily="18" charset="0"/>
            </a:rPr>
            <a:t>. </a:t>
          </a:r>
          <a:endParaRPr lang="en-US" sz="1600" b="1" dirty="0">
            <a:solidFill>
              <a:srgbClr val="FFFF00"/>
            </a:solidFill>
            <a:latin typeface="Times New Roman" panose="02020603050405020304" pitchFamily="18" charset="0"/>
            <a:cs typeface="Times New Roman" panose="02020603050405020304" pitchFamily="18" charset="0"/>
          </a:endParaRPr>
        </a:p>
      </dgm:t>
    </dgm:pt>
    <dgm:pt modelId="{5BC50528-764B-4171-8D1F-F9734D9B4FB8}" type="parTrans" cxnId="{F1B812DA-27C4-44BE-9FCA-FB0A05C5AC89}">
      <dgm:prSet/>
      <dgm:spPr/>
      <dgm:t>
        <a:bodyPr/>
        <a:lstStyle/>
        <a:p>
          <a:pPr algn="just"/>
          <a:endParaRPr lang="en-US" sz="2400">
            <a:latin typeface="Arial" pitchFamily="34" charset="0"/>
            <a:cs typeface="Arial" pitchFamily="34" charset="0"/>
          </a:endParaRPr>
        </a:p>
      </dgm:t>
    </dgm:pt>
    <dgm:pt modelId="{F214A361-84D8-4A82-B5B6-59FACA2E0E93}" type="sibTrans" cxnId="{F1B812DA-27C4-44BE-9FCA-FB0A05C5AC89}">
      <dgm:prSet/>
      <dgm:spPr/>
      <dgm:t>
        <a:bodyPr/>
        <a:lstStyle/>
        <a:p>
          <a:pPr algn="just"/>
          <a:endParaRPr lang="en-US" sz="2400">
            <a:latin typeface="Arial" pitchFamily="34" charset="0"/>
            <a:cs typeface="Arial" pitchFamily="34" charset="0"/>
          </a:endParaRPr>
        </a:p>
      </dgm:t>
    </dgm:pt>
    <dgm:pt modelId="{31611149-B2CB-4777-898E-D625B4CE19FE}">
      <dgm:prSet phldrT="[Text]" custT="1"/>
      <dgm:spPr/>
      <dgm:t>
        <a:bodyPr/>
        <a:lstStyle/>
        <a:p>
          <a:pPr algn="just"/>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Vai</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trò</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vị</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trí</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của</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cách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mạng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xã</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hội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chủ</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nghĩa</a:t>
          </a:r>
          <a:r>
            <a:rPr lang="en-US" sz="1600" b="1" dirty="0">
              <a:solidFill>
                <a:srgbClr val="FFFF00"/>
              </a:solidFill>
              <a:latin typeface="Times New Roman" panose="02020603050405020304" pitchFamily="18" charset="0"/>
              <a:ea typeface="+mn-ea"/>
              <a:cs typeface="Times New Roman" panose="02020603050405020304" pitchFamily="18" charset="0"/>
            </a:rPr>
            <a:t> ở </a:t>
          </a:r>
          <a:r>
            <a:rPr lang="en-US" sz="1600" b="1" dirty="0" err="1">
              <a:solidFill>
                <a:srgbClr val="FFFF00"/>
              </a:solidFill>
              <a:latin typeface="Times New Roman" panose="02020603050405020304" pitchFamily="18" charset="0"/>
              <a:ea typeface="+mn-ea"/>
              <a:cs typeface="Times New Roman" panose="02020603050405020304" pitchFamily="18" charset="0"/>
            </a:rPr>
            <a:t>miền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Bắc</a:t>
          </a:r>
          <a:r>
            <a:rPr lang="en-US" sz="1600"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và</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Cách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mạng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dân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tộc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dân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chủ</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nhân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dân</a:t>
          </a:r>
          <a:r>
            <a:rPr lang="en-US" sz="1600" b="1" dirty="0">
              <a:solidFill>
                <a:srgbClr val="FFFF00"/>
              </a:solidFill>
              <a:latin typeface="Times New Roman" panose="02020603050405020304" pitchFamily="18" charset="0"/>
              <a:ea typeface="+mn-ea"/>
              <a:cs typeface="Times New Roman" panose="02020603050405020304" pitchFamily="18" charset="0"/>
            </a:rPr>
            <a:t> ở </a:t>
          </a:r>
          <a:r>
            <a:rPr lang="en-US" sz="1600" b="1" dirty="0" err="1">
              <a:solidFill>
                <a:srgbClr val="FFFF00"/>
              </a:solidFill>
              <a:latin typeface="Times New Roman" panose="02020603050405020304" pitchFamily="18" charset="0"/>
              <a:ea typeface="+mn-ea"/>
              <a:cs typeface="Times New Roman" panose="02020603050405020304" pitchFamily="18" charset="0"/>
            </a:rPr>
            <a:t>miền</a:t>
          </a:r>
          <a:r>
            <a:rPr lang="en-US" sz="1600" b="1" dirty="0">
              <a:solidFill>
                <a:srgbClr val="FFFF00"/>
              </a:solidFill>
              <a:latin typeface="Times New Roman" panose="02020603050405020304" pitchFamily="18" charset="0"/>
              <a:ea typeface="+mn-ea"/>
              <a:cs typeface="Times New Roman" panose="02020603050405020304" pitchFamily="18" charset="0"/>
            </a:rPr>
            <a:t> Nam </a:t>
          </a:r>
          <a:endParaRPr lang="en-US" sz="1600" dirty="0">
            <a:solidFill>
              <a:srgbClr val="FFFF00"/>
            </a:solidFill>
            <a:latin typeface="Times New Roman" panose="02020603050405020304" pitchFamily="18" charset="0"/>
            <a:cs typeface="Times New Roman" panose="02020603050405020304" pitchFamily="18" charset="0"/>
          </a:endParaRPr>
        </a:p>
      </dgm:t>
    </dgm:pt>
    <dgm:pt modelId="{2E228E7D-E508-40BC-AA28-70EB47AB0E73}" type="parTrans" cxnId="{6EE592F9-ABA9-4751-BE14-786B258DDC4D}">
      <dgm:prSet/>
      <dgm:spPr/>
      <dgm:t>
        <a:bodyPr/>
        <a:lstStyle/>
        <a:p>
          <a:pPr algn="just"/>
          <a:endParaRPr lang="en-US" sz="2400">
            <a:latin typeface="Arial" pitchFamily="34" charset="0"/>
            <a:cs typeface="Arial" pitchFamily="34" charset="0"/>
          </a:endParaRPr>
        </a:p>
      </dgm:t>
    </dgm:pt>
    <dgm:pt modelId="{B57B223C-7FDE-410F-9E22-EB242B973EB7}" type="sibTrans" cxnId="{6EE592F9-ABA9-4751-BE14-786B258DDC4D}">
      <dgm:prSet/>
      <dgm:spPr/>
      <dgm:t>
        <a:bodyPr/>
        <a:lstStyle/>
        <a:p>
          <a:pPr algn="just"/>
          <a:endParaRPr lang="en-US" sz="2400">
            <a:latin typeface="Arial" pitchFamily="34" charset="0"/>
            <a:cs typeface="Arial" pitchFamily="34" charset="0"/>
          </a:endParaRPr>
        </a:p>
      </dgm:t>
    </dgm:pt>
    <dgm:pt modelId="{4E2DDC36-3AD1-4CF4-A537-6D15CF1E19FE}">
      <dgm:prSet phldrT="[Text]" custT="1"/>
      <dgm:spPr/>
      <dgm:t>
        <a:bodyPr/>
        <a:lstStyle/>
        <a:p>
          <a:pPr algn="just"/>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Con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đường</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thống</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nhất</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Tổ</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quốc</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tiến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hành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hai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chiến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lược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cách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mạng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kiên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trì</a:t>
          </a:r>
          <a:r>
            <a:rPr lang="en-US" sz="1600" b="1" dirty="0">
              <a:solidFill>
                <a:srgbClr val="FFFF00"/>
              </a:solidFill>
              <a:latin typeface="Times New Roman" panose="02020603050405020304" pitchFamily="18" charset="0"/>
              <a:ea typeface="+mn-ea"/>
              <a:cs typeface="Times New Roman" panose="02020603050405020304" pitchFamily="18" charset="0"/>
            </a:rPr>
            <a:t> con </a:t>
          </a:r>
          <a:r>
            <a:rPr lang="en-US" sz="1600" b="1" dirty="0" err="1">
              <a:solidFill>
                <a:srgbClr val="FFFF00"/>
              </a:solidFill>
              <a:latin typeface="Times New Roman" panose="02020603050405020304" pitchFamily="18" charset="0"/>
              <a:ea typeface="+mn-ea"/>
              <a:cs typeface="Times New Roman" panose="02020603050405020304" pitchFamily="18" charset="0"/>
            </a:rPr>
            <a:t>đường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hòa</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bình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thống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theo</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tinh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thần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Hiệp</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nghị</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Giơ</a:t>
          </a:r>
          <a:r>
            <a:rPr lang="en-US" sz="1600" b="1" dirty="0">
              <a:solidFill>
                <a:srgbClr val="FFFF00"/>
              </a:solidFill>
              <a:latin typeface="Times New Roman" panose="02020603050405020304" pitchFamily="18" charset="0"/>
              <a:ea typeface="+mn-ea"/>
              <a:cs typeface="Times New Roman" panose="02020603050405020304" pitchFamily="18" charset="0"/>
            </a:rPr>
            <a:t>-ne-</a:t>
          </a:r>
          <a:r>
            <a:rPr lang="en-US" sz="1600" b="1" dirty="0" err="1">
              <a:solidFill>
                <a:srgbClr val="FFFF00"/>
              </a:solidFill>
              <a:latin typeface="Times New Roman" panose="02020603050405020304" pitchFamily="18" charset="0"/>
              <a:ea typeface="+mn-ea"/>
              <a:cs typeface="Times New Roman" panose="02020603050405020304" pitchFamily="18" charset="0"/>
            </a:rPr>
            <a:t>vơ</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sẵn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sàng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thực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hiện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hiệp</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thương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tổng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tuyển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cử</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hòa</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bình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thống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Việt</a:t>
          </a:r>
          <a:r>
            <a:rPr lang="en-US" sz="1600" b="1" dirty="0">
              <a:solidFill>
                <a:srgbClr val="FFFF00"/>
              </a:solidFill>
              <a:latin typeface="Times New Roman" panose="02020603050405020304" pitchFamily="18" charset="0"/>
              <a:ea typeface="+mn-ea"/>
              <a:cs typeface="Times New Roman" panose="02020603050405020304" pitchFamily="18" charset="0"/>
            </a:rPr>
            <a:t> Nam. </a:t>
          </a:r>
          <a:endParaRPr lang="en-US" sz="1600" b="1" dirty="0">
            <a:solidFill>
              <a:srgbClr val="FFFF00"/>
            </a:solidFill>
            <a:latin typeface="Times New Roman" panose="02020603050405020304" pitchFamily="18" charset="0"/>
            <a:cs typeface="Times New Roman" panose="02020603050405020304" pitchFamily="18" charset="0"/>
          </a:endParaRPr>
        </a:p>
      </dgm:t>
    </dgm:pt>
    <dgm:pt modelId="{84D7D8D9-77A8-415E-B900-5BF101C6DB0C}" type="parTrans" cxnId="{736F68FA-0EE3-499B-95F0-B1899B3CCA98}">
      <dgm:prSet/>
      <dgm:spPr/>
      <dgm:t>
        <a:bodyPr/>
        <a:lstStyle/>
        <a:p>
          <a:endParaRPr lang="en-US" sz="2400">
            <a:latin typeface="Arial" pitchFamily="34" charset="0"/>
            <a:cs typeface="Arial" pitchFamily="34" charset="0"/>
          </a:endParaRPr>
        </a:p>
      </dgm:t>
    </dgm:pt>
    <dgm:pt modelId="{DCAB6D86-8BE9-4314-8C6F-9D7645B0193F}" type="sibTrans" cxnId="{736F68FA-0EE3-499B-95F0-B1899B3CCA98}">
      <dgm:prSet/>
      <dgm:spPr/>
      <dgm:t>
        <a:bodyPr/>
        <a:lstStyle/>
        <a:p>
          <a:endParaRPr lang="en-US" sz="2400">
            <a:latin typeface="Arial" pitchFamily="34" charset="0"/>
            <a:cs typeface="Arial" pitchFamily="34" charset="0"/>
          </a:endParaRPr>
        </a:p>
      </dgm:t>
    </dgm:pt>
    <dgm:pt modelId="{01E054DA-39F9-400D-8204-55C644C9C9E7}">
      <dgm:prSet phldrT="[Text]" custT="1"/>
      <dgm:spPr/>
      <dgm:t>
        <a:bodyPr/>
        <a:lstStyle/>
        <a:p>
          <a:pPr algn="just"/>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Triển</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vọng</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cuộc</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đấu</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tranh</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thống</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nhất</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nước</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err="1">
              <a:solidFill>
                <a:schemeClr val="bg1">
                  <a:lumMod val="95000"/>
                </a:schemeClr>
              </a:solidFill>
              <a:latin typeface="Times New Roman" panose="02020603050405020304" pitchFamily="18" charset="0"/>
              <a:ea typeface="+mn-ea"/>
              <a:cs typeface="Times New Roman" panose="02020603050405020304" pitchFamily="18" charset="0"/>
            </a:rPr>
            <a:t>nhà</a:t>
          </a:r>
          <a:r>
            <a:rPr lang="en-US" sz="1600" b="1"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dirty="0">
              <a:solidFill>
                <a:srgbClr val="FFFF00"/>
              </a:solidFill>
              <a:latin typeface="Times New Roman" panose="02020603050405020304" pitchFamily="18" charset="0"/>
              <a:ea typeface="+mn-ea"/>
              <a:cs typeface="Times New Roman" panose="02020603050405020304" pitchFamily="18" charset="0"/>
            </a:rPr>
            <a:t>gay go, </a:t>
          </a:r>
          <a:r>
            <a:rPr lang="en-US" sz="1600" b="1" dirty="0" err="1">
              <a:solidFill>
                <a:srgbClr val="FFFF00"/>
              </a:solidFill>
              <a:latin typeface="Times New Roman" panose="02020603050405020304" pitchFamily="18" charset="0"/>
              <a:ea typeface="+mn-ea"/>
              <a:cs typeface="Times New Roman" panose="02020603050405020304" pitchFamily="18" charset="0"/>
            </a:rPr>
            <a:t>gian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khổ</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phức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tạp</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và</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lâu</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dài</a:t>
          </a:r>
          <a:r>
            <a:rPr lang="en-US" sz="1600" b="1" dirty="0">
              <a:solidFill>
                <a:srgbClr val="FFFF00"/>
              </a:solidFill>
              <a:latin typeface="Times New Roman" panose="02020603050405020304" pitchFamily="18" charset="0"/>
              <a:ea typeface="+mn-ea"/>
              <a:cs typeface="Times New Roman" panose="02020603050405020304" pitchFamily="18" charset="0"/>
            </a:rPr>
            <a:t> song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định</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thắng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lợi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đất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nước</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thống</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nhất</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đi</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lên</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chủ</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nghĩa</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xã</a:t>
          </a:r>
          <a:r>
            <a:rPr lang="en-US" sz="1600" b="1" dirty="0">
              <a:solidFill>
                <a:srgbClr val="FFFF00"/>
              </a:solidFill>
              <a:latin typeface="Times New Roman" panose="02020603050405020304" pitchFamily="18" charset="0"/>
              <a:ea typeface="+mn-ea"/>
              <a:cs typeface="Times New Roman" panose="02020603050405020304" pitchFamily="18" charset="0"/>
            </a:rPr>
            <a:t> </a:t>
          </a:r>
          <a:r>
            <a:rPr lang="en-US" sz="1600" b="1" dirty="0" err="1">
              <a:solidFill>
                <a:srgbClr val="FFFF00"/>
              </a:solidFill>
              <a:latin typeface="Times New Roman" panose="02020603050405020304" pitchFamily="18" charset="0"/>
              <a:ea typeface="+mn-ea"/>
              <a:cs typeface="Times New Roman" panose="02020603050405020304" pitchFamily="18" charset="0"/>
            </a:rPr>
            <a:t>hội</a:t>
          </a:r>
          <a:r>
            <a:rPr lang="en-US" sz="1600" b="1" dirty="0">
              <a:solidFill>
                <a:srgbClr val="FFFF00"/>
              </a:solidFill>
              <a:latin typeface="Times New Roman" panose="02020603050405020304" pitchFamily="18" charset="0"/>
              <a:ea typeface="+mn-ea"/>
              <a:cs typeface="Times New Roman" panose="02020603050405020304" pitchFamily="18" charset="0"/>
            </a:rPr>
            <a:t>.</a:t>
          </a:r>
        </a:p>
      </dgm:t>
    </dgm:pt>
    <dgm:pt modelId="{AA8D767B-326C-439E-A3CD-480694EA24A4}" type="parTrans" cxnId="{08DB5760-5483-43C6-B501-A72E4A6F7143}">
      <dgm:prSet/>
      <dgm:spPr/>
      <dgm:t>
        <a:bodyPr/>
        <a:lstStyle/>
        <a:p>
          <a:endParaRPr lang="en-US" sz="2400">
            <a:latin typeface="Arial" pitchFamily="34" charset="0"/>
            <a:cs typeface="Arial" pitchFamily="34" charset="0"/>
          </a:endParaRPr>
        </a:p>
      </dgm:t>
    </dgm:pt>
    <dgm:pt modelId="{16726FE0-E154-4846-B5BB-FB737B11383C}" type="sibTrans" cxnId="{08DB5760-5483-43C6-B501-A72E4A6F7143}">
      <dgm:prSet/>
      <dgm:spPr/>
      <dgm:t>
        <a:bodyPr/>
        <a:lstStyle/>
        <a:p>
          <a:endParaRPr lang="en-US" sz="2400">
            <a:latin typeface="Arial" pitchFamily="34" charset="0"/>
            <a:cs typeface="Arial" pitchFamily="34" charset="0"/>
          </a:endParaRPr>
        </a:p>
      </dgm:t>
    </dgm:pt>
    <dgm:pt modelId="{7EF3C80E-2190-452A-BA42-4C8B73A372AC}" type="pres">
      <dgm:prSet presAssocID="{1F2FD8B5-7EF0-4633-868D-9B24A5061509}" presName="linearFlow" presStyleCnt="0">
        <dgm:presLayoutVars>
          <dgm:dir/>
          <dgm:resizeHandles val="exact"/>
        </dgm:presLayoutVars>
      </dgm:prSet>
      <dgm:spPr/>
    </dgm:pt>
    <dgm:pt modelId="{E0C13B53-4AA1-4148-8314-5CE91497AB21}" type="pres">
      <dgm:prSet presAssocID="{ECD5439A-A2A2-4D4E-8889-7B3808CF3A7F}" presName="composite" presStyleCnt="0"/>
      <dgm:spPr/>
    </dgm:pt>
    <dgm:pt modelId="{36C32543-9EE1-4D4B-86DE-C0B53C21240B}" type="pres">
      <dgm:prSet presAssocID="{ECD5439A-A2A2-4D4E-8889-7B3808CF3A7F}" presName="imgShp" presStyleLbl="fgImgPlace1" presStyleIdx="0" presStyleCnt="5" custLinFactNeighborX="-99901" custLinFactNeighborY="8525"/>
      <dgm:spPr>
        <a:blipFill rotWithShape="0">
          <a:blip xmlns:r="http://schemas.openxmlformats.org/officeDocument/2006/relationships" r:embed="rId1"/>
          <a:stretch>
            <a:fillRect/>
          </a:stretch>
        </a:blipFill>
      </dgm:spPr>
    </dgm:pt>
    <dgm:pt modelId="{218BF0D5-F844-4BE2-A337-31DFC039E049}" type="pres">
      <dgm:prSet presAssocID="{ECD5439A-A2A2-4D4E-8889-7B3808CF3A7F}" presName="txShp" presStyleLbl="node1" presStyleIdx="0" presStyleCnt="5" custScaleX="130701">
        <dgm:presLayoutVars>
          <dgm:bulletEnabled val="1"/>
        </dgm:presLayoutVars>
      </dgm:prSet>
      <dgm:spPr/>
      <dgm:t>
        <a:bodyPr/>
        <a:lstStyle/>
        <a:p>
          <a:endParaRPr lang="en-US"/>
        </a:p>
      </dgm:t>
    </dgm:pt>
    <dgm:pt modelId="{33A77BC6-B6C0-4B6F-A003-D9DD27DA206D}" type="pres">
      <dgm:prSet presAssocID="{30E0EB3F-8C10-4B68-AD61-2C10D50CE672}" presName="spacing" presStyleCnt="0"/>
      <dgm:spPr/>
    </dgm:pt>
    <dgm:pt modelId="{04D534A7-2262-4A47-9043-8D64EB39215B}" type="pres">
      <dgm:prSet presAssocID="{9BC9CE44-CF26-439F-8CB8-EA58495DF719}" presName="composite" presStyleCnt="0"/>
      <dgm:spPr/>
    </dgm:pt>
    <dgm:pt modelId="{6394B7D9-B5DA-4C5E-AB93-0F67A5F217FE}" type="pres">
      <dgm:prSet presAssocID="{9BC9CE44-CF26-439F-8CB8-EA58495DF719}" presName="imgShp" presStyleLbl="fgImgPlace1" presStyleIdx="1" presStyleCnt="5" custLinFactNeighborX="-99902" custLinFactNeighborY="2688"/>
      <dgm:spPr>
        <a:blipFill rotWithShape="0">
          <a:blip xmlns:r="http://schemas.openxmlformats.org/officeDocument/2006/relationships" r:embed="rId2"/>
          <a:stretch>
            <a:fillRect/>
          </a:stretch>
        </a:blipFill>
      </dgm:spPr>
    </dgm:pt>
    <dgm:pt modelId="{8E9487F7-3667-4F03-8E9B-B255A4931E54}" type="pres">
      <dgm:prSet presAssocID="{9BC9CE44-CF26-439F-8CB8-EA58495DF719}" presName="txShp" presStyleLbl="node1" presStyleIdx="1" presStyleCnt="5" custScaleX="130701" custScaleY="116212">
        <dgm:presLayoutVars>
          <dgm:bulletEnabled val="1"/>
        </dgm:presLayoutVars>
      </dgm:prSet>
      <dgm:spPr/>
      <dgm:t>
        <a:bodyPr/>
        <a:lstStyle/>
        <a:p>
          <a:endParaRPr lang="en-US"/>
        </a:p>
      </dgm:t>
    </dgm:pt>
    <dgm:pt modelId="{E9DB5735-2153-4AA6-A7F2-29015D960FCD}" type="pres">
      <dgm:prSet presAssocID="{F214A361-84D8-4A82-B5B6-59FACA2E0E93}" presName="spacing" presStyleCnt="0"/>
      <dgm:spPr/>
    </dgm:pt>
    <dgm:pt modelId="{C433BBC9-01B5-444B-B1E2-E1F16BC2BD1D}" type="pres">
      <dgm:prSet presAssocID="{31611149-B2CB-4777-898E-D625B4CE19FE}" presName="composite" presStyleCnt="0"/>
      <dgm:spPr/>
    </dgm:pt>
    <dgm:pt modelId="{7613382D-FEF8-426D-A253-DA3D1CDF9207}" type="pres">
      <dgm:prSet presAssocID="{31611149-B2CB-4777-898E-D625B4CE19FE}" presName="imgShp" presStyleLbl="fgImgPlace1" presStyleIdx="2" presStyleCnt="5" custLinFactNeighborX="-93604" custLinFactNeighborY="-3149"/>
      <dgm:spPr>
        <a:blipFill rotWithShape="0">
          <a:blip xmlns:r="http://schemas.openxmlformats.org/officeDocument/2006/relationships" r:embed="rId3"/>
          <a:stretch>
            <a:fillRect/>
          </a:stretch>
        </a:blipFill>
      </dgm:spPr>
    </dgm:pt>
    <dgm:pt modelId="{D84B8D7A-C8E1-44D7-ACB9-F5C5E6B1E6DA}" type="pres">
      <dgm:prSet presAssocID="{31611149-B2CB-4777-898E-D625B4CE19FE}" presName="txShp" presStyleLbl="node1" presStyleIdx="2" presStyleCnt="5" custScaleX="130701">
        <dgm:presLayoutVars>
          <dgm:bulletEnabled val="1"/>
        </dgm:presLayoutVars>
      </dgm:prSet>
      <dgm:spPr/>
      <dgm:t>
        <a:bodyPr/>
        <a:lstStyle/>
        <a:p>
          <a:endParaRPr lang="en-US"/>
        </a:p>
      </dgm:t>
    </dgm:pt>
    <dgm:pt modelId="{88A54C0F-8AFE-4E00-AC00-4FEE1C289E72}" type="pres">
      <dgm:prSet presAssocID="{B57B223C-7FDE-410F-9E22-EB242B973EB7}" presName="spacing" presStyleCnt="0"/>
      <dgm:spPr/>
    </dgm:pt>
    <dgm:pt modelId="{FA913465-BDF3-4C75-8CD5-C8A70777FB00}" type="pres">
      <dgm:prSet presAssocID="{4E2DDC36-3AD1-4CF4-A537-6D15CF1E19FE}" presName="composite" presStyleCnt="0"/>
      <dgm:spPr/>
    </dgm:pt>
    <dgm:pt modelId="{0B4B010E-4C57-4E43-998C-578D0A5E54D1}" type="pres">
      <dgm:prSet presAssocID="{4E2DDC36-3AD1-4CF4-A537-6D15CF1E19FE}" presName="imgShp" presStyleLbl="fgImgPlace1" presStyleIdx="3" presStyleCnt="5" custLinFactNeighborX="-95824"/>
      <dgm:spPr>
        <a:blipFill rotWithShape="0">
          <a:blip xmlns:r="http://schemas.openxmlformats.org/officeDocument/2006/relationships" r:embed="rId4"/>
          <a:stretch>
            <a:fillRect/>
          </a:stretch>
        </a:blipFill>
      </dgm:spPr>
    </dgm:pt>
    <dgm:pt modelId="{42459573-A8FD-467D-A532-C76A4FE9FE87}" type="pres">
      <dgm:prSet presAssocID="{4E2DDC36-3AD1-4CF4-A537-6D15CF1E19FE}" presName="txShp" presStyleLbl="node1" presStyleIdx="3" presStyleCnt="5" custScaleX="130701" custScaleY="137970">
        <dgm:presLayoutVars>
          <dgm:bulletEnabled val="1"/>
        </dgm:presLayoutVars>
      </dgm:prSet>
      <dgm:spPr/>
      <dgm:t>
        <a:bodyPr/>
        <a:lstStyle/>
        <a:p>
          <a:endParaRPr lang="en-US"/>
        </a:p>
      </dgm:t>
    </dgm:pt>
    <dgm:pt modelId="{AB8DCB48-71D4-4F43-8CDE-C8CF1CF4BD3A}" type="pres">
      <dgm:prSet presAssocID="{DCAB6D86-8BE9-4314-8C6F-9D7645B0193F}" presName="spacing" presStyleCnt="0"/>
      <dgm:spPr/>
    </dgm:pt>
    <dgm:pt modelId="{2F363313-A3E5-41A8-81F5-56564FF264FD}" type="pres">
      <dgm:prSet presAssocID="{01E054DA-39F9-400D-8204-55C644C9C9E7}" presName="composite" presStyleCnt="0"/>
      <dgm:spPr/>
    </dgm:pt>
    <dgm:pt modelId="{694F158A-8841-42C9-9932-AAF7870D6961}" type="pres">
      <dgm:prSet presAssocID="{01E054DA-39F9-400D-8204-55C644C9C9E7}" presName="imgShp" presStyleLbl="fgImgPlace1" presStyleIdx="4" presStyleCnt="5" custLinFactX="-1719" custLinFactNeighborX="-100000"/>
      <dgm:spPr>
        <a:blipFill rotWithShape="0">
          <a:blip xmlns:r="http://schemas.openxmlformats.org/officeDocument/2006/relationships" r:embed="rId5"/>
          <a:stretch>
            <a:fillRect/>
          </a:stretch>
        </a:blipFill>
      </dgm:spPr>
    </dgm:pt>
    <dgm:pt modelId="{101398D6-2E5E-493A-8236-0C4D5C82B45B}" type="pres">
      <dgm:prSet presAssocID="{01E054DA-39F9-400D-8204-55C644C9C9E7}" presName="txShp" presStyleLbl="node1" presStyleIdx="4" presStyleCnt="5" custScaleX="130701">
        <dgm:presLayoutVars>
          <dgm:bulletEnabled val="1"/>
        </dgm:presLayoutVars>
      </dgm:prSet>
      <dgm:spPr/>
      <dgm:t>
        <a:bodyPr/>
        <a:lstStyle/>
        <a:p>
          <a:endParaRPr lang="en-US"/>
        </a:p>
      </dgm:t>
    </dgm:pt>
  </dgm:ptLst>
  <dgm:cxnLst>
    <dgm:cxn modelId="{B4ADF56D-4647-4860-9EC8-D95FFF6955FA}" srcId="{1F2FD8B5-7EF0-4633-868D-9B24A5061509}" destId="{ECD5439A-A2A2-4D4E-8889-7B3808CF3A7F}" srcOrd="0" destOrd="0" parTransId="{0D2FFC7C-9FE0-4453-98AD-66A9DC691F37}" sibTransId="{30E0EB3F-8C10-4B68-AD61-2C10D50CE672}"/>
    <dgm:cxn modelId="{6FDD5193-3CD2-4A8B-A61E-DC0DA0CF664D}" type="presOf" srcId="{1F2FD8B5-7EF0-4633-868D-9B24A5061509}" destId="{7EF3C80E-2190-452A-BA42-4C8B73A372AC}" srcOrd="0" destOrd="0" presId="urn:microsoft.com/office/officeart/2005/8/layout/vList3#2"/>
    <dgm:cxn modelId="{134208CC-6E7E-4679-8DB3-710BAF83916E}" type="presOf" srcId="{01E054DA-39F9-400D-8204-55C644C9C9E7}" destId="{101398D6-2E5E-493A-8236-0C4D5C82B45B}" srcOrd="0" destOrd="0" presId="urn:microsoft.com/office/officeart/2005/8/layout/vList3#2"/>
    <dgm:cxn modelId="{F1B812DA-27C4-44BE-9FCA-FB0A05C5AC89}" srcId="{1F2FD8B5-7EF0-4633-868D-9B24A5061509}" destId="{9BC9CE44-CF26-439F-8CB8-EA58495DF719}" srcOrd="1" destOrd="0" parTransId="{5BC50528-764B-4171-8D1F-F9734D9B4FB8}" sibTransId="{F214A361-84D8-4A82-B5B6-59FACA2E0E93}"/>
    <dgm:cxn modelId="{9E1442ED-5AA4-4D64-92D7-B70803A1357C}" type="presOf" srcId="{9BC9CE44-CF26-439F-8CB8-EA58495DF719}" destId="{8E9487F7-3667-4F03-8E9B-B255A4931E54}" srcOrd="0" destOrd="0" presId="urn:microsoft.com/office/officeart/2005/8/layout/vList3#2"/>
    <dgm:cxn modelId="{BC48A975-132E-49A9-A054-2CDC5B080E4D}" type="presOf" srcId="{ECD5439A-A2A2-4D4E-8889-7B3808CF3A7F}" destId="{218BF0D5-F844-4BE2-A337-31DFC039E049}" srcOrd="0" destOrd="0" presId="urn:microsoft.com/office/officeart/2005/8/layout/vList3#2"/>
    <dgm:cxn modelId="{08DB5760-5483-43C6-B501-A72E4A6F7143}" srcId="{1F2FD8B5-7EF0-4633-868D-9B24A5061509}" destId="{01E054DA-39F9-400D-8204-55C644C9C9E7}" srcOrd="4" destOrd="0" parTransId="{AA8D767B-326C-439E-A3CD-480694EA24A4}" sibTransId="{16726FE0-E154-4846-B5BB-FB737B11383C}"/>
    <dgm:cxn modelId="{6EE592F9-ABA9-4751-BE14-786B258DDC4D}" srcId="{1F2FD8B5-7EF0-4633-868D-9B24A5061509}" destId="{31611149-B2CB-4777-898E-D625B4CE19FE}" srcOrd="2" destOrd="0" parTransId="{2E228E7D-E508-40BC-AA28-70EB47AB0E73}" sibTransId="{B57B223C-7FDE-410F-9E22-EB242B973EB7}"/>
    <dgm:cxn modelId="{736F68FA-0EE3-499B-95F0-B1899B3CCA98}" srcId="{1F2FD8B5-7EF0-4633-868D-9B24A5061509}" destId="{4E2DDC36-3AD1-4CF4-A537-6D15CF1E19FE}" srcOrd="3" destOrd="0" parTransId="{84D7D8D9-77A8-415E-B900-5BF101C6DB0C}" sibTransId="{DCAB6D86-8BE9-4314-8C6F-9D7645B0193F}"/>
    <dgm:cxn modelId="{A30B063D-B98C-4314-8FF6-CE0C3A0E72BE}" type="presOf" srcId="{4E2DDC36-3AD1-4CF4-A537-6D15CF1E19FE}" destId="{42459573-A8FD-467D-A532-C76A4FE9FE87}" srcOrd="0" destOrd="0" presId="urn:microsoft.com/office/officeart/2005/8/layout/vList3#2"/>
    <dgm:cxn modelId="{9DC1A761-505D-4DB4-9468-D5B316AD85D0}" type="presOf" srcId="{31611149-B2CB-4777-898E-D625B4CE19FE}" destId="{D84B8D7A-C8E1-44D7-ACB9-F5C5E6B1E6DA}" srcOrd="0" destOrd="0" presId="urn:microsoft.com/office/officeart/2005/8/layout/vList3#2"/>
    <dgm:cxn modelId="{E3A5F733-C6BA-4D62-A51A-98991D159FA0}" type="presParOf" srcId="{7EF3C80E-2190-452A-BA42-4C8B73A372AC}" destId="{E0C13B53-4AA1-4148-8314-5CE91497AB21}" srcOrd="0" destOrd="0" presId="urn:microsoft.com/office/officeart/2005/8/layout/vList3#2"/>
    <dgm:cxn modelId="{B809FACB-9761-4978-97F2-2D9A72DC34D1}" type="presParOf" srcId="{E0C13B53-4AA1-4148-8314-5CE91497AB21}" destId="{36C32543-9EE1-4D4B-86DE-C0B53C21240B}" srcOrd="0" destOrd="0" presId="urn:microsoft.com/office/officeart/2005/8/layout/vList3#2"/>
    <dgm:cxn modelId="{CEE591B8-AC2F-4DFF-BB78-42981F04B9C1}" type="presParOf" srcId="{E0C13B53-4AA1-4148-8314-5CE91497AB21}" destId="{218BF0D5-F844-4BE2-A337-31DFC039E049}" srcOrd="1" destOrd="0" presId="urn:microsoft.com/office/officeart/2005/8/layout/vList3#2"/>
    <dgm:cxn modelId="{906C6A0E-046D-4C1C-A442-5A6FB9FFB9F9}" type="presParOf" srcId="{7EF3C80E-2190-452A-BA42-4C8B73A372AC}" destId="{33A77BC6-B6C0-4B6F-A003-D9DD27DA206D}" srcOrd="1" destOrd="0" presId="urn:microsoft.com/office/officeart/2005/8/layout/vList3#2"/>
    <dgm:cxn modelId="{4E7F468D-57BE-4497-8FBF-753AD5C4C3A7}" type="presParOf" srcId="{7EF3C80E-2190-452A-BA42-4C8B73A372AC}" destId="{04D534A7-2262-4A47-9043-8D64EB39215B}" srcOrd="2" destOrd="0" presId="urn:microsoft.com/office/officeart/2005/8/layout/vList3#2"/>
    <dgm:cxn modelId="{7C7BD7A2-9E59-4FF3-8D84-2E540F56AA6C}" type="presParOf" srcId="{04D534A7-2262-4A47-9043-8D64EB39215B}" destId="{6394B7D9-B5DA-4C5E-AB93-0F67A5F217FE}" srcOrd="0" destOrd="0" presId="urn:microsoft.com/office/officeart/2005/8/layout/vList3#2"/>
    <dgm:cxn modelId="{222E63DC-B4A3-469E-B443-0F27D84FA921}" type="presParOf" srcId="{04D534A7-2262-4A47-9043-8D64EB39215B}" destId="{8E9487F7-3667-4F03-8E9B-B255A4931E54}" srcOrd="1" destOrd="0" presId="urn:microsoft.com/office/officeart/2005/8/layout/vList3#2"/>
    <dgm:cxn modelId="{7DFA0DD4-4DBA-4F23-82FA-A75670E17F82}" type="presParOf" srcId="{7EF3C80E-2190-452A-BA42-4C8B73A372AC}" destId="{E9DB5735-2153-4AA6-A7F2-29015D960FCD}" srcOrd="3" destOrd="0" presId="urn:microsoft.com/office/officeart/2005/8/layout/vList3#2"/>
    <dgm:cxn modelId="{3ED25686-9102-49F7-8F4A-DE9A452EFDEF}" type="presParOf" srcId="{7EF3C80E-2190-452A-BA42-4C8B73A372AC}" destId="{C433BBC9-01B5-444B-B1E2-E1F16BC2BD1D}" srcOrd="4" destOrd="0" presId="urn:microsoft.com/office/officeart/2005/8/layout/vList3#2"/>
    <dgm:cxn modelId="{F55DC212-82A8-48D0-83BF-F7EDEF40E8DC}" type="presParOf" srcId="{C433BBC9-01B5-444B-B1E2-E1F16BC2BD1D}" destId="{7613382D-FEF8-426D-A253-DA3D1CDF9207}" srcOrd="0" destOrd="0" presId="urn:microsoft.com/office/officeart/2005/8/layout/vList3#2"/>
    <dgm:cxn modelId="{42BD6F4A-69C7-4A9F-89CE-477901144D3E}" type="presParOf" srcId="{C433BBC9-01B5-444B-B1E2-E1F16BC2BD1D}" destId="{D84B8D7A-C8E1-44D7-ACB9-F5C5E6B1E6DA}" srcOrd="1" destOrd="0" presId="urn:microsoft.com/office/officeart/2005/8/layout/vList3#2"/>
    <dgm:cxn modelId="{9982297F-9D2E-4B35-B055-5006091DE0E6}" type="presParOf" srcId="{7EF3C80E-2190-452A-BA42-4C8B73A372AC}" destId="{88A54C0F-8AFE-4E00-AC00-4FEE1C289E72}" srcOrd="5" destOrd="0" presId="urn:microsoft.com/office/officeart/2005/8/layout/vList3#2"/>
    <dgm:cxn modelId="{4DDB0F6C-FB47-46A0-BCCE-8488245ED441}" type="presParOf" srcId="{7EF3C80E-2190-452A-BA42-4C8B73A372AC}" destId="{FA913465-BDF3-4C75-8CD5-C8A70777FB00}" srcOrd="6" destOrd="0" presId="urn:microsoft.com/office/officeart/2005/8/layout/vList3#2"/>
    <dgm:cxn modelId="{436F7023-38EB-4402-8708-48CF445BD742}" type="presParOf" srcId="{FA913465-BDF3-4C75-8CD5-C8A70777FB00}" destId="{0B4B010E-4C57-4E43-998C-578D0A5E54D1}" srcOrd="0" destOrd="0" presId="urn:microsoft.com/office/officeart/2005/8/layout/vList3#2"/>
    <dgm:cxn modelId="{74E83D61-DDA5-4A62-A137-E51E4C1F63F1}" type="presParOf" srcId="{FA913465-BDF3-4C75-8CD5-C8A70777FB00}" destId="{42459573-A8FD-467D-A532-C76A4FE9FE87}" srcOrd="1" destOrd="0" presId="urn:microsoft.com/office/officeart/2005/8/layout/vList3#2"/>
    <dgm:cxn modelId="{CD61D69F-00E7-4C0A-85A8-0D174357161E}" type="presParOf" srcId="{7EF3C80E-2190-452A-BA42-4C8B73A372AC}" destId="{AB8DCB48-71D4-4F43-8CDE-C8CF1CF4BD3A}" srcOrd="7" destOrd="0" presId="urn:microsoft.com/office/officeart/2005/8/layout/vList3#2"/>
    <dgm:cxn modelId="{BA2D4A07-31DB-419E-BA19-928037A43DB2}" type="presParOf" srcId="{7EF3C80E-2190-452A-BA42-4C8B73A372AC}" destId="{2F363313-A3E5-41A8-81F5-56564FF264FD}" srcOrd="8" destOrd="0" presId="urn:microsoft.com/office/officeart/2005/8/layout/vList3#2"/>
    <dgm:cxn modelId="{10A2DC46-AF4B-4453-A6C7-16E0FA9AAC29}" type="presParOf" srcId="{2F363313-A3E5-41A8-81F5-56564FF264FD}" destId="{694F158A-8841-42C9-9932-AAF7870D6961}" srcOrd="0" destOrd="0" presId="urn:microsoft.com/office/officeart/2005/8/layout/vList3#2"/>
    <dgm:cxn modelId="{7BCD2A77-E0AA-4AC3-950D-91B5A0119144}" type="presParOf" srcId="{2F363313-A3E5-41A8-81F5-56564FF264FD}" destId="{101398D6-2E5E-493A-8236-0C4D5C82B45B}" srcOrd="1" destOrd="0" presId="urn:microsoft.com/office/officeart/2005/8/layout/vList3#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55C5DF-22A8-4DFD-9618-19BE162E7F6B}"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n-US"/>
        </a:p>
      </dgm:t>
    </dgm:pt>
    <dgm:pt modelId="{AABC03AD-175E-4C12-B537-7FE66389CBD2}">
      <dgm:prSet phldrT="[Text]" custT="1"/>
      <dgm:spPr/>
      <dgm:t>
        <a:bodyPr/>
        <a:lstStyle/>
        <a:p>
          <a:r>
            <a:rPr lang="en-US" sz="1600" b="1" dirty="0" err="1">
              <a:solidFill>
                <a:schemeClr val="tx1"/>
              </a:solidFill>
              <a:latin typeface="Times New Roman" panose="02020603050405020304" pitchFamily="18" charset="0"/>
              <a:ea typeface="+mn-ea"/>
              <a:cs typeface="Times New Roman" panose="02020603050405020304" pitchFamily="18" charset="0"/>
            </a:rPr>
            <a:t>Chống</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Mỹ</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cứu</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nước</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là</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nhiệm</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vụ</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thiêng</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liêng</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của</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cả</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dân</a:t>
          </a:r>
          <a:r>
            <a:rPr lang="en-US" sz="1600" b="1" dirty="0">
              <a:solidFill>
                <a:schemeClr val="tx1"/>
              </a:solidFill>
              <a:latin typeface="Times New Roman" panose="02020603050405020304" pitchFamily="18" charset="0"/>
              <a:ea typeface="+mn-ea"/>
              <a:cs typeface="Times New Roman" panose="02020603050405020304" pitchFamily="18" charset="0"/>
            </a:rPr>
            <a:t> </a:t>
          </a:r>
          <a:r>
            <a:rPr lang="en-US" sz="1600" b="1" dirty="0" err="1">
              <a:solidFill>
                <a:schemeClr val="tx1"/>
              </a:solidFill>
              <a:latin typeface="Times New Roman" panose="02020603050405020304" pitchFamily="18" charset="0"/>
              <a:ea typeface="+mn-ea"/>
              <a:cs typeface="Times New Roman" panose="02020603050405020304" pitchFamily="18" charset="0"/>
            </a:rPr>
            <a:t>tộc</a:t>
          </a:r>
          <a:r>
            <a:rPr lang="en-US" sz="1600" b="1" dirty="0">
              <a:solidFill>
                <a:schemeClr val="tx1"/>
              </a:solidFill>
              <a:latin typeface="Times New Roman" panose="02020603050405020304" pitchFamily="18" charset="0"/>
              <a:ea typeface="+mn-ea"/>
              <a:cs typeface="Times New Roman" panose="02020603050405020304" pitchFamily="18" charset="0"/>
            </a:rPr>
            <a:t> </a:t>
          </a:r>
          <a:endParaRPr lang="en-US" sz="1600" b="1" dirty="0">
            <a:solidFill>
              <a:schemeClr val="tx1"/>
            </a:solidFill>
            <a:latin typeface="Times New Roman" panose="02020603050405020304" pitchFamily="18" charset="0"/>
            <a:cs typeface="Times New Roman" panose="02020603050405020304" pitchFamily="18" charset="0"/>
          </a:endParaRPr>
        </a:p>
      </dgm:t>
    </dgm:pt>
    <dgm:pt modelId="{1CF46442-789A-4707-8362-0C1C36AC8DA2}" type="parTrans" cxnId="{95D355F8-051F-463C-AD2C-72A62F7BDD13}">
      <dgm:prSet/>
      <dgm:spPr/>
      <dgm:t>
        <a:bodyPr/>
        <a:lstStyle/>
        <a:p>
          <a:endParaRPr lang="en-US" sz="2800" b="1">
            <a:solidFill>
              <a:srgbClr val="7030A0"/>
            </a:solidFill>
            <a:latin typeface="Arial" pitchFamily="34" charset="0"/>
            <a:cs typeface="Arial" pitchFamily="34" charset="0"/>
          </a:endParaRPr>
        </a:p>
      </dgm:t>
    </dgm:pt>
    <dgm:pt modelId="{2C1BE476-4EFC-42AD-AD29-FBE5E29BE754}" type="sibTrans" cxnId="{95D355F8-051F-463C-AD2C-72A62F7BDD13}">
      <dgm:prSet/>
      <dgm:spPr/>
      <dgm:t>
        <a:bodyPr/>
        <a:lstStyle/>
        <a:p>
          <a:endParaRPr lang="en-US" sz="2800" b="1">
            <a:solidFill>
              <a:srgbClr val="7030A0"/>
            </a:solidFill>
            <a:latin typeface="Arial" pitchFamily="34" charset="0"/>
            <a:cs typeface="Arial" pitchFamily="34" charset="0"/>
          </a:endParaRPr>
        </a:p>
      </dgm:t>
    </dgm:pt>
    <dgm:pt modelId="{8CD74F1B-DF9A-4E0B-932A-DFACDFF8D3E0}">
      <dgm:prSet phldrT="[Text]" custT="1"/>
      <dgm:spPr/>
      <dgm:t>
        <a:bodyPr/>
        <a:lstStyle/>
        <a:p>
          <a:r>
            <a:rPr lang="en-US" sz="1600" b="1" dirty="0" err="1">
              <a:latin typeface="Times New Roman" panose="02020603050405020304" pitchFamily="18" charset="0"/>
              <a:ea typeface="+mn-ea"/>
              <a:cs typeface="Times New Roman" panose="02020603050405020304" pitchFamily="18" charset="0"/>
            </a:rPr>
            <a:t>Phương</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châm</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chỉ</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đạo</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chiến</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lược</a:t>
          </a:r>
          <a:r>
            <a:rPr lang="en-US" sz="1600" b="1" dirty="0">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chung</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3CBBF203-189D-4FCF-B7B2-36B3A90400B1}" type="parTrans" cxnId="{A43C8165-0212-4082-9869-AD3807ABCC97}">
      <dgm:prSet/>
      <dgm:spPr/>
      <dgm:t>
        <a:bodyPr/>
        <a:lstStyle/>
        <a:p>
          <a:endParaRPr lang="en-US" sz="2800" b="1">
            <a:solidFill>
              <a:srgbClr val="7030A0"/>
            </a:solidFill>
            <a:latin typeface="Arial" pitchFamily="34" charset="0"/>
            <a:cs typeface="Arial" pitchFamily="34" charset="0"/>
          </a:endParaRPr>
        </a:p>
      </dgm:t>
    </dgm:pt>
    <dgm:pt modelId="{E3EF079E-5430-46CA-B687-D5D6BED280CB}" type="sibTrans" cxnId="{A43C8165-0212-4082-9869-AD3807ABCC97}">
      <dgm:prSet/>
      <dgm:spPr/>
      <dgm:t>
        <a:bodyPr/>
        <a:lstStyle/>
        <a:p>
          <a:endParaRPr lang="en-US" sz="2800" b="1">
            <a:solidFill>
              <a:srgbClr val="7030A0"/>
            </a:solidFill>
            <a:latin typeface="Arial" pitchFamily="34" charset="0"/>
            <a:cs typeface="Arial" pitchFamily="34" charset="0"/>
          </a:endParaRPr>
        </a:p>
      </dgm:t>
    </dgm:pt>
    <dgm:pt modelId="{DECF22DC-BDFE-40B9-9914-49B1F965B76B}">
      <dgm:prSet phldrT="[Text]" custT="1"/>
      <dgm:spPr/>
      <dgm:t>
        <a:bodyPr/>
        <a:lstStyle/>
        <a:p>
          <a:r>
            <a:rPr lang="en-US" sz="1600" b="1" dirty="0" err="1">
              <a:latin typeface="Times New Roman" panose="02020603050405020304" pitchFamily="18" charset="0"/>
              <a:ea typeface="+mn-ea"/>
              <a:cs typeface="Times New Roman" panose="02020603050405020304" pitchFamily="18" charset="0"/>
            </a:rPr>
            <a:t>Quyết</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tâm</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và</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mục</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tiêu</a:t>
          </a:r>
          <a:r>
            <a:rPr lang="en-US" sz="1600" b="1" dirty="0">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chiến</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lược</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09963666-5F47-415D-8006-ECBF2D72824A}" type="parTrans" cxnId="{B762BF94-C17B-48FF-A9AB-4955F7EF33BF}">
      <dgm:prSet/>
      <dgm:spPr/>
      <dgm:t>
        <a:bodyPr/>
        <a:lstStyle/>
        <a:p>
          <a:endParaRPr lang="en-US" sz="2800" b="1">
            <a:solidFill>
              <a:srgbClr val="7030A0"/>
            </a:solidFill>
            <a:latin typeface="Arial" pitchFamily="34" charset="0"/>
            <a:cs typeface="Arial" pitchFamily="34" charset="0"/>
          </a:endParaRPr>
        </a:p>
      </dgm:t>
    </dgm:pt>
    <dgm:pt modelId="{EA57B104-D19E-4EF8-8711-9A2B3B66B71A}" type="sibTrans" cxnId="{B762BF94-C17B-48FF-A9AB-4955F7EF33BF}">
      <dgm:prSet/>
      <dgm:spPr/>
      <dgm:t>
        <a:bodyPr/>
        <a:lstStyle/>
        <a:p>
          <a:endParaRPr lang="en-US" sz="2800" b="1">
            <a:solidFill>
              <a:srgbClr val="7030A0"/>
            </a:solidFill>
            <a:latin typeface="Arial" pitchFamily="34" charset="0"/>
            <a:cs typeface="Arial" pitchFamily="34" charset="0"/>
          </a:endParaRPr>
        </a:p>
      </dgm:t>
    </dgm:pt>
    <dgm:pt modelId="{126579F4-748B-48B6-972B-2FD706148189}">
      <dgm:prSet phldrT="[Text]" custT="1"/>
      <dgm:spPr/>
      <dgm:t>
        <a:bodyPr/>
        <a:lstStyle/>
        <a:p>
          <a:r>
            <a:rPr lang="en-US" sz="1600" b="1" dirty="0" err="1">
              <a:latin typeface="Times New Roman" panose="02020603050405020304" pitchFamily="18" charset="0"/>
              <a:ea typeface="+mn-ea"/>
              <a:cs typeface="Times New Roman" panose="02020603050405020304" pitchFamily="18" charset="0"/>
            </a:rPr>
            <a:t>Tư</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tưởng</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chỉ</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đạo</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và</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phương</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châm</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đấu</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tranh</a:t>
          </a:r>
          <a:r>
            <a:rPr lang="en-US" sz="1600" b="1" dirty="0">
              <a:latin typeface="Times New Roman" panose="02020603050405020304" pitchFamily="18" charset="0"/>
              <a:ea typeface="+mn-ea"/>
              <a:cs typeface="Times New Roman" panose="02020603050405020304" pitchFamily="18" charset="0"/>
            </a:rPr>
            <a:t> ở </a:t>
          </a:r>
          <a:r>
            <a:rPr lang="en-US" sz="1600" b="1" dirty="0" err="1">
              <a:solidFill>
                <a:srgbClr val="C00000"/>
              </a:solidFill>
              <a:latin typeface="Times New Roman" panose="02020603050405020304" pitchFamily="18" charset="0"/>
              <a:ea typeface="+mn-ea"/>
              <a:cs typeface="Times New Roman" panose="02020603050405020304" pitchFamily="18" charset="0"/>
            </a:rPr>
            <a:t>miền</a:t>
          </a:r>
          <a:r>
            <a:rPr lang="en-US" sz="1600" b="1" dirty="0">
              <a:solidFill>
                <a:srgbClr val="C00000"/>
              </a:solidFill>
              <a:latin typeface="Times New Roman" panose="02020603050405020304" pitchFamily="18" charset="0"/>
              <a:ea typeface="+mn-ea"/>
              <a:cs typeface="Times New Roman" panose="02020603050405020304" pitchFamily="18" charset="0"/>
            </a:rPr>
            <a:t> Nam</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D26F44B8-CF96-4910-A7B8-13B718D2C20D}" type="parTrans" cxnId="{8730F9E3-05CE-4F27-A18B-1D8437F6D3C0}">
      <dgm:prSet/>
      <dgm:spPr/>
      <dgm:t>
        <a:bodyPr/>
        <a:lstStyle/>
        <a:p>
          <a:endParaRPr lang="en-US" sz="2800" b="1">
            <a:solidFill>
              <a:srgbClr val="7030A0"/>
            </a:solidFill>
            <a:latin typeface="Arial" pitchFamily="34" charset="0"/>
            <a:cs typeface="Arial" pitchFamily="34" charset="0"/>
          </a:endParaRPr>
        </a:p>
      </dgm:t>
    </dgm:pt>
    <dgm:pt modelId="{7AF3CC00-E2BC-4828-8E11-1C0DD3A1638F}" type="sibTrans" cxnId="{8730F9E3-05CE-4F27-A18B-1D8437F6D3C0}">
      <dgm:prSet/>
      <dgm:spPr/>
      <dgm:t>
        <a:bodyPr/>
        <a:lstStyle/>
        <a:p>
          <a:endParaRPr lang="en-US" sz="2800" b="1">
            <a:solidFill>
              <a:srgbClr val="7030A0"/>
            </a:solidFill>
            <a:latin typeface="Arial" pitchFamily="34" charset="0"/>
            <a:cs typeface="Arial" pitchFamily="34" charset="0"/>
          </a:endParaRPr>
        </a:p>
      </dgm:t>
    </dgm:pt>
    <dgm:pt modelId="{9D286206-CFA1-49B7-8D11-F8855D3AF784}">
      <dgm:prSet phldrT="[Text]" custT="1"/>
      <dgm:spPr/>
      <dgm:t>
        <a:bodyPr/>
        <a:lstStyle/>
        <a:p>
          <a:r>
            <a:rPr lang="en-US" sz="1600" b="1" dirty="0" err="1">
              <a:solidFill>
                <a:srgbClr val="C00000"/>
              </a:solidFill>
              <a:latin typeface="Times New Roman" panose="02020603050405020304" pitchFamily="18" charset="0"/>
              <a:ea typeface="+mn-ea"/>
              <a:cs typeface="Times New Roman" panose="02020603050405020304" pitchFamily="18" charset="0"/>
            </a:rPr>
            <a:t>Tư</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tưởng</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chỉ</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đạo</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đối</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với</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miền</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Bắc</a:t>
          </a:r>
          <a:endParaRPr lang="en-US" sz="1600" b="1" dirty="0">
            <a:solidFill>
              <a:srgbClr val="C00000"/>
            </a:solidFill>
            <a:latin typeface="Times New Roman" panose="02020603050405020304" pitchFamily="18" charset="0"/>
            <a:cs typeface="Times New Roman" panose="02020603050405020304" pitchFamily="18" charset="0"/>
          </a:endParaRPr>
        </a:p>
      </dgm:t>
    </dgm:pt>
    <dgm:pt modelId="{F9027C57-E41E-4CA7-BE33-0EAFEDF20829}" type="parTrans" cxnId="{6197F5C6-A8E3-4196-AC18-6DCD9D4148BE}">
      <dgm:prSet/>
      <dgm:spPr/>
      <dgm:t>
        <a:bodyPr/>
        <a:lstStyle/>
        <a:p>
          <a:endParaRPr lang="en-US" sz="2800" b="1">
            <a:solidFill>
              <a:srgbClr val="7030A0"/>
            </a:solidFill>
            <a:latin typeface="Arial" pitchFamily="34" charset="0"/>
            <a:cs typeface="Arial" pitchFamily="34" charset="0"/>
          </a:endParaRPr>
        </a:p>
      </dgm:t>
    </dgm:pt>
    <dgm:pt modelId="{14B9CD7E-3469-459F-8E30-B528398707BC}" type="sibTrans" cxnId="{6197F5C6-A8E3-4196-AC18-6DCD9D4148BE}">
      <dgm:prSet/>
      <dgm:spPr/>
      <dgm:t>
        <a:bodyPr/>
        <a:lstStyle/>
        <a:p>
          <a:endParaRPr lang="en-US" sz="2800" b="1">
            <a:solidFill>
              <a:srgbClr val="7030A0"/>
            </a:solidFill>
            <a:latin typeface="Arial" pitchFamily="34" charset="0"/>
            <a:cs typeface="Arial" pitchFamily="34" charset="0"/>
          </a:endParaRPr>
        </a:p>
      </dgm:t>
    </dgm:pt>
    <dgm:pt modelId="{EFBBFE37-14FD-4E10-8010-556C008BF688}">
      <dgm:prSet phldrT="[Text]" custT="1"/>
      <dgm:spPr/>
      <dgm:t>
        <a:bodyPr/>
        <a:lstStyle/>
        <a:p>
          <a:r>
            <a:rPr lang="en-US" sz="1600" b="1" dirty="0" err="1">
              <a:solidFill>
                <a:srgbClr val="C00000"/>
              </a:solidFill>
              <a:latin typeface="Times New Roman" panose="02020603050405020304" pitchFamily="18" charset="0"/>
              <a:ea typeface="+mn-ea"/>
              <a:cs typeface="Times New Roman" panose="02020603050405020304" pitchFamily="18" charset="0"/>
            </a:rPr>
            <a:t>Nhiệm</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vụ</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và</a:t>
          </a:r>
          <a:r>
            <a:rPr lang="en-US" sz="1600" b="1" dirty="0">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mối</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quan</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solidFill>
                <a:srgbClr val="C00000"/>
              </a:solidFill>
              <a:latin typeface="Times New Roman" panose="02020603050405020304" pitchFamily="18" charset="0"/>
              <a:ea typeface="+mn-ea"/>
              <a:cs typeface="Times New Roman" panose="02020603050405020304" pitchFamily="18" charset="0"/>
            </a:rPr>
            <a:t>hệ</a:t>
          </a:r>
          <a:r>
            <a:rPr lang="en-US" sz="1600" b="1" dirty="0">
              <a:solidFill>
                <a:srgbClr val="C00000"/>
              </a:solidFill>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giữa</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cuộc</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chiến</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đấu</a:t>
          </a:r>
          <a:r>
            <a:rPr lang="en-US" sz="1600" b="1" dirty="0">
              <a:latin typeface="Times New Roman" panose="02020603050405020304" pitchFamily="18" charset="0"/>
              <a:ea typeface="+mn-ea"/>
              <a:cs typeface="Times New Roman" panose="02020603050405020304" pitchFamily="18" charset="0"/>
            </a:rPr>
            <a:t> ở </a:t>
          </a:r>
          <a:r>
            <a:rPr lang="en-US" sz="1600" b="1" dirty="0" err="1">
              <a:latin typeface="Times New Roman" panose="02020603050405020304" pitchFamily="18" charset="0"/>
              <a:ea typeface="+mn-ea"/>
              <a:cs typeface="Times New Roman" panose="02020603050405020304" pitchFamily="18" charset="0"/>
            </a:rPr>
            <a:t>hai</a:t>
          </a:r>
          <a:r>
            <a:rPr lang="en-US" sz="1600" b="1" dirty="0">
              <a:latin typeface="Times New Roman" panose="02020603050405020304" pitchFamily="18" charset="0"/>
              <a:ea typeface="+mn-ea"/>
              <a:cs typeface="Times New Roman" panose="02020603050405020304" pitchFamily="18" charset="0"/>
            </a:rPr>
            <a:t> </a:t>
          </a:r>
          <a:r>
            <a:rPr lang="en-US" sz="1600" b="1" dirty="0" err="1">
              <a:latin typeface="Times New Roman" panose="02020603050405020304" pitchFamily="18" charset="0"/>
              <a:ea typeface="+mn-ea"/>
              <a:cs typeface="Times New Roman" panose="02020603050405020304" pitchFamily="18" charset="0"/>
            </a:rPr>
            <a:t>miền</a:t>
          </a:r>
          <a:endParaRPr lang="en-US" sz="1600" b="1" dirty="0">
            <a:latin typeface="Times New Roman" panose="02020603050405020304" pitchFamily="18" charset="0"/>
            <a:cs typeface="Times New Roman" panose="02020603050405020304" pitchFamily="18" charset="0"/>
          </a:endParaRPr>
        </a:p>
      </dgm:t>
    </dgm:pt>
    <dgm:pt modelId="{45DBFCE2-064F-4C40-ACAA-6E5FA44D08E9}" type="parTrans" cxnId="{C73EAE61-3C4D-4997-96C6-04D99E1A297E}">
      <dgm:prSet/>
      <dgm:spPr/>
      <dgm:t>
        <a:bodyPr/>
        <a:lstStyle/>
        <a:p>
          <a:endParaRPr lang="en-US" sz="2800" b="1">
            <a:solidFill>
              <a:srgbClr val="7030A0"/>
            </a:solidFill>
            <a:latin typeface="Arial" pitchFamily="34" charset="0"/>
            <a:cs typeface="Arial" pitchFamily="34" charset="0"/>
          </a:endParaRPr>
        </a:p>
      </dgm:t>
    </dgm:pt>
    <dgm:pt modelId="{D8B4F9B8-82A5-40FE-850D-B8271001BD41}" type="sibTrans" cxnId="{C73EAE61-3C4D-4997-96C6-04D99E1A297E}">
      <dgm:prSet/>
      <dgm:spPr/>
      <dgm:t>
        <a:bodyPr/>
        <a:lstStyle/>
        <a:p>
          <a:endParaRPr lang="en-US" sz="2800" b="1">
            <a:solidFill>
              <a:srgbClr val="7030A0"/>
            </a:solidFill>
            <a:latin typeface="Arial" pitchFamily="34" charset="0"/>
            <a:cs typeface="Arial" pitchFamily="34" charset="0"/>
          </a:endParaRPr>
        </a:p>
      </dgm:t>
    </dgm:pt>
    <dgm:pt modelId="{A1FF057C-F1D1-49B7-8D84-8434C662A878}" type="pres">
      <dgm:prSet presAssocID="{5055C5DF-22A8-4DFD-9618-19BE162E7F6B}" presName="hierChild1" presStyleCnt="0">
        <dgm:presLayoutVars>
          <dgm:orgChart val="1"/>
          <dgm:chPref val="1"/>
          <dgm:dir/>
          <dgm:animOne val="branch"/>
          <dgm:animLvl val="lvl"/>
          <dgm:resizeHandles/>
        </dgm:presLayoutVars>
      </dgm:prSet>
      <dgm:spPr/>
      <dgm:t>
        <a:bodyPr/>
        <a:lstStyle/>
        <a:p>
          <a:endParaRPr lang="en-US"/>
        </a:p>
      </dgm:t>
    </dgm:pt>
    <dgm:pt modelId="{05F57287-BBC4-4ED4-9807-2BA8F6EA2D13}" type="pres">
      <dgm:prSet presAssocID="{AABC03AD-175E-4C12-B537-7FE66389CBD2}" presName="hierRoot1" presStyleCnt="0">
        <dgm:presLayoutVars>
          <dgm:hierBranch val="init"/>
        </dgm:presLayoutVars>
      </dgm:prSet>
      <dgm:spPr/>
    </dgm:pt>
    <dgm:pt modelId="{DD66EB3B-E0C2-4666-B7F5-10BC4FD24AB6}" type="pres">
      <dgm:prSet presAssocID="{AABC03AD-175E-4C12-B537-7FE66389CBD2}" presName="rootComposite1" presStyleCnt="0"/>
      <dgm:spPr/>
    </dgm:pt>
    <dgm:pt modelId="{5C72588F-DB83-471A-9084-7C3E3ACB18F7}" type="pres">
      <dgm:prSet presAssocID="{AABC03AD-175E-4C12-B537-7FE66389CBD2}" presName="rootText1" presStyleLbl="node0" presStyleIdx="0" presStyleCnt="6" custScaleX="219198" custScaleY="396010">
        <dgm:presLayoutVars>
          <dgm:chPref val="3"/>
        </dgm:presLayoutVars>
      </dgm:prSet>
      <dgm:spPr/>
      <dgm:t>
        <a:bodyPr/>
        <a:lstStyle/>
        <a:p>
          <a:endParaRPr lang="en-US"/>
        </a:p>
      </dgm:t>
    </dgm:pt>
    <dgm:pt modelId="{5543CCB6-4D37-48B8-92CB-43DC5A565605}" type="pres">
      <dgm:prSet presAssocID="{AABC03AD-175E-4C12-B537-7FE66389CBD2}" presName="rootConnector1" presStyleLbl="node1" presStyleIdx="0" presStyleCnt="0"/>
      <dgm:spPr/>
      <dgm:t>
        <a:bodyPr/>
        <a:lstStyle/>
        <a:p>
          <a:endParaRPr lang="en-US"/>
        </a:p>
      </dgm:t>
    </dgm:pt>
    <dgm:pt modelId="{903396C9-0F7B-4D10-B3C2-F648CAA9B007}" type="pres">
      <dgm:prSet presAssocID="{AABC03AD-175E-4C12-B537-7FE66389CBD2}" presName="hierChild2" presStyleCnt="0"/>
      <dgm:spPr/>
    </dgm:pt>
    <dgm:pt modelId="{ED65EFD9-091C-4E73-B41E-421CF448468C}" type="pres">
      <dgm:prSet presAssocID="{AABC03AD-175E-4C12-B537-7FE66389CBD2}" presName="hierChild3" presStyleCnt="0"/>
      <dgm:spPr/>
    </dgm:pt>
    <dgm:pt modelId="{8CDE2E5B-1AC1-4342-9750-C87F3F72E127}" type="pres">
      <dgm:prSet presAssocID="{DECF22DC-BDFE-40B9-9914-49B1F965B76B}" presName="hierRoot1" presStyleCnt="0">
        <dgm:presLayoutVars>
          <dgm:hierBranch val="init"/>
        </dgm:presLayoutVars>
      </dgm:prSet>
      <dgm:spPr/>
    </dgm:pt>
    <dgm:pt modelId="{15F83957-8DEF-4DF3-875E-D062EB689F57}" type="pres">
      <dgm:prSet presAssocID="{DECF22DC-BDFE-40B9-9914-49B1F965B76B}" presName="rootComposite1" presStyleCnt="0"/>
      <dgm:spPr/>
    </dgm:pt>
    <dgm:pt modelId="{71F7D14A-806A-4910-99A2-F7820E7402F1}" type="pres">
      <dgm:prSet presAssocID="{DECF22DC-BDFE-40B9-9914-49B1F965B76B}" presName="rootText1" presStyleLbl="node0" presStyleIdx="1" presStyleCnt="6" custScaleX="168989" custScaleY="396614">
        <dgm:presLayoutVars>
          <dgm:chPref val="3"/>
        </dgm:presLayoutVars>
      </dgm:prSet>
      <dgm:spPr/>
      <dgm:t>
        <a:bodyPr/>
        <a:lstStyle/>
        <a:p>
          <a:endParaRPr lang="en-US"/>
        </a:p>
      </dgm:t>
    </dgm:pt>
    <dgm:pt modelId="{3216BC84-C389-4E93-A0D8-6646A06CE5A3}" type="pres">
      <dgm:prSet presAssocID="{DECF22DC-BDFE-40B9-9914-49B1F965B76B}" presName="rootConnector1" presStyleLbl="node1" presStyleIdx="0" presStyleCnt="0"/>
      <dgm:spPr/>
      <dgm:t>
        <a:bodyPr/>
        <a:lstStyle/>
        <a:p>
          <a:endParaRPr lang="en-US"/>
        </a:p>
      </dgm:t>
    </dgm:pt>
    <dgm:pt modelId="{6C202025-5E85-42E8-BF61-0FA1D4CA8FE0}" type="pres">
      <dgm:prSet presAssocID="{DECF22DC-BDFE-40B9-9914-49B1F965B76B}" presName="hierChild2" presStyleCnt="0"/>
      <dgm:spPr/>
    </dgm:pt>
    <dgm:pt modelId="{E84FE42A-B095-487A-A986-AB8B48426917}" type="pres">
      <dgm:prSet presAssocID="{DECF22DC-BDFE-40B9-9914-49B1F965B76B}" presName="hierChild3" presStyleCnt="0"/>
      <dgm:spPr/>
    </dgm:pt>
    <dgm:pt modelId="{3CA42B0F-5B63-4057-9804-4381E6401EA5}" type="pres">
      <dgm:prSet presAssocID="{8CD74F1B-DF9A-4E0B-932A-DFACDFF8D3E0}" presName="hierRoot1" presStyleCnt="0">
        <dgm:presLayoutVars>
          <dgm:hierBranch val="init"/>
        </dgm:presLayoutVars>
      </dgm:prSet>
      <dgm:spPr/>
    </dgm:pt>
    <dgm:pt modelId="{24A898A0-2B62-4635-858C-F0FF7E107424}" type="pres">
      <dgm:prSet presAssocID="{8CD74F1B-DF9A-4E0B-932A-DFACDFF8D3E0}" presName="rootComposite1" presStyleCnt="0"/>
      <dgm:spPr/>
    </dgm:pt>
    <dgm:pt modelId="{1B04C638-3C1C-486A-B61D-3765C2F7C57F}" type="pres">
      <dgm:prSet presAssocID="{8CD74F1B-DF9A-4E0B-932A-DFACDFF8D3E0}" presName="rootText1" presStyleLbl="node0" presStyleIdx="2" presStyleCnt="6" custScaleX="146787" custScaleY="396614">
        <dgm:presLayoutVars>
          <dgm:chPref val="3"/>
        </dgm:presLayoutVars>
      </dgm:prSet>
      <dgm:spPr/>
      <dgm:t>
        <a:bodyPr/>
        <a:lstStyle/>
        <a:p>
          <a:endParaRPr lang="en-US"/>
        </a:p>
      </dgm:t>
    </dgm:pt>
    <dgm:pt modelId="{6F28F58A-8EC0-4D75-9F3E-D231F8F32CE6}" type="pres">
      <dgm:prSet presAssocID="{8CD74F1B-DF9A-4E0B-932A-DFACDFF8D3E0}" presName="rootConnector1" presStyleLbl="node1" presStyleIdx="0" presStyleCnt="0"/>
      <dgm:spPr/>
      <dgm:t>
        <a:bodyPr/>
        <a:lstStyle/>
        <a:p>
          <a:endParaRPr lang="en-US"/>
        </a:p>
      </dgm:t>
    </dgm:pt>
    <dgm:pt modelId="{64105E18-3FF0-41CB-8211-A4D18668CC8A}" type="pres">
      <dgm:prSet presAssocID="{8CD74F1B-DF9A-4E0B-932A-DFACDFF8D3E0}" presName="hierChild2" presStyleCnt="0"/>
      <dgm:spPr/>
    </dgm:pt>
    <dgm:pt modelId="{9A8368F0-E3C9-4915-9A5C-3284BE206E0C}" type="pres">
      <dgm:prSet presAssocID="{8CD74F1B-DF9A-4E0B-932A-DFACDFF8D3E0}" presName="hierChild3" presStyleCnt="0"/>
      <dgm:spPr/>
    </dgm:pt>
    <dgm:pt modelId="{CA116B71-B511-43CF-98FA-BD6B03818FE1}" type="pres">
      <dgm:prSet presAssocID="{126579F4-748B-48B6-972B-2FD706148189}" presName="hierRoot1" presStyleCnt="0">
        <dgm:presLayoutVars>
          <dgm:hierBranch val="init"/>
        </dgm:presLayoutVars>
      </dgm:prSet>
      <dgm:spPr/>
    </dgm:pt>
    <dgm:pt modelId="{164F3E88-218F-4956-A2AB-1D3FEC1C465E}" type="pres">
      <dgm:prSet presAssocID="{126579F4-748B-48B6-972B-2FD706148189}" presName="rootComposite1" presStyleCnt="0"/>
      <dgm:spPr/>
    </dgm:pt>
    <dgm:pt modelId="{C16AA577-8984-4981-8A86-0440F6FBE42D}" type="pres">
      <dgm:prSet presAssocID="{126579F4-748B-48B6-972B-2FD706148189}" presName="rootText1" presStyleLbl="node0" presStyleIdx="3" presStyleCnt="6" custScaleX="194690" custScaleY="396614">
        <dgm:presLayoutVars>
          <dgm:chPref val="3"/>
        </dgm:presLayoutVars>
      </dgm:prSet>
      <dgm:spPr/>
      <dgm:t>
        <a:bodyPr/>
        <a:lstStyle/>
        <a:p>
          <a:endParaRPr lang="en-US"/>
        </a:p>
      </dgm:t>
    </dgm:pt>
    <dgm:pt modelId="{C1CEA6FD-96D8-41C5-BAB5-2F3277A34E6D}" type="pres">
      <dgm:prSet presAssocID="{126579F4-748B-48B6-972B-2FD706148189}" presName="rootConnector1" presStyleLbl="node1" presStyleIdx="0" presStyleCnt="0"/>
      <dgm:spPr/>
      <dgm:t>
        <a:bodyPr/>
        <a:lstStyle/>
        <a:p>
          <a:endParaRPr lang="en-US"/>
        </a:p>
      </dgm:t>
    </dgm:pt>
    <dgm:pt modelId="{6CD8FA21-379D-4886-9093-3CAB7B376D9C}" type="pres">
      <dgm:prSet presAssocID="{126579F4-748B-48B6-972B-2FD706148189}" presName="hierChild2" presStyleCnt="0"/>
      <dgm:spPr/>
    </dgm:pt>
    <dgm:pt modelId="{8C28F486-4BD4-4C3F-BC9D-E31B5A83DE0B}" type="pres">
      <dgm:prSet presAssocID="{126579F4-748B-48B6-972B-2FD706148189}" presName="hierChild3" presStyleCnt="0"/>
      <dgm:spPr/>
    </dgm:pt>
    <dgm:pt modelId="{529DDA15-4277-4714-BC65-73B4AAD777D7}" type="pres">
      <dgm:prSet presAssocID="{9D286206-CFA1-49B7-8D11-F8855D3AF784}" presName="hierRoot1" presStyleCnt="0">
        <dgm:presLayoutVars>
          <dgm:hierBranch val="init"/>
        </dgm:presLayoutVars>
      </dgm:prSet>
      <dgm:spPr/>
    </dgm:pt>
    <dgm:pt modelId="{9EFF7F44-4444-4313-8243-0052CF019C7C}" type="pres">
      <dgm:prSet presAssocID="{9D286206-CFA1-49B7-8D11-F8855D3AF784}" presName="rootComposite1" presStyleCnt="0"/>
      <dgm:spPr/>
    </dgm:pt>
    <dgm:pt modelId="{CC913C06-F655-4E1D-8CE5-36942F55131E}" type="pres">
      <dgm:prSet presAssocID="{9D286206-CFA1-49B7-8D11-F8855D3AF784}" presName="rootText1" presStyleLbl="node0" presStyleIdx="4" presStyleCnt="6" custScaleX="142107" custScaleY="396614">
        <dgm:presLayoutVars>
          <dgm:chPref val="3"/>
        </dgm:presLayoutVars>
      </dgm:prSet>
      <dgm:spPr/>
      <dgm:t>
        <a:bodyPr/>
        <a:lstStyle/>
        <a:p>
          <a:endParaRPr lang="en-US"/>
        </a:p>
      </dgm:t>
    </dgm:pt>
    <dgm:pt modelId="{9A949DB5-401E-4DBE-910F-4F571D578148}" type="pres">
      <dgm:prSet presAssocID="{9D286206-CFA1-49B7-8D11-F8855D3AF784}" presName="rootConnector1" presStyleLbl="node1" presStyleIdx="0" presStyleCnt="0"/>
      <dgm:spPr/>
      <dgm:t>
        <a:bodyPr/>
        <a:lstStyle/>
        <a:p>
          <a:endParaRPr lang="en-US"/>
        </a:p>
      </dgm:t>
    </dgm:pt>
    <dgm:pt modelId="{14E9A72C-28AE-45CE-9C14-541E9F3CD3F0}" type="pres">
      <dgm:prSet presAssocID="{9D286206-CFA1-49B7-8D11-F8855D3AF784}" presName="hierChild2" presStyleCnt="0"/>
      <dgm:spPr/>
    </dgm:pt>
    <dgm:pt modelId="{8467F1B7-80FC-4F9B-B335-4BE93A4E2AFC}" type="pres">
      <dgm:prSet presAssocID="{9D286206-CFA1-49B7-8D11-F8855D3AF784}" presName="hierChild3" presStyleCnt="0"/>
      <dgm:spPr/>
    </dgm:pt>
    <dgm:pt modelId="{A73EB890-B5C7-47B1-B213-0E7505C6B9DD}" type="pres">
      <dgm:prSet presAssocID="{EFBBFE37-14FD-4E10-8010-556C008BF688}" presName="hierRoot1" presStyleCnt="0">
        <dgm:presLayoutVars>
          <dgm:hierBranch val="init"/>
        </dgm:presLayoutVars>
      </dgm:prSet>
      <dgm:spPr/>
    </dgm:pt>
    <dgm:pt modelId="{6FF67B97-6E8F-4CBA-BC82-4C5D9E399023}" type="pres">
      <dgm:prSet presAssocID="{EFBBFE37-14FD-4E10-8010-556C008BF688}" presName="rootComposite1" presStyleCnt="0"/>
      <dgm:spPr/>
    </dgm:pt>
    <dgm:pt modelId="{0D23C73D-4589-4159-8D20-42673E8D39A5}" type="pres">
      <dgm:prSet presAssocID="{EFBBFE37-14FD-4E10-8010-556C008BF688}" presName="rootText1" presStyleLbl="node0" presStyleIdx="5" presStyleCnt="6" custScaleX="167050" custScaleY="396614">
        <dgm:presLayoutVars>
          <dgm:chPref val="3"/>
        </dgm:presLayoutVars>
      </dgm:prSet>
      <dgm:spPr/>
      <dgm:t>
        <a:bodyPr/>
        <a:lstStyle/>
        <a:p>
          <a:endParaRPr lang="en-US"/>
        </a:p>
      </dgm:t>
    </dgm:pt>
    <dgm:pt modelId="{7438AD0D-2D28-4570-A0C7-BFAE2AC1E6F9}" type="pres">
      <dgm:prSet presAssocID="{EFBBFE37-14FD-4E10-8010-556C008BF688}" presName="rootConnector1" presStyleLbl="node1" presStyleIdx="0" presStyleCnt="0"/>
      <dgm:spPr/>
      <dgm:t>
        <a:bodyPr/>
        <a:lstStyle/>
        <a:p>
          <a:endParaRPr lang="en-US"/>
        </a:p>
      </dgm:t>
    </dgm:pt>
    <dgm:pt modelId="{09848610-FFDA-4DF0-B3BA-FE3207C83B08}" type="pres">
      <dgm:prSet presAssocID="{EFBBFE37-14FD-4E10-8010-556C008BF688}" presName="hierChild2" presStyleCnt="0"/>
      <dgm:spPr/>
    </dgm:pt>
    <dgm:pt modelId="{E7D582DA-B670-4B0D-8944-403584D13313}" type="pres">
      <dgm:prSet presAssocID="{EFBBFE37-14FD-4E10-8010-556C008BF688}" presName="hierChild3" presStyleCnt="0"/>
      <dgm:spPr/>
    </dgm:pt>
  </dgm:ptLst>
  <dgm:cxnLst>
    <dgm:cxn modelId="{A43C8165-0212-4082-9869-AD3807ABCC97}" srcId="{5055C5DF-22A8-4DFD-9618-19BE162E7F6B}" destId="{8CD74F1B-DF9A-4E0B-932A-DFACDFF8D3E0}" srcOrd="2" destOrd="0" parTransId="{3CBBF203-189D-4FCF-B7B2-36B3A90400B1}" sibTransId="{E3EF079E-5430-46CA-B687-D5D6BED280CB}"/>
    <dgm:cxn modelId="{A1EF0067-CB95-4174-A7E4-EAE391C0E0E7}" type="presOf" srcId="{8CD74F1B-DF9A-4E0B-932A-DFACDFF8D3E0}" destId="{1B04C638-3C1C-486A-B61D-3765C2F7C57F}" srcOrd="0" destOrd="0" presId="urn:microsoft.com/office/officeart/2005/8/layout/orgChart1"/>
    <dgm:cxn modelId="{5EA405F1-48BB-40C1-A533-A465E2BEF197}" type="presOf" srcId="{9D286206-CFA1-49B7-8D11-F8855D3AF784}" destId="{9A949DB5-401E-4DBE-910F-4F571D578148}" srcOrd="1" destOrd="0" presId="urn:microsoft.com/office/officeart/2005/8/layout/orgChart1"/>
    <dgm:cxn modelId="{5B8C9D82-8034-4984-9556-BF2B376F46DB}" type="presOf" srcId="{DECF22DC-BDFE-40B9-9914-49B1F965B76B}" destId="{71F7D14A-806A-4910-99A2-F7820E7402F1}" srcOrd="0" destOrd="0" presId="urn:microsoft.com/office/officeart/2005/8/layout/orgChart1"/>
    <dgm:cxn modelId="{645CA3CD-3C5F-4869-8CAC-AC97D92020E2}" type="presOf" srcId="{126579F4-748B-48B6-972B-2FD706148189}" destId="{C16AA577-8984-4981-8A86-0440F6FBE42D}" srcOrd="0" destOrd="0" presId="urn:microsoft.com/office/officeart/2005/8/layout/orgChart1"/>
    <dgm:cxn modelId="{586BC071-8954-42E8-A823-505586B2EBFF}" type="presOf" srcId="{EFBBFE37-14FD-4E10-8010-556C008BF688}" destId="{0D23C73D-4589-4159-8D20-42673E8D39A5}" srcOrd="0" destOrd="0" presId="urn:microsoft.com/office/officeart/2005/8/layout/orgChart1"/>
    <dgm:cxn modelId="{8730F9E3-05CE-4F27-A18B-1D8437F6D3C0}" srcId="{5055C5DF-22A8-4DFD-9618-19BE162E7F6B}" destId="{126579F4-748B-48B6-972B-2FD706148189}" srcOrd="3" destOrd="0" parTransId="{D26F44B8-CF96-4910-A7B8-13B718D2C20D}" sibTransId="{7AF3CC00-E2BC-4828-8E11-1C0DD3A1638F}"/>
    <dgm:cxn modelId="{CDA2E707-5D56-4B57-AB36-F00D5AB28C40}" type="presOf" srcId="{8CD74F1B-DF9A-4E0B-932A-DFACDFF8D3E0}" destId="{6F28F58A-8EC0-4D75-9F3E-D231F8F32CE6}" srcOrd="1" destOrd="0" presId="urn:microsoft.com/office/officeart/2005/8/layout/orgChart1"/>
    <dgm:cxn modelId="{0C4DAF5B-8333-4CBB-817D-827FBD86DD81}" type="presOf" srcId="{DECF22DC-BDFE-40B9-9914-49B1F965B76B}" destId="{3216BC84-C389-4E93-A0D8-6646A06CE5A3}" srcOrd="1" destOrd="0" presId="urn:microsoft.com/office/officeart/2005/8/layout/orgChart1"/>
    <dgm:cxn modelId="{B762BF94-C17B-48FF-A9AB-4955F7EF33BF}" srcId="{5055C5DF-22A8-4DFD-9618-19BE162E7F6B}" destId="{DECF22DC-BDFE-40B9-9914-49B1F965B76B}" srcOrd="1" destOrd="0" parTransId="{09963666-5F47-415D-8006-ECBF2D72824A}" sibTransId="{EA57B104-D19E-4EF8-8711-9A2B3B66B71A}"/>
    <dgm:cxn modelId="{6754DDD4-E86F-4F37-8442-AD01255F232B}" type="presOf" srcId="{EFBBFE37-14FD-4E10-8010-556C008BF688}" destId="{7438AD0D-2D28-4570-A0C7-BFAE2AC1E6F9}" srcOrd="1" destOrd="0" presId="urn:microsoft.com/office/officeart/2005/8/layout/orgChart1"/>
    <dgm:cxn modelId="{95943E48-7112-4786-A75A-3B4C9A903A28}" type="presOf" srcId="{AABC03AD-175E-4C12-B537-7FE66389CBD2}" destId="{5543CCB6-4D37-48B8-92CB-43DC5A565605}" srcOrd="1" destOrd="0" presId="urn:microsoft.com/office/officeart/2005/8/layout/orgChart1"/>
    <dgm:cxn modelId="{41C58C60-67C3-4DC8-A1D2-FE62A7F60422}" type="presOf" srcId="{5055C5DF-22A8-4DFD-9618-19BE162E7F6B}" destId="{A1FF057C-F1D1-49B7-8D84-8434C662A878}" srcOrd="0" destOrd="0" presId="urn:microsoft.com/office/officeart/2005/8/layout/orgChart1"/>
    <dgm:cxn modelId="{95D355F8-051F-463C-AD2C-72A62F7BDD13}" srcId="{5055C5DF-22A8-4DFD-9618-19BE162E7F6B}" destId="{AABC03AD-175E-4C12-B537-7FE66389CBD2}" srcOrd="0" destOrd="0" parTransId="{1CF46442-789A-4707-8362-0C1C36AC8DA2}" sibTransId="{2C1BE476-4EFC-42AD-AD29-FBE5E29BE754}"/>
    <dgm:cxn modelId="{6197F5C6-A8E3-4196-AC18-6DCD9D4148BE}" srcId="{5055C5DF-22A8-4DFD-9618-19BE162E7F6B}" destId="{9D286206-CFA1-49B7-8D11-F8855D3AF784}" srcOrd="4" destOrd="0" parTransId="{F9027C57-E41E-4CA7-BE33-0EAFEDF20829}" sibTransId="{14B9CD7E-3469-459F-8E30-B528398707BC}"/>
    <dgm:cxn modelId="{1D6BF365-20E2-4D9F-8A1B-B8269DC405E6}" type="presOf" srcId="{126579F4-748B-48B6-972B-2FD706148189}" destId="{C1CEA6FD-96D8-41C5-BAB5-2F3277A34E6D}" srcOrd="1" destOrd="0" presId="urn:microsoft.com/office/officeart/2005/8/layout/orgChart1"/>
    <dgm:cxn modelId="{6B77E57E-7CDA-4B3A-A5D3-7C7A8B506040}" type="presOf" srcId="{9D286206-CFA1-49B7-8D11-F8855D3AF784}" destId="{CC913C06-F655-4E1D-8CE5-36942F55131E}" srcOrd="0" destOrd="0" presId="urn:microsoft.com/office/officeart/2005/8/layout/orgChart1"/>
    <dgm:cxn modelId="{C73EAE61-3C4D-4997-96C6-04D99E1A297E}" srcId="{5055C5DF-22A8-4DFD-9618-19BE162E7F6B}" destId="{EFBBFE37-14FD-4E10-8010-556C008BF688}" srcOrd="5" destOrd="0" parTransId="{45DBFCE2-064F-4C40-ACAA-6E5FA44D08E9}" sibTransId="{D8B4F9B8-82A5-40FE-850D-B8271001BD41}"/>
    <dgm:cxn modelId="{96DE7745-9C83-41D2-96C5-0FD2EA7CCD6F}" type="presOf" srcId="{AABC03AD-175E-4C12-B537-7FE66389CBD2}" destId="{5C72588F-DB83-471A-9084-7C3E3ACB18F7}" srcOrd="0" destOrd="0" presId="urn:microsoft.com/office/officeart/2005/8/layout/orgChart1"/>
    <dgm:cxn modelId="{6657FF65-5F82-46DF-8983-063B341F417F}" type="presParOf" srcId="{A1FF057C-F1D1-49B7-8D84-8434C662A878}" destId="{05F57287-BBC4-4ED4-9807-2BA8F6EA2D13}" srcOrd="0" destOrd="0" presId="urn:microsoft.com/office/officeart/2005/8/layout/orgChart1"/>
    <dgm:cxn modelId="{814028AA-4CD8-4BBD-9F19-E3219172696D}" type="presParOf" srcId="{05F57287-BBC4-4ED4-9807-2BA8F6EA2D13}" destId="{DD66EB3B-E0C2-4666-B7F5-10BC4FD24AB6}" srcOrd="0" destOrd="0" presId="urn:microsoft.com/office/officeart/2005/8/layout/orgChart1"/>
    <dgm:cxn modelId="{CC48ADA4-7029-4A95-8C41-AEA2DB9FCE7B}" type="presParOf" srcId="{DD66EB3B-E0C2-4666-B7F5-10BC4FD24AB6}" destId="{5C72588F-DB83-471A-9084-7C3E3ACB18F7}" srcOrd="0" destOrd="0" presId="urn:microsoft.com/office/officeart/2005/8/layout/orgChart1"/>
    <dgm:cxn modelId="{E7AE8DA5-A406-4ED7-9A8B-86AF86D2E932}" type="presParOf" srcId="{DD66EB3B-E0C2-4666-B7F5-10BC4FD24AB6}" destId="{5543CCB6-4D37-48B8-92CB-43DC5A565605}" srcOrd="1" destOrd="0" presId="urn:microsoft.com/office/officeart/2005/8/layout/orgChart1"/>
    <dgm:cxn modelId="{CBC904F2-A663-4311-885A-93CC059C988B}" type="presParOf" srcId="{05F57287-BBC4-4ED4-9807-2BA8F6EA2D13}" destId="{903396C9-0F7B-4D10-B3C2-F648CAA9B007}" srcOrd="1" destOrd="0" presId="urn:microsoft.com/office/officeart/2005/8/layout/orgChart1"/>
    <dgm:cxn modelId="{F2AEF778-471C-41BE-BD6A-C2F9CD4FAA2F}" type="presParOf" srcId="{05F57287-BBC4-4ED4-9807-2BA8F6EA2D13}" destId="{ED65EFD9-091C-4E73-B41E-421CF448468C}" srcOrd="2" destOrd="0" presId="urn:microsoft.com/office/officeart/2005/8/layout/orgChart1"/>
    <dgm:cxn modelId="{72DA91F3-401B-42C6-8EC8-0E87B8725194}" type="presParOf" srcId="{A1FF057C-F1D1-49B7-8D84-8434C662A878}" destId="{8CDE2E5B-1AC1-4342-9750-C87F3F72E127}" srcOrd="1" destOrd="0" presId="urn:microsoft.com/office/officeart/2005/8/layout/orgChart1"/>
    <dgm:cxn modelId="{9B267DE8-D5A6-4A23-BDB2-15015E6857E9}" type="presParOf" srcId="{8CDE2E5B-1AC1-4342-9750-C87F3F72E127}" destId="{15F83957-8DEF-4DF3-875E-D062EB689F57}" srcOrd="0" destOrd="0" presId="urn:microsoft.com/office/officeart/2005/8/layout/orgChart1"/>
    <dgm:cxn modelId="{43E20B33-3116-41A3-BEBB-6C7A4C5969EF}" type="presParOf" srcId="{15F83957-8DEF-4DF3-875E-D062EB689F57}" destId="{71F7D14A-806A-4910-99A2-F7820E7402F1}" srcOrd="0" destOrd="0" presId="urn:microsoft.com/office/officeart/2005/8/layout/orgChart1"/>
    <dgm:cxn modelId="{652DFC85-8649-455D-B553-D2627EC81381}" type="presParOf" srcId="{15F83957-8DEF-4DF3-875E-D062EB689F57}" destId="{3216BC84-C389-4E93-A0D8-6646A06CE5A3}" srcOrd="1" destOrd="0" presId="urn:microsoft.com/office/officeart/2005/8/layout/orgChart1"/>
    <dgm:cxn modelId="{037E186D-84AE-4624-BF26-2C9B57CFB32E}" type="presParOf" srcId="{8CDE2E5B-1AC1-4342-9750-C87F3F72E127}" destId="{6C202025-5E85-42E8-BF61-0FA1D4CA8FE0}" srcOrd="1" destOrd="0" presId="urn:microsoft.com/office/officeart/2005/8/layout/orgChart1"/>
    <dgm:cxn modelId="{F7248F45-6895-4FBE-9E56-D92FB7149872}" type="presParOf" srcId="{8CDE2E5B-1AC1-4342-9750-C87F3F72E127}" destId="{E84FE42A-B095-487A-A986-AB8B48426917}" srcOrd="2" destOrd="0" presId="urn:microsoft.com/office/officeart/2005/8/layout/orgChart1"/>
    <dgm:cxn modelId="{45845620-1662-46EA-976B-6B058D77E252}" type="presParOf" srcId="{A1FF057C-F1D1-49B7-8D84-8434C662A878}" destId="{3CA42B0F-5B63-4057-9804-4381E6401EA5}" srcOrd="2" destOrd="0" presId="urn:microsoft.com/office/officeart/2005/8/layout/orgChart1"/>
    <dgm:cxn modelId="{864982C7-868D-4F32-921E-BFB095CB8495}" type="presParOf" srcId="{3CA42B0F-5B63-4057-9804-4381E6401EA5}" destId="{24A898A0-2B62-4635-858C-F0FF7E107424}" srcOrd="0" destOrd="0" presId="urn:microsoft.com/office/officeart/2005/8/layout/orgChart1"/>
    <dgm:cxn modelId="{D6B68C2E-E862-4D27-BA5A-DAC6C3F93644}" type="presParOf" srcId="{24A898A0-2B62-4635-858C-F0FF7E107424}" destId="{1B04C638-3C1C-486A-B61D-3765C2F7C57F}" srcOrd="0" destOrd="0" presId="urn:microsoft.com/office/officeart/2005/8/layout/orgChart1"/>
    <dgm:cxn modelId="{30C257F8-5E10-4905-9989-351A377AC8D4}" type="presParOf" srcId="{24A898A0-2B62-4635-858C-F0FF7E107424}" destId="{6F28F58A-8EC0-4D75-9F3E-D231F8F32CE6}" srcOrd="1" destOrd="0" presId="urn:microsoft.com/office/officeart/2005/8/layout/orgChart1"/>
    <dgm:cxn modelId="{97DB1FA5-A91B-46CF-B5D8-09C20044A226}" type="presParOf" srcId="{3CA42B0F-5B63-4057-9804-4381E6401EA5}" destId="{64105E18-3FF0-41CB-8211-A4D18668CC8A}" srcOrd="1" destOrd="0" presId="urn:microsoft.com/office/officeart/2005/8/layout/orgChart1"/>
    <dgm:cxn modelId="{43B1EC0B-4F8E-423E-8BD0-F58430DDCBE8}" type="presParOf" srcId="{3CA42B0F-5B63-4057-9804-4381E6401EA5}" destId="{9A8368F0-E3C9-4915-9A5C-3284BE206E0C}" srcOrd="2" destOrd="0" presId="urn:microsoft.com/office/officeart/2005/8/layout/orgChart1"/>
    <dgm:cxn modelId="{BF2B957D-9A24-40FE-A17F-D76BC776A99E}" type="presParOf" srcId="{A1FF057C-F1D1-49B7-8D84-8434C662A878}" destId="{CA116B71-B511-43CF-98FA-BD6B03818FE1}" srcOrd="3" destOrd="0" presId="urn:microsoft.com/office/officeart/2005/8/layout/orgChart1"/>
    <dgm:cxn modelId="{2FFD477F-6612-4E66-918A-9D8FF945ED5D}" type="presParOf" srcId="{CA116B71-B511-43CF-98FA-BD6B03818FE1}" destId="{164F3E88-218F-4956-A2AB-1D3FEC1C465E}" srcOrd="0" destOrd="0" presId="urn:microsoft.com/office/officeart/2005/8/layout/orgChart1"/>
    <dgm:cxn modelId="{B2740264-6C0C-47FB-B304-78F6CB5A5B21}" type="presParOf" srcId="{164F3E88-218F-4956-A2AB-1D3FEC1C465E}" destId="{C16AA577-8984-4981-8A86-0440F6FBE42D}" srcOrd="0" destOrd="0" presId="urn:microsoft.com/office/officeart/2005/8/layout/orgChart1"/>
    <dgm:cxn modelId="{7B0F193C-E75E-4B5D-921A-2DF4519A5FD9}" type="presParOf" srcId="{164F3E88-218F-4956-A2AB-1D3FEC1C465E}" destId="{C1CEA6FD-96D8-41C5-BAB5-2F3277A34E6D}" srcOrd="1" destOrd="0" presId="urn:microsoft.com/office/officeart/2005/8/layout/orgChart1"/>
    <dgm:cxn modelId="{748014E6-6D4F-4199-B10D-FA5F279F5FD3}" type="presParOf" srcId="{CA116B71-B511-43CF-98FA-BD6B03818FE1}" destId="{6CD8FA21-379D-4886-9093-3CAB7B376D9C}" srcOrd="1" destOrd="0" presId="urn:microsoft.com/office/officeart/2005/8/layout/orgChart1"/>
    <dgm:cxn modelId="{65ED25F7-185C-490E-B6C6-02CBD86932D0}" type="presParOf" srcId="{CA116B71-B511-43CF-98FA-BD6B03818FE1}" destId="{8C28F486-4BD4-4C3F-BC9D-E31B5A83DE0B}" srcOrd="2" destOrd="0" presId="urn:microsoft.com/office/officeart/2005/8/layout/orgChart1"/>
    <dgm:cxn modelId="{8736F2F3-252E-4D73-8087-6CA981C0A5A8}" type="presParOf" srcId="{A1FF057C-F1D1-49B7-8D84-8434C662A878}" destId="{529DDA15-4277-4714-BC65-73B4AAD777D7}" srcOrd="4" destOrd="0" presId="urn:microsoft.com/office/officeart/2005/8/layout/orgChart1"/>
    <dgm:cxn modelId="{CCCF482E-49F8-4B2B-8689-2BE5FD2893D3}" type="presParOf" srcId="{529DDA15-4277-4714-BC65-73B4AAD777D7}" destId="{9EFF7F44-4444-4313-8243-0052CF019C7C}" srcOrd="0" destOrd="0" presId="urn:microsoft.com/office/officeart/2005/8/layout/orgChart1"/>
    <dgm:cxn modelId="{F1C5A70E-B891-4563-B35A-F95C069739A1}" type="presParOf" srcId="{9EFF7F44-4444-4313-8243-0052CF019C7C}" destId="{CC913C06-F655-4E1D-8CE5-36942F55131E}" srcOrd="0" destOrd="0" presId="urn:microsoft.com/office/officeart/2005/8/layout/orgChart1"/>
    <dgm:cxn modelId="{BD98F34B-DB99-4816-BE79-3DAA4C1F43C8}" type="presParOf" srcId="{9EFF7F44-4444-4313-8243-0052CF019C7C}" destId="{9A949DB5-401E-4DBE-910F-4F571D578148}" srcOrd="1" destOrd="0" presId="urn:microsoft.com/office/officeart/2005/8/layout/orgChart1"/>
    <dgm:cxn modelId="{4DFA5712-9D0D-47DE-BD7B-D5FEC10B54B3}" type="presParOf" srcId="{529DDA15-4277-4714-BC65-73B4AAD777D7}" destId="{14E9A72C-28AE-45CE-9C14-541E9F3CD3F0}" srcOrd="1" destOrd="0" presId="urn:microsoft.com/office/officeart/2005/8/layout/orgChart1"/>
    <dgm:cxn modelId="{AFBAEECA-786F-4262-A960-5DDF7AEC3DFA}" type="presParOf" srcId="{529DDA15-4277-4714-BC65-73B4AAD777D7}" destId="{8467F1B7-80FC-4F9B-B335-4BE93A4E2AFC}" srcOrd="2" destOrd="0" presId="urn:microsoft.com/office/officeart/2005/8/layout/orgChart1"/>
    <dgm:cxn modelId="{1C116578-5440-4BB4-8862-9B261CB6BCC3}" type="presParOf" srcId="{A1FF057C-F1D1-49B7-8D84-8434C662A878}" destId="{A73EB890-B5C7-47B1-B213-0E7505C6B9DD}" srcOrd="5" destOrd="0" presId="urn:microsoft.com/office/officeart/2005/8/layout/orgChart1"/>
    <dgm:cxn modelId="{6F1D007F-091A-4EB1-99E0-C35DAB5974AA}" type="presParOf" srcId="{A73EB890-B5C7-47B1-B213-0E7505C6B9DD}" destId="{6FF67B97-6E8F-4CBA-BC82-4C5D9E399023}" srcOrd="0" destOrd="0" presId="urn:microsoft.com/office/officeart/2005/8/layout/orgChart1"/>
    <dgm:cxn modelId="{037AD5C2-8EA7-4510-B906-FE81D8163BC4}" type="presParOf" srcId="{6FF67B97-6E8F-4CBA-BC82-4C5D9E399023}" destId="{0D23C73D-4589-4159-8D20-42673E8D39A5}" srcOrd="0" destOrd="0" presId="urn:microsoft.com/office/officeart/2005/8/layout/orgChart1"/>
    <dgm:cxn modelId="{DB877548-FC5C-40EF-8DCE-1C157E46E822}" type="presParOf" srcId="{6FF67B97-6E8F-4CBA-BC82-4C5D9E399023}" destId="{7438AD0D-2D28-4570-A0C7-BFAE2AC1E6F9}" srcOrd="1" destOrd="0" presId="urn:microsoft.com/office/officeart/2005/8/layout/orgChart1"/>
    <dgm:cxn modelId="{D6CBFC66-C769-4B84-BCE1-BF9C0FC92EBB}" type="presParOf" srcId="{A73EB890-B5C7-47B1-B213-0E7505C6B9DD}" destId="{09848610-FFDA-4DF0-B3BA-FE3207C83B08}" srcOrd="1" destOrd="0" presId="urn:microsoft.com/office/officeart/2005/8/layout/orgChart1"/>
    <dgm:cxn modelId="{85C34793-F25D-4323-8652-EA919B6E0F75}" type="presParOf" srcId="{A73EB890-B5C7-47B1-B213-0E7505C6B9DD}" destId="{E7D582DA-B670-4B0D-8944-403584D1331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0171ED-99D0-475F-861F-55850EC5D72B}" type="doc">
      <dgm:prSet loTypeId="urn:microsoft.com/office/officeart/2005/8/layout/radial5" loCatId="relationship" qsTypeId="urn:microsoft.com/office/officeart/2005/8/quickstyle/3d7" qsCatId="3D" csTypeId="urn:microsoft.com/office/officeart/2005/8/colors/colorful1#3" csCatId="colorful" phldr="1"/>
      <dgm:spPr/>
      <dgm:t>
        <a:bodyPr/>
        <a:lstStyle/>
        <a:p>
          <a:endParaRPr lang="en-US"/>
        </a:p>
      </dgm:t>
    </dgm:pt>
    <dgm:pt modelId="{0E6629D4-9479-4600-AD17-88D43F734F9A}">
      <dgm:prSet phldrT="[Text]" custT="1"/>
      <dgm:spPr>
        <a:xfrm>
          <a:off x="3079644" y="2514575"/>
          <a:ext cx="3193630" cy="1410399"/>
        </a:xfrm>
        <a:prstGeom prst="ellipse">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gm:spPr>
      <dgm:t>
        <a:bodyPr/>
        <a:lstStyle/>
        <a:p>
          <a:r>
            <a:rPr lang="en-US" sz="2800" b="1" dirty="0" err="1">
              <a:solidFill>
                <a:sysClr val="window" lastClr="FFFFFF"/>
              </a:solidFill>
              <a:latin typeface="Times New Roman" panose="02020603050405020304" pitchFamily="18" charset="0"/>
              <a:ea typeface="+mn-ea"/>
              <a:cs typeface="Times New Roman" panose="02020603050405020304" pitchFamily="18" charset="0"/>
            </a:rPr>
            <a:t>Kinh</a:t>
          </a:r>
          <a:r>
            <a:rPr lang="en-US" sz="2800" b="1" dirty="0">
              <a:solidFill>
                <a:sysClr val="window" lastClr="FFFFFF"/>
              </a:solidFill>
              <a:latin typeface="Times New Roman" panose="02020603050405020304" pitchFamily="18" charset="0"/>
              <a:ea typeface="+mn-ea"/>
              <a:cs typeface="Times New Roman" panose="02020603050405020304" pitchFamily="18" charset="0"/>
            </a:rPr>
            <a:t> </a:t>
          </a:r>
          <a:r>
            <a:rPr lang="en-US" sz="2800" b="1" dirty="0" err="1">
              <a:solidFill>
                <a:sysClr val="window" lastClr="FFFFFF"/>
              </a:solidFill>
              <a:latin typeface="Times New Roman" panose="02020603050405020304" pitchFamily="18" charset="0"/>
              <a:ea typeface="+mn-ea"/>
              <a:cs typeface="Times New Roman" panose="02020603050405020304" pitchFamily="18" charset="0"/>
            </a:rPr>
            <a:t>nghiệm</a:t>
          </a:r>
          <a:endParaRPr lang="en-US" sz="2800" b="1" dirty="0">
            <a:solidFill>
              <a:sysClr val="window" lastClr="FFFFFF"/>
            </a:solidFill>
            <a:latin typeface="Times New Roman" panose="02020603050405020304" pitchFamily="18" charset="0"/>
            <a:ea typeface="+mn-ea"/>
            <a:cs typeface="Times New Roman" panose="02020603050405020304" pitchFamily="18" charset="0"/>
          </a:endParaRPr>
        </a:p>
      </dgm:t>
    </dgm:pt>
    <dgm:pt modelId="{05F5121F-EE59-4401-BFC3-661DF279EC3A}" type="parTrans" cxnId="{A8D952BD-4A01-463C-BC80-9BBAA2CA1D37}">
      <dgm:prSet/>
      <dgm:spPr/>
      <dgm:t>
        <a:bodyPr/>
        <a:lstStyle/>
        <a:p>
          <a:endParaRPr lang="en-US" sz="5400" b="1">
            <a:latin typeface="Arial" pitchFamily="34" charset="0"/>
            <a:cs typeface="Arial" pitchFamily="34" charset="0"/>
          </a:endParaRPr>
        </a:p>
      </dgm:t>
    </dgm:pt>
    <dgm:pt modelId="{5CEF77C7-CDE9-40B7-AA8D-318F843E467F}" type="sibTrans" cxnId="{A8D952BD-4A01-463C-BC80-9BBAA2CA1D37}">
      <dgm:prSet/>
      <dgm:spPr/>
      <dgm:t>
        <a:bodyPr/>
        <a:lstStyle/>
        <a:p>
          <a:endParaRPr lang="en-US" sz="5400" b="1">
            <a:latin typeface="Arial" pitchFamily="34" charset="0"/>
            <a:cs typeface="Arial" pitchFamily="34" charset="0"/>
          </a:endParaRPr>
        </a:p>
      </dgm:t>
    </dgm:pt>
    <dgm:pt modelId="{BD90FA4D-545D-41BA-B945-E06AE4389108}">
      <dgm:prSet phldrT="[Text]" custT="1"/>
      <dgm:spPr>
        <a:xfrm>
          <a:off x="2953271" y="280223"/>
          <a:ext cx="3123339" cy="1172673"/>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Độc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lập</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tộc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và</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chủ</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nghĩa</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xã</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hội</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p>
      </dgm:t>
    </dgm:pt>
    <dgm:pt modelId="{A11BE53F-D3F2-4BB5-A188-254A4074E43D}" type="parTrans" cxnId="{4CC67155-1F9F-4546-BD07-D98302EDB6CF}">
      <dgm:prSet custT="1"/>
      <dgm:spPr>
        <a:xfrm rot="15964411">
          <a:off x="4310574" y="1663707"/>
          <a:ext cx="564288"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7C4D22C0-37C7-4C51-BADA-62914590DEB7}" type="sibTrans" cxnId="{4CC67155-1F9F-4546-BD07-D98302EDB6CF}">
      <dgm:prSet/>
      <dgm:spPr/>
      <dgm:t>
        <a:bodyPr/>
        <a:lstStyle/>
        <a:p>
          <a:endParaRPr lang="en-US" sz="5400" b="1">
            <a:latin typeface="Arial" pitchFamily="34" charset="0"/>
            <a:cs typeface="Arial" pitchFamily="34" charset="0"/>
          </a:endParaRPr>
        </a:p>
      </dgm:t>
    </dgm:pt>
    <dgm:pt modelId="{87BA227A-49A6-401E-8B60-1BC2917D95EB}">
      <dgm:prSet phldrT="[Text]" custT="1"/>
      <dgm:spPr>
        <a:xfrm>
          <a:off x="5711418" y="903258"/>
          <a:ext cx="3421066" cy="1778961"/>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a:solidFill>
                <a:sysClr val="windowText" lastClr="000000"/>
              </a:solidFill>
              <a:latin typeface="Times New Roman" panose="02020603050405020304" pitchFamily="18" charset="0"/>
              <a:ea typeface="+mn-ea"/>
              <a:cs typeface="Times New Roman" panose="02020603050405020304" pitchFamily="18" charset="0"/>
            </a:rPr>
            <a:t>Tin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tưởng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vào</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sức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mạnh</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của</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tộc</a:t>
          </a:r>
          <a:endParaRPr lang="en-US" sz="18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97C5BE29-4D7C-4C80-9C65-6B9B53C29A61}" type="parTrans" cxnId="{E4EC3C31-A125-4C18-A030-18BB964596AC}">
      <dgm:prSet custT="1"/>
      <dgm:spPr>
        <a:xfrm rot="19952144">
          <a:off x="5835462" y="2192306"/>
          <a:ext cx="299714"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64CCF5E1-E707-433E-878B-FAB1DAD7FFDF}" type="sibTrans" cxnId="{E4EC3C31-A125-4C18-A030-18BB964596AC}">
      <dgm:prSet/>
      <dgm:spPr/>
      <dgm:t>
        <a:bodyPr/>
        <a:lstStyle/>
        <a:p>
          <a:endParaRPr lang="en-US" sz="5400" b="1">
            <a:latin typeface="Arial" pitchFamily="34" charset="0"/>
            <a:cs typeface="Arial" pitchFamily="34" charset="0"/>
          </a:endParaRPr>
        </a:p>
      </dgm:t>
    </dgm:pt>
    <dgm:pt modelId="{CA1C82CE-7A09-48D8-9B8D-C5AF8D5CFA16}">
      <dgm:prSet phldrT="[Text]" custT="1"/>
      <dgm:spPr>
        <a:xfrm>
          <a:off x="4800869" y="5202858"/>
          <a:ext cx="3175267" cy="1623444"/>
        </a:xfrm>
        <a:prstGeom prst="ellipse">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Chiến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tranh</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nhân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tìm</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ra</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biện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pháp</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chiến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đấu</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đúng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đắn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sáng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tạo</a:t>
          </a:r>
          <a:endParaRPr lang="en-US" sz="18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F6337079-D58E-411C-9598-1B6A7D02F075}" type="parTrans" cxnId="{7226D7C4-0C84-461F-88CA-7379FC6A8947}">
      <dgm:prSet custT="1"/>
      <dgm:spPr>
        <a:xfrm rot="3510550">
          <a:off x="5075154" y="4214115"/>
          <a:ext cx="832523" cy="67205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FADB6731-5AF0-464E-8987-B231508B47A0}" type="sibTrans" cxnId="{7226D7C4-0C84-461F-88CA-7379FC6A8947}">
      <dgm:prSet/>
      <dgm:spPr/>
      <dgm:t>
        <a:bodyPr/>
        <a:lstStyle/>
        <a:p>
          <a:endParaRPr lang="en-US" sz="5400" b="1">
            <a:latin typeface="Arial" pitchFamily="34" charset="0"/>
            <a:cs typeface="Arial" pitchFamily="34" charset="0"/>
          </a:endParaRPr>
        </a:p>
      </dgm:t>
    </dgm:pt>
    <dgm:pt modelId="{DF45DAFE-49DE-40FD-BFA4-629F417FC1D1}">
      <dgm:prSet phldrT="[Text]" custT="1"/>
      <dgm:spPr>
        <a:xfrm>
          <a:off x="1515381" y="5221872"/>
          <a:ext cx="3001463" cy="1478441"/>
        </a:xfrm>
        <a:prstGeom prst="ellipse">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Phải</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có</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công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tác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tổ</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chức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thực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hiện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giỏi</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năng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động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sáng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tạo</a:t>
          </a:r>
          <a:endParaRPr lang="en-US" sz="1800" b="1"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800953D7-BD83-4F11-B08F-F5965FAFFD43}" type="parTrans" cxnId="{3C5D3884-6619-4C1B-BBC7-5175BDC276F3}">
      <dgm:prSet custT="1"/>
      <dgm:spPr>
        <a:xfrm rot="7272133">
          <a:off x="3448000" y="4220573"/>
          <a:ext cx="837558" cy="672052"/>
        </a:xfrm>
        <a:prstGeom prst="rightArrow">
          <a:avLst>
            <a:gd name="adj1" fmla="val 60000"/>
            <a:gd name="adj2" fmla="val 50000"/>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39FD9FA2-ED85-4C9C-90E4-F71FBAD8ECCC}" type="sibTrans" cxnId="{3C5D3884-6619-4C1B-BBC7-5175BDC276F3}">
      <dgm:prSet/>
      <dgm:spPr/>
      <dgm:t>
        <a:bodyPr/>
        <a:lstStyle/>
        <a:p>
          <a:endParaRPr lang="en-US" sz="5400" b="1">
            <a:latin typeface="Arial" pitchFamily="34" charset="0"/>
            <a:cs typeface="Arial" pitchFamily="34" charset="0"/>
          </a:endParaRPr>
        </a:p>
      </dgm:t>
    </dgm:pt>
    <dgm:pt modelId="{14F572E8-6FF2-4B23-84CF-41C087AF4D60}">
      <dgm:prSet phldrT="[Text]" custT="1"/>
      <dgm:spPr>
        <a:xfrm>
          <a:off x="126949" y="2743204"/>
          <a:ext cx="2717309" cy="2509011"/>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rgbClr val="FFFF00"/>
              </a:solidFill>
              <a:latin typeface="Times New Roman" panose="02020603050405020304" pitchFamily="18" charset="0"/>
              <a:ea typeface="+mn-ea"/>
              <a:cs typeface="Times New Roman" panose="02020603050405020304" pitchFamily="18" charset="0"/>
            </a:rPr>
            <a:t>Coi</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trọng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công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tác</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xây</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dựng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Đảng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xây</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dựng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lực</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lượng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cách</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mạng</a:t>
          </a:r>
          <a:r>
            <a:rPr lang="en-US" sz="1800" b="1" dirty="0">
              <a:solidFill>
                <a:srgbClr val="FFFF00"/>
              </a:solidFill>
              <a:latin typeface="Times New Roman" panose="02020603050405020304" pitchFamily="18" charset="0"/>
              <a:ea typeface="+mn-ea"/>
              <a:cs typeface="Times New Roman" panose="02020603050405020304" pitchFamily="18" charset="0"/>
            </a:rPr>
            <a:t> ở </a:t>
          </a:r>
          <a:r>
            <a:rPr lang="en-US" sz="1800" b="1" dirty="0" err="1">
              <a:solidFill>
                <a:srgbClr val="FFFF00"/>
              </a:solidFill>
              <a:latin typeface="Times New Roman" panose="02020603050405020304" pitchFamily="18" charset="0"/>
              <a:ea typeface="+mn-ea"/>
              <a:cs typeface="Times New Roman" panose="02020603050405020304" pitchFamily="18" charset="0"/>
            </a:rPr>
            <a:t>cả</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hậu</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phương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và</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tiền</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tuyến</a:t>
          </a:r>
          <a:endParaRPr lang="en-US" sz="1800" b="1" dirty="0">
            <a:solidFill>
              <a:srgbClr val="FFFF00"/>
            </a:solidFill>
            <a:latin typeface="Times New Roman" panose="02020603050405020304" pitchFamily="18" charset="0"/>
            <a:ea typeface="+mn-ea"/>
            <a:cs typeface="Times New Roman" panose="02020603050405020304" pitchFamily="18" charset="0"/>
          </a:endParaRPr>
        </a:p>
      </dgm:t>
    </dgm:pt>
    <dgm:pt modelId="{A2BDD4EB-B69B-4E33-8688-D20D3D13C115}" type="parTrans" cxnId="{E0367DD0-2AE4-46ED-AD7A-8FE74C210324}">
      <dgm:prSet custT="1"/>
      <dgm:spPr>
        <a:xfrm rot="9977910">
          <a:off x="2915338" y="3281241"/>
          <a:ext cx="261457"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5C01E380-BD98-49D7-8874-1C549EDDA56F}" type="sibTrans" cxnId="{E0367DD0-2AE4-46ED-AD7A-8FE74C210324}">
      <dgm:prSet/>
      <dgm:spPr/>
      <dgm:t>
        <a:bodyPr/>
        <a:lstStyle/>
        <a:p>
          <a:endParaRPr lang="en-US" sz="5400" b="1">
            <a:latin typeface="Arial" pitchFamily="34" charset="0"/>
            <a:cs typeface="Arial" pitchFamily="34" charset="0"/>
          </a:endParaRPr>
        </a:p>
      </dgm:t>
    </dgm:pt>
    <dgm:pt modelId="{F745FC24-A075-4F4A-AE2D-7799955A2696}">
      <dgm:prSet phldrT="[Text]" custT="1"/>
      <dgm:spPr>
        <a:xfrm>
          <a:off x="309512" y="749902"/>
          <a:ext cx="2860729" cy="1772414"/>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Đoàn</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kết</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quốc</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tế</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rộng</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dirty="0" err="1">
              <a:solidFill>
                <a:sysClr val="windowText" lastClr="000000"/>
              </a:solidFill>
              <a:latin typeface="Times New Roman" panose="02020603050405020304" pitchFamily="18" charset="0"/>
              <a:ea typeface="+mn-ea"/>
              <a:cs typeface="Times New Roman" panose="02020603050405020304" pitchFamily="18" charset="0"/>
            </a:rPr>
            <a:t>rãi</a:t>
          </a:r>
          <a:r>
            <a:rPr lang="en-US" sz="1800" b="1" dirty="0">
              <a:solidFill>
                <a:sysClr val="windowText" lastClr="000000"/>
              </a:solidFill>
              <a:latin typeface="Times New Roman" panose="02020603050405020304" pitchFamily="18" charset="0"/>
              <a:ea typeface="+mn-ea"/>
              <a:cs typeface="Times New Roman" panose="02020603050405020304" pitchFamily="18" charset="0"/>
            </a:rPr>
            <a:t>.</a:t>
          </a:r>
        </a:p>
      </dgm:t>
    </dgm:pt>
    <dgm:pt modelId="{69DED2C8-5ADF-4576-B716-E8DDEB001338}" type="parTrans" cxnId="{2B462A1C-3152-4C1F-8033-4CC1FDE132E3}">
      <dgm:prSet custT="1"/>
      <dgm:spPr>
        <a:xfrm rot="12500249">
          <a:off x="2999750" y="2116879"/>
          <a:ext cx="509413"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5400" b="1">
            <a:latin typeface="Arial" pitchFamily="34" charset="0"/>
            <a:ea typeface="+mn-ea"/>
            <a:cs typeface="Arial" pitchFamily="34" charset="0"/>
          </a:endParaRPr>
        </a:p>
      </dgm:t>
    </dgm:pt>
    <dgm:pt modelId="{4220598D-479E-4E0D-9E71-EA58FD779CB6}" type="sibTrans" cxnId="{2B462A1C-3152-4C1F-8033-4CC1FDE132E3}">
      <dgm:prSet/>
      <dgm:spPr/>
      <dgm:t>
        <a:bodyPr/>
        <a:lstStyle/>
        <a:p>
          <a:endParaRPr lang="en-US" sz="5400" b="1">
            <a:latin typeface="Arial" pitchFamily="34" charset="0"/>
            <a:cs typeface="Arial" pitchFamily="34" charset="0"/>
          </a:endParaRPr>
        </a:p>
      </dgm:t>
    </dgm:pt>
    <dgm:pt modelId="{23C326BD-E5D0-4AC2-B1E3-2F8A6E799F72}">
      <dgm:prSet phldrT="[Text]" custT="1"/>
      <dgm:spPr>
        <a:xfrm>
          <a:off x="6514221" y="2971476"/>
          <a:ext cx="2923811" cy="2210128"/>
        </a:xfrm>
        <a:prstGeom prst="ellipse">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gm:spPr>
      <dgm:t>
        <a:bodyPr/>
        <a:lstStyle/>
        <a:p>
          <a:r>
            <a:rPr lang="en-US" sz="1800" b="1" dirty="0" err="1">
              <a:solidFill>
                <a:srgbClr val="FFFF00"/>
              </a:solidFill>
              <a:latin typeface="Times New Roman" panose="02020603050405020304" pitchFamily="18" charset="0"/>
              <a:ea typeface="+mn-ea"/>
              <a:cs typeface="Times New Roman" panose="02020603050405020304" pitchFamily="18" charset="0"/>
            </a:rPr>
            <a:t>Kiên</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định</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tư</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tưởng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chiến</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lược</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tiến</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công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quyết</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đánh</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và</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quyết</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thắng</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đế</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quốc</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Mỹ</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xâm</a:t>
          </a:r>
          <a:r>
            <a:rPr lang="en-US" sz="1800" b="1" dirty="0">
              <a:solidFill>
                <a:srgbClr val="FFFF00"/>
              </a:solidFill>
              <a:latin typeface="Times New Roman" panose="02020603050405020304" pitchFamily="18" charset="0"/>
              <a:ea typeface="+mn-ea"/>
              <a:cs typeface="Times New Roman" panose="02020603050405020304" pitchFamily="18" charset="0"/>
            </a:rPr>
            <a:t> </a:t>
          </a:r>
          <a:r>
            <a:rPr lang="en-US" sz="1800" b="1" dirty="0" err="1">
              <a:solidFill>
                <a:srgbClr val="FFFF00"/>
              </a:solidFill>
              <a:latin typeface="Times New Roman" panose="02020603050405020304" pitchFamily="18" charset="0"/>
              <a:ea typeface="+mn-ea"/>
              <a:cs typeface="Times New Roman" panose="02020603050405020304" pitchFamily="18" charset="0"/>
            </a:rPr>
            <a:t>lược</a:t>
          </a:r>
          <a:r>
            <a:rPr lang="en-US" sz="1800" b="1" dirty="0">
              <a:solidFill>
                <a:srgbClr val="FFFF00"/>
              </a:solidFill>
              <a:latin typeface="Times New Roman" panose="02020603050405020304" pitchFamily="18" charset="0"/>
              <a:ea typeface="+mn-ea"/>
              <a:cs typeface="Times New Roman" panose="02020603050405020304" pitchFamily="18" charset="0"/>
            </a:rPr>
            <a:t>.</a:t>
          </a:r>
        </a:p>
      </dgm:t>
    </dgm:pt>
    <dgm:pt modelId="{6324E172-0C80-4402-99BF-D5A51B804E02}" type="parTrans" cxnId="{9B98ACCA-2AA1-4726-A53C-12A4A351F009}">
      <dgm:prSet custT="1"/>
      <dgm:spPr>
        <a:xfrm rot="873333">
          <a:off x="6260893" y="3306071"/>
          <a:ext cx="295980" cy="67205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gm:spPr>
      <dgm:t>
        <a:bodyPr/>
        <a:lstStyle/>
        <a:p>
          <a:endParaRPr lang="en-US" sz="3200">
            <a:latin typeface="Calibri"/>
            <a:ea typeface="+mn-ea"/>
            <a:cs typeface="+mn-cs"/>
          </a:endParaRPr>
        </a:p>
      </dgm:t>
    </dgm:pt>
    <dgm:pt modelId="{0461467D-49DA-40D8-82E1-92CFDCCADF72}" type="sibTrans" cxnId="{9B98ACCA-2AA1-4726-A53C-12A4A351F009}">
      <dgm:prSet/>
      <dgm:spPr/>
      <dgm:t>
        <a:bodyPr/>
        <a:lstStyle/>
        <a:p>
          <a:endParaRPr lang="en-US" sz="2000"/>
        </a:p>
      </dgm:t>
    </dgm:pt>
    <dgm:pt modelId="{2EA99A0A-6BB1-4159-9FBA-07D9FD840EB5}" type="pres">
      <dgm:prSet presAssocID="{720171ED-99D0-475F-861F-55850EC5D72B}" presName="Name0" presStyleCnt="0">
        <dgm:presLayoutVars>
          <dgm:chMax val="1"/>
          <dgm:dir/>
          <dgm:animLvl val="ctr"/>
          <dgm:resizeHandles val="exact"/>
        </dgm:presLayoutVars>
      </dgm:prSet>
      <dgm:spPr/>
      <dgm:t>
        <a:bodyPr/>
        <a:lstStyle/>
        <a:p>
          <a:endParaRPr lang="en-US"/>
        </a:p>
      </dgm:t>
    </dgm:pt>
    <dgm:pt modelId="{DB6B44F1-AAD6-4422-845F-6A5FB4AD1663}" type="pres">
      <dgm:prSet presAssocID="{0E6629D4-9479-4600-AD17-88D43F734F9A}" presName="centerShape" presStyleLbl="node0" presStyleIdx="0" presStyleCnt="1" custScaleX="161570" custScaleY="71354" custLinFactNeighborX="-645" custLinFactNeighborY="-4285"/>
      <dgm:spPr/>
      <dgm:t>
        <a:bodyPr/>
        <a:lstStyle/>
        <a:p>
          <a:endParaRPr lang="en-US"/>
        </a:p>
      </dgm:t>
    </dgm:pt>
    <dgm:pt modelId="{0A12F1AF-F8C3-4912-A9A0-6E4462637679}" type="pres">
      <dgm:prSet presAssocID="{A11BE53F-D3F2-4BB5-A188-254A4074E43D}" presName="parTrans" presStyleLbl="sibTrans2D1" presStyleIdx="0" presStyleCnt="7"/>
      <dgm:spPr/>
      <dgm:t>
        <a:bodyPr/>
        <a:lstStyle/>
        <a:p>
          <a:endParaRPr lang="en-US"/>
        </a:p>
      </dgm:t>
    </dgm:pt>
    <dgm:pt modelId="{682CC0BB-207F-413D-B645-C1700C2B94DD}" type="pres">
      <dgm:prSet presAssocID="{A11BE53F-D3F2-4BB5-A188-254A4074E43D}" presName="connectorText" presStyleLbl="sibTrans2D1" presStyleIdx="0" presStyleCnt="7"/>
      <dgm:spPr/>
      <dgm:t>
        <a:bodyPr/>
        <a:lstStyle/>
        <a:p>
          <a:endParaRPr lang="en-US"/>
        </a:p>
      </dgm:t>
    </dgm:pt>
    <dgm:pt modelId="{4B75B5C2-5F1C-4130-81C0-88625C5FDC37}" type="pres">
      <dgm:prSet presAssocID="{BD90FA4D-545D-41BA-B945-E06AE4389108}" presName="node" presStyleLbl="node1" presStyleIdx="0" presStyleCnt="7" custScaleX="175571" custScaleY="65919" custRadScaleRad="97057" custRadScaleInc="-16877">
        <dgm:presLayoutVars>
          <dgm:bulletEnabled val="1"/>
        </dgm:presLayoutVars>
      </dgm:prSet>
      <dgm:spPr/>
      <dgm:t>
        <a:bodyPr/>
        <a:lstStyle/>
        <a:p>
          <a:endParaRPr lang="en-US"/>
        </a:p>
      </dgm:t>
    </dgm:pt>
    <dgm:pt modelId="{A5F1190C-F999-4022-ACAC-F6F3F475EA52}" type="pres">
      <dgm:prSet presAssocID="{97C5BE29-4D7C-4C80-9C65-6B9B53C29A61}" presName="parTrans" presStyleLbl="sibTrans2D1" presStyleIdx="1" presStyleCnt="7" custLinFactNeighborX="10534" custLinFactNeighborY="-4098" custRadScaleRad="0"/>
      <dgm:spPr/>
      <dgm:t>
        <a:bodyPr/>
        <a:lstStyle/>
        <a:p>
          <a:endParaRPr lang="en-US"/>
        </a:p>
      </dgm:t>
    </dgm:pt>
    <dgm:pt modelId="{A0A6B212-999A-415C-AB69-9944C278B640}" type="pres">
      <dgm:prSet presAssocID="{97C5BE29-4D7C-4C80-9C65-6B9B53C29A61}" presName="connectorText" presStyleLbl="sibTrans2D1" presStyleIdx="1" presStyleCnt="7"/>
      <dgm:spPr/>
      <dgm:t>
        <a:bodyPr/>
        <a:lstStyle/>
        <a:p>
          <a:endParaRPr lang="en-US"/>
        </a:p>
      </dgm:t>
    </dgm:pt>
    <dgm:pt modelId="{D15B37A2-86B7-4C54-B44C-415818E831E5}" type="pres">
      <dgm:prSet presAssocID="{87BA227A-49A6-401E-8B60-1BC2917D95EB}" presName="node" presStyleLbl="node1" presStyleIdx="1" presStyleCnt="7" custScaleX="192307" custRadScaleRad="119075" custRadScaleInc="27840">
        <dgm:presLayoutVars>
          <dgm:bulletEnabled val="1"/>
        </dgm:presLayoutVars>
      </dgm:prSet>
      <dgm:spPr/>
      <dgm:t>
        <a:bodyPr/>
        <a:lstStyle/>
        <a:p>
          <a:endParaRPr lang="en-US"/>
        </a:p>
      </dgm:t>
    </dgm:pt>
    <dgm:pt modelId="{381244FD-C7A9-4609-8203-4535209566DD}" type="pres">
      <dgm:prSet presAssocID="{6324E172-0C80-4402-99BF-D5A51B804E02}" presName="parTrans" presStyleLbl="sibTrans2D1" presStyleIdx="2" presStyleCnt="7" custLinFactNeighborX="31671" custLinFactNeighborY="-471" custRadScaleRad="201222" custRadScaleInc="-2147483648"/>
      <dgm:spPr/>
      <dgm:t>
        <a:bodyPr/>
        <a:lstStyle/>
        <a:p>
          <a:endParaRPr lang="en-US"/>
        </a:p>
      </dgm:t>
    </dgm:pt>
    <dgm:pt modelId="{133FBF52-6C97-47FE-86E6-CCB7ACAC4607}" type="pres">
      <dgm:prSet presAssocID="{6324E172-0C80-4402-99BF-D5A51B804E02}" presName="connectorText" presStyleLbl="sibTrans2D1" presStyleIdx="2" presStyleCnt="7"/>
      <dgm:spPr/>
      <dgm:t>
        <a:bodyPr/>
        <a:lstStyle/>
        <a:p>
          <a:endParaRPr lang="en-US"/>
        </a:p>
      </dgm:t>
    </dgm:pt>
    <dgm:pt modelId="{9AB1AB3A-3CDB-4E10-BC8A-A5A098193C93}" type="pres">
      <dgm:prSet presAssocID="{23C326BD-E5D0-4AC2-B1E3-2F8A6E799F72}" presName="node" presStyleLbl="node1" presStyleIdx="2" presStyleCnt="7" custScaleX="164355" custScaleY="124237" custRadScaleRad="124640" custRadScaleInc="-7654">
        <dgm:presLayoutVars>
          <dgm:bulletEnabled val="1"/>
        </dgm:presLayoutVars>
      </dgm:prSet>
      <dgm:spPr/>
      <dgm:t>
        <a:bodyPr/>
        <a:lstStyle/>
        <a:p>
          <a:endParaRPr lang="en-US"/>
        </a:p>
      </dgm:t>
    </dgm:pt>
    <dgm:pt modelId="{9B150244-B0F1-4B88-8113-E2A9895D6312}" type="pres">
      <dgm:prSet presAssocID="{F6337079-D58E-411C-9598-1B6A7D02F075}" presName="parTrans" presStyleLbl="sibTrans2D1" presStyleIdx="3" presStyleCnt="7"/>
      <dgm:spPr/>
      <dgm:t>
        <a:bodyPr/>
        <a:lstStyle/>
        <a:p>
          <a:endParaRPr lang="en-US"/>
        </a:p>
      </dgm:t>
    </dgm:pt>
    <dgm:pt modelId="{8FEA9E89-609C-4A89-A998-CE7CA5EDCB1E}" type="pres">
      <dgm:prSet presAssocID="{F6337079-D58E-411C-9598-1B6A7D02F075}" presName="connectorText" presStyleLbl="sibTrans2D1" presStyleIdx="3" presStyleCnt="7"/>
      <dgm:spPr/>
      <dgm:t>
        <a:bodyPr/>
        <a:lstStyle/>
        <a:p>
          <a:endParaRPr lang="en-US"/>
        </a:p>
      </dgm:t>
    </dgm:pt>
    <dgm:pt modelId="{6AA4C765-89BD-43A8-B820-70575D8EBC16}" type="pres">
      <dgm:prSet presAssocID="{CA1C82CE-7A09-48D8-9B8D-C5AF8D5CFA16}" presName="node" presStyleLbl="node1" presStyleIdx="3" presStyleCnt="7" custScaleX="178490" custScaleY="91258" custRadScaleRad="114923" custRadScaleInc="-29012">
        <dgm:presLayoutVars>
          <dgm:bulletEnabled val="1"/>
        </dgm:presLayoutVars>
      </dgm:prSet>
      <dgm:spPr/>
      <dgm:t>
        <a:bodyPr/>
        <a:lstStyle/>
        <a:p>
          <a:endParaRPr lang="en-US"/>
        </a:p>
      </dgm:t>
    </dgm:pt>
    <dgm:pt modelId="{30826A54-CEB2-40F0-8996-0EACA88ECAAB}" type="pres">
      <dgm:prSet presAssocID="{800953D7-BD83-4F11-B08F-F5965FAFFD43}" presName="parTrans" presStyleLbl="sibTrans2D1" presStyleIdx="4" presStyleCnt="7"/>
      <dgm:spPr/>
      <dgm:t>
        <a:bodyPr/>
        <a:lstStyle/>
        <a:p>
          <a:endParaRPr lang="en-US"/>
        </a:p>
      </dgm:t>
    </dgm:pt>
    <dgm:pt modelId="{CABEE813-2B69-46CC-8AC6-D02FF3D992B2}" type="pres">
      <dgm:prSet presAssocID="{800953D7-BD83-4F11-B08F-F5965FAFFD43}" presName="connectorText" presStyleLbl="sibTrans2D1" presStyleIdx="4" presStyleCnt="7"/>
      <dgm:spPr/>
      <dgm:t>
        <a:bodyPr/>
        <a:lstStyle/>
        <a:p>
          <a:endParaRPr lang="en-US"/>
        </a:p>
      </dgm:t>
    </dgm:pt>
    <dgm:pt modelId="{16967FE2-823C-4484-B267-DE17319DC24F}" type="pres">
      <dgm:prSet presAssocID="{DF45DAFE-49DE-40FD-BFA4-629F417FC1D1}" presName="node" presStyleLbl="node1" presStyleIdx="4" presStyleCnt="7" custScaleX="168720" custScaleY="83107" custRadScaleRad="113608" custRadScaleInc="32218">
        <dgm:presLayoutVars>
          <dgm:bulletEnabled val="1"/>
        </dgm:presLayoutVars>
      </dgm:prSet>
      <dgm:spPr/>
      <dgm:t>
        <a:bodyPr/>
        <a:lstStyle/>
        <a:p>
          <a:endParaRPr lang="en-US"/>
        </a:p>
      </dgm:t>
    </dgm:pt>
    <dgm:pt modelId="{C211633B-B89C-4FBD-9102-A24AAB821B43}" type="pres">
      <dgm:prSet presAssocID="{A2BDD4EB-B69B-4E33-8688-D20D3D13C115}" presName="parTrans" presStyleLbl="sibTrans2D1" presStyleIdx="5" presStyleCnt="7"/>
      <dgm:spPr/>
      <dgm:t>
        <a:bodyPr/>
        <a:lstStyle/>
        <a:p>
          <a:endParaRPr lang="en-US"/>
        </a:p>
      </dgm:t>
    </dgm:pt>
    <dgm:pt modelId="{4FF4D4FE-98AD-4C26-B7B7-7831BAB3091C}" type="pres">
      <dgm:prSet presAssocID="{A2BDD4EB-B69B-4E33-8688-D20D3D13C115}" presName="connectorText" presStyleLbl="sibTrans2D1" presStyleIdx="5" presStyleCnt="7"/>
      <dgm:spPr/>
      <dgm:t>
        <a:bodyPr/>
        <a:lstStyle/>
        <a:p>
          <a:endParaRPr lang="en-US"/>
        </a:p>
      </dgm:t>
    </dgm:pt>
    <dgm:pt modelId="{B2202932-8D17-409E-A705-373618233E04}" type="pres">
      <dgm:prSet presAssocID="{14F572E8-6FF2-4B23-84CF-41C087AF4D60}" presName="node" presStyleLbl="node1" presStyleIdx="5" presStyleCnt="7" custScaleX="152747" custScaleY="141038" custRadScaleRad="122638" custRadScaleInc="12412">
        <dgm:presLayoutVars>
          <dgm:bulletEnabled val="1"/>
        </dgm:presLayoutVars>
      </dgm:prSet>
      <dgm:spPr/>
      <dgm:t>
        <a:bodyPr/>
        <a:lstStyle/>
        <a:p>
          <a:endParaRPr lang="en-US"/>
        </a:p>
      </dgm:t>
    </dgm:pt>
    <dgm:pt modelId="{2E7C31A3-AEF7-4467-959A-406BC58C9A71}" type="pres">
      <dgm:prSet presAssocID="{69DED2C8-5ADF-4576-B716-E8DDEB001338}" presName="parTrans" presStyleLbl="sibTrans2D1" presStyleIdx="6" presStyleCnt="7"/>
      <dgm:spPr/>
      <dgm:t>
        <a:bodyPr/>
        <a:lstStyle/>
        <a:p>
          <a:endParaRPr lang="en-US"/>
        </a:p>
      </dgm:t>
    </dgm:pt>
    <dgm:pt modelId="{59AEB4B2-A2E0-4EA5-AB62-12BC84A19CB0}" type="pres">
      <dgm:prSet presAssocID="{69DED2C8-5ADF-4576-B716-E8DDEB001338}" presName="connectorText" presStyleLbl="sibTrans2D1" presStyleIdx="6" presStyleCnt="7"/>
      <dgm:spPr/>
      <dgm:t>
        <a:bodyPr/>
        <a:lstStyle/>
        <a:p>
          <a:endParaRPr lang="en-US"/>
        </a:p>
      </dgm:t>
    </dgm:pt>
    <dgm:pt modelId="{2CE811EC-8FF2-429B-AAF2-FC0D7A92DA4B}" type="pres">
      <dgm:prSet presAssocID="{F745FC24-A075-4F4A-AE2D-7799955A2696}" presName="node" presStyleLbl="node1" presStyleIdx="6" presStyleCnt="7" custScaleX="160809" custScaleY="99632" custRadScaleRad="130450" custRadScaleInc="-27955">
        <dgm:presLayoutVars>
          <dgm:bulletEnabled val="1"/>
        </dgm:presLayoutVars>
      </dgm:prSet>
      <dgm:spPr/>
      <dgm:t>
        <a:bodyPr/>
        <a:lstStyle/>
        <a:p>
          <a:endParaRPr lang="en-US"/>
        </a:p>
      </dgm:t>
    </dgm:pt>
  </dgm:ptLst>
  <dgm:cxnLst>
    <dgm:cxn modelId="{ED4BE1D5-DDB1-464B-BDD1-3E83D434DB49}" type="presOf" srcId="{BD90FA4D-545D-41BA-B945-E06AE4389108}" destId="{4B75B5C2-5F1C-4130-81C0-88625C5FDC37}" srcOrd="0" destOrd="0" presId="urn:microsoft.com/office/officeart/2005/8/layout/radial5"/>
    <dgm:cxn modelId="{9B98ACCA-2AA1-4726-A53C-12A4A351F009}" srcId="{0E6629D4-9479-4600-AD17-88D43F734F9A}" destId="{23C326BD-E5D0-4AC2-B1E3-2F8A6E799F72}" srcOrd="2" destOrd="0" parTransId="{6324E172-0C80-4402-99BF-D5A51B804E02}" sibTransId="{0461467D-49DA-40D8-82E1-92CFDCCADF72}"/>
    <dgm:cxn modelId="{DD28454B-BBAB-49CE-A90F-4B307B7AB944}" type="presOf" srcId="{0E6629D4-9479-4600-AD17-88D43F734F9A}" destId="{DB6B44F1-AAD6-4422-845F-6A5FB4AD1663}" srcOrd="0" destOrd="0" presId="urn:microsoft.com/office/officeart/2005/8/layout/radial5"/>
    <dgm:cxn modelId="{BEBDC3C5-290C-4B31-8E9A-69158F368A80}" type="presOf" srcId="{F6337079-D58E-411C-9598-1B6A7D02F075}" destId="{9B150244-B0F1-4B88-8113-E2A9895D6312}" srcOrd="0" destOrd="0" presId="urn:microsoft.com/office/officeart/2005/8/layout/radial5"/>
    <dgm:cxn modelId="{4CC67155-1F9F-4546-BD07-D98302EDB6CF}" srcId="{0E6629D4-9479-4600-AD17-88D43F734F9A}" destId="{BD90FA4D-545D-41BA-B945-E06AE4389108}" srcOrd="0" destOrd="0" parTransId="{A11BE53F-D3F2-4BB5-A188-254A4074E43D}" sibTransId="{7C4D22C0-37C7-4C51-BADA-62914590DEB7}"/>
    <dgm:cxn modelId="{4C55BF7C-8DB0-4C25-B6D2-274648108E39}" type="presOf" srcId="{6324E172-0C80-4402-99BF-D5A51B804E02}" destId="{381244FD-C7A9-4609-8203-4535209566DD}" srcOrd="0" destOrd="0" presId="urn:microsoft.com/office/officeart/2005/8/layout/radial5"/>
    <dgm:cxn modelId="{A7DA2FD5-D0BC-4326-A8C8-7E5909EA7DF0}" type="presOf" srcId="{97C5BE29-4D7C-4C80-9C65-6B9B53C29A61}" destId="{A5F1190C-F999-4022-ACAC-F6F3F475EA52}" srcOrd="0" destOrd="0" presId="urn:microsoft.com/office/officeart/2005/8/layout/radial5"/>
    <dgm:cxn modelId="{FE09137C-2282-4951-BDA6-B60297F83321}" type="presOf" srcId="{A2BDD4EB-B69B-4E33-8688-D20D3D13C115}" destId="{C211633B-B89C-4FBD-9102-A24AAB821B43}" srcOrd="0" destOrd="0" presId="urn:microsoft.com/office/officeart/2005/8/layout/radial5"/>
    <dgm:cxn modelId="{CC75F748-0D81-450C-AB42-D4C387F33227}" type="presOf" srcId="{A11BE53F-D3F2-4BB5-A188-254A4074E43D}" destId="{682CC0BB-207F-413D-B645-C1700C2B94DD}" srcOrd="1" destOrd="0" presId="urn:microsoft.com/office/officeart/2005/8/layout/radial5"/>
    <dgm:cxn modelId="{FBB22A58-19F8-4309-837A-79FAC99C68F3}" type="presOf" srcId="{800953D7-BD83-4F11-B08F-F5965FAFFD43}" destId="{CABEE813-2B69-46CC-8AC6-D02FF3D992B2}" srcOrd="1" destOrd="0" presId="urn:microsoft.com/office/officeart/2005/8/layout/radial5"/>
    <dgm:cxn modelId="{E4EC3C31-A125-4C18-A030-18BB964596AC}" srcId="{0E6629D4-9479-4600-AD17-88D43F734F9A}" destId="{87BA227A-49A6-401E-8B60-1BC2917D95EB}" srcOrd="1" destOrd="0" parTransId="{97C5BE29-4D7C-4C80-9C65-6B9B53C29A61}" sibTransId="{64CCF5E1-E707-433E-878B-FAB1DAD7FFDF}"/>
    <dgm:cxn modelId="{63A31309-782C-4A51-9F86-9FC09A4BF4BA}" type="presOf" srcId="{14F572E8-6FF2-4B23-84CF-41C087AF4D60}" destId="{B2202932-8D17-409E-A705-373618233E04}" srcOrd="0" destOrd="0" presId="urn:microsoft.com/office/officeart/2005/8/layout/radial5"/>
    <dgm:cxn modelId="{91C5769D-5545-4847-86C7-4C3ABB330AFB}" type="presOf" srcId="{A11BE53F-D3F2-4BB5-A188-254A4074E43D}" destId="{0A12F1AF-F8C3-4912-A9A0-6E4462637679}" srcOrd="0" destOrd="0" presId="urn:microsoft.com/office/officeart/2005/8/layout/radial5"/>
    <dgm:cxn modelId="{76F798FD-BE0A-4E0B-9C01-56F7A84E5DF2}" type="presOf" srcId="{A2BDD4EB-B69B-4E33-8688-D20D3D13C115}" destId="{4FF4D4FE-98AD-4C26-B7B7-7831BAB3091C}" srcOrd="1" destOrd="0" presId="urn:microsoft.com/office/officeart/2005/8/layout/radial5"/>
    <dgm:cxn modelId="{A92A6CA1-08E6-45DC-928F-14381C379A61}" type="presOf" srcId="{F6337079-D58E-411C-9598-1B6A7D02F075}" destId="{8FEA9E89-609C-4A89-A998-CE7CA5EDCB1E}" srcOrd="1" destOrd="0" presId="urn:microsoft.com/office/officeart/2005/8/layout/radial5"/>
    <dgm:cxn modelId="{B34D41C0-B687-4FF9-AC13-6A14CAA65775}" type="presOf" srcId="{87BA227A-49A6-401E-8B60-1BC2917D95EB}" destId="{D15B37A2-86B7-4C54-B44C-415818E831E5}" srcOrd="0" destOrd="0" presId="urn:microsoft.com/office/officeart/2005/8/layout/radial5"/>
    <dgm:cxn modelId="{AA61419E-024D-4659-A877-E82E93EC24F0}" type="presOf" srcId="{6324E172-0C80-4402-99BF-D5A51B804E02}" destId="{133FBF52-6C97-47FE-86E6-CCB7ACAC4607}" srcOrd="1" destOrd="0" presId="urn:microsoft.com/office/officeart/2005/8/layout/radial5"/>
    <dgm:cxn modelId="{EF7FCB04-F6A6-439A-A42C-3F20DCB780E6}" type="presOf" srcId="{800953D7-BD83-4F11-B08F-F5965FAFFD43}" destId="{30826A54-CEB2-40F0-8996-0EACA88ECAAB}" srcOrd="0" destOrd="0" presId="urn:microsoft.com/office/officeart/2005/8/layout/radial5"/>
    <dgm:cxn modelId="{03E7F501-97F0-4172-B0F3-C437A7EE0422}" type="presOf" srcId="{97C5BE29-4D7C-4C80-9C65-6B9B53C29A61}" destId="{A0A6B212-999A-415C-AB69-9944C278B640}" srcOrd="1" destOrd="0" presId="urn:microsoft.com/office/officeart/2005/8/layout/radial5"/>
    <dgm:cxn modelId="{A1E95C71-8719-4DB4-8D5F-D7A80943E8A4}" type="presOf" srcId="{DF45DAFE-49DE-40FD-BFA4-629F417FC1D1}" destId="{16967FE2-823C-4484-B267-DE17319DC24F}" srcOrd="0" destOrd="0" presId="urn:microsoft.com/office/officeart/2005/8/layout/radial5"/>
    <dgm:cxn modelId="{473F6891-0747-4C86-9815-667C3AAC0966}" type="presOf" srcId="{720171ED-99D0-475F-861F-55850EC5D72B}" destId="{2EA99A0A-6BB1-4159-9FBA-07D9FD840EB5}" srcOrd="0" destOrd="0" presId="urn:microsoft.com/office/officeart/2005/8/layout/radial5"/>
    <dgm:cxn modelId="{7226D7C4-0C84-461F-88CA-7379FC6A8947}" srcId="{0E6629D4-9479-4600-AD17-88D43F734F9A}" destId="{CA1C82CE-7A09-48D8-9B8D-C5AF8D5CFA16}" srcOrd="3" destOrd="0" parTransId="{F6337079-D58E-411C-9598-1B6A7D02F075}" sibTransId="{FADB6731-5AF0-464E-8987-B231508B47A0}"/>
    <dgm:cxn modelId="{3C5D3884-6619-4C1B-BBC7-5175BDC276F3}" srcId="{0E6629D4-9479-4600-AD17-88D43F734F9A}" destId="{DF45DAFE-49DE-40FD-BFA4-629F417FC1D1}" srcOrd="4" destOrd="0" parTransId="{800953D7-BD83-4F11-B08F-F5965FAFFD43}" sibTransId="{39FD9FA2-ED85-4C9C-90E4-F71FBAD8ECCC}"/>
    <dgm:cxn modelId="{A8D952BD-4A01-463C-BC80-9BBAA2CA1D37}" srcId="{720171ED-99D0-475F-861F-55850EC5D72B}" destId="{0E6629D4-9479-4600-AD17-88D43F734F9A}" srcOrd="0" destOrd="0" parTransId="{05F5121F-EE59-4401-BFC3-661DF279EC3A}" sibTransId="{5CEF77C7-CDE9-40B7-AA8D-318F843E467F}"/>
    <dgm:cxn modelId="{4952340C-8DDC-4083-8A2B-51A9C564660F}" type="presOf" srcId="{23C326BD-E5D0-4AC2-B1E3-2F8A6E799F72}" destId="{9AB1AB3A-3CDB-4E10-BC8A-A5A098193C93}" srcOrd="0" destOrd="0" presId="urn:microsoft.com/office/officeart/2005/8/layout/radial5"/>
    <dgm:cxn modelId="{8E6DC088-FD52-43C7-8AE5-F4B87175EDA1}" type="presOf" srcId="{CA1C82CE-7A09-48D8-9B8D-C5AF8D5CFA16}" destId="{6AA4C765-89BD-43A8-B820-70575D8EBC16}" srcOrd="0" destOrd="0" presId="urn:microsoft.com/office/officeart/2005/8/layout/radial5"/>
    <dgm:cxn modelId="{6E3F055A-FA00-46C6-8B49-DE6B93C0FF4E}" type="presOf" srcId="{69DED2C8-5ADF-4576-B716-E8DDEB001338}" destId="{2E7C31A3-AEF7-4467-959A-406BC58C9A71}" srcOrd="0" destOrd="0" presId="urn:microsoft.com/office/officeart/2005/8/layout/radial5"/>
    <dgm:cxn modelId="{3FE4593E-60ED-4639-99E2-CC273648EB7E}" type="presOf" srcId="{F745FC24-A075-4F4A-AE2D-7799955A2696}" destId="{2CE811EC-8FF2-429B-AAF2-FC0D7A92DA4B}" srcOrd="0" destOrd="0" presId="urn:microsoft.com/office/officeart/2005/8/layout/radial5"/>
    <dgm:cxn modelId="{E0367DD0-2AE4-46ED-AD7A-8FE74C210324}" srcId="{0E6629D4-9479-4600-AD17-88D43F734F9A}" destId="{14F572E8-6FF2-4B23-84CF-41C087AF4D60}" srcOrd="5" destOrd="0" parTransId="{A2BDD4EB-B69B-4E33-8688-D20D3D13C115}" sibTransId="{5C01E380-BD98-49D7-8874-1C549EDDA56F}"/>
    <dgm:cxn modelId="{2B462A1C-3152-4C1F-8033-4CC1FDE132E3}" srcId="{0E6629D4-9479-4600-AD17-88D43F734F9A}" destId="{F745FC24-A075-4F4A-AE2D-7799955A2696}" srcOrd="6" destOrd="0" parTransId="{69DED2C8-5ADF-4576-B716-E8DDEB001338}" sibTransId="{4220598D-479E-4E0D-9E71-EA58FD779CB6}"/>
    <dgm:cxn modelId="{82689F91-91B8-473F-9999-4E07B8F2B6BE}" type="presOf" srcId="{69DED2C8-5ADF-4576-B716-E8DDEB001338}" destId="{59AEB4B2-A2E0-4EA5-AB62-12BC84A19CB0}" srcOrd="1" destOrd="0" presId="urn:microsoft.com/office/officeart/2005/8/layout/radial5"/>
    <dgm:cxn modelId="{898A431F-98AD-48E4-B99C-467F94566A64}" type="presParOf" srcId="{2EA99A0A-6BB1-4159-9FBA-07D9FD840EB5}" destId="{DB6B44F1-AAD6-4422-845F-6A5FB4AD1663}" srcOrd="0" destOrd="0" presId="urn:microsoft.com/office/officeart/2005/8/layout/radial5"/>
    <dgm:cxn modelId="{575E4095-D078-43FC-ACF5-F0B061D67C72}" type="presParOf" srcId="{2EA99A0A-6BB1-4159-9FBA-07D9FD840EB5}" destId="{0A12F1AF-F8C3-4912-A9A0-6E4462637679}" srcOrd="1" destOrd="0" presId="urn:microsoft.com/office/officeart/2005/8/layout/radial5"/>
    <dgm:cxn modelId="{3F8F4BA6-1290-4680-B7AA-BAE006B35B9F}" type="presParOf" srcId="{0A12F1AF-F8C3-4912-A9A0-6E4462637679}" destId="{682CC0BB-207F-413D-B645-C1700C2B94DD}" srcOrd="0" destOrd="0" presId="urn:microsoft.com/office/officeart/2005/8/layout/radial5"/>
    <dgm:cxn modelId="{0B327689-82DA-49A7-A02B-E3A767F15864}" type="presParOf" srcId="{2EA99A0A-6BB1-4159-9FBA-07D9FD840EB5}" destId="{4B75B5C2-5F1C-4130-81C0-88625C5FDC37}" srcOrd="2" destOrd="0" presId="urn:microsoft.com/office/officeart/2005/8/layout/radial5"/>
    <dgm:cxn modelId="{65083F21-68EA-4947-BFA0-2A54FEF9C004}" type="presParOf" srcId="{2EA99A0A-6BB1-4159-9FBA-07D9FD840EB5}" destId="{A5F1190C-F999-4022-ACAC-F6F3F475EA52}" srcOrd="3" destOrd="0" presId="urn:microsoft.com/office/officeart/2005/8/layout/radial5"/>
    <dgm:cxn modelId="{098774ED-6852-4A7F-9EBE-5EE4BAA61198}" type="presParOf" srcId="{A5F1190C-F999-4022-ACAC-F6F3F475EA52}" destId="{A0A6B212-999A-415C-AB69-9944C278B640}" srcOrd="0" destOrd="0" presId="urn:microsoft.com/office/officeart/2005/8/layout/radial5"/>
    <dgm:cxn modelId="{9D92C474-CF3B-4BC4-B26F-2A6A09D13AAC}" type="presParOf" srcId="{2EA99A0A-6BB1-4159-9FBA-07D9FD840EB5}" destId="{D15B37A2-86B7-4C54-B44C-415818E831E5}" srcOrd="4" destOrd="0" presId="urn:microsoft.com/office/officeart/2005/8/layout/radial5"/>
    <dgm:cxn modelId="{13C234DF-59C6-4C9C-9BF7-E88DC8E61D17}" type="presParOf" srcId="{2EA99A0A-6BB1-4159-9FBA-07D9FD840EB5}" destId="{381244FD-C7A9-4609-8203-4535209566DD}" srcOrd="5" destOrd="0" presId="urn:microsoft.com/office/officeart/2005/8/layout/radial5"/>
    <dgm:cxn modelId="{7A08D103-3618-4F43-8871-AE99DFE16265}" type="presParOf" srcId="{381244FD-C7A9-4609-8203-4535209566DD}" destId="{133FBF52-6C97-47FE-86E6-CCB7ACAC4607}" srcOrd="0" destOrd="0" presId="urn:microsoft.com/office/officeart/2005/8/layout/radial5"/>
    <dgm:cxn modelId="{D5CDBB1E-5D8F-4285-94A2-B28FE6122945}" type="presParOf" srcId="{2EA99A0A-6BB1-4159-9FBA-07D9FD840EB5}" destId="{9AB1AB3A-3CDB-4E10-BC8A-A5A098193C93}" srcOrd="6" destOrd="0" presId="urn:microsoft.com/office/officeart/2005/8/layout/radial5"/>
    <dgm:cxn modelId="{B31A5668-0F77-4F7F-AF70-2AAB1058A668}" type="presParOf" srcId="{2EA99A0A-6BB1-4159-9FBA-07D9FD840EB5}" destId="{9B150244-B0F1-4B88-8113-E2A9895D6312}" srcOrd="7" destOrd="0" presId="urn:microsoft.com/office/officeart/2005/8/layout/radial5"/>
    <dgm:cxn modelId="{F44D3131-24FA-43DF-8CB4-23B236E4B06D}" type="presParOf" srcId="{9B150244-B0F1-4B88-8113-E2A9895D6312}" destId="{8FEA9E89-609C-4A89-A998-CE7CA5EDCB1E}" srcOrd="0" destOrd="0" presId="urn:microsoft.com/office/officeart/2005/8/layout/radial5"/>
    <dgm:cxn modelId="{C2768F15-2CBD-41EC-B7A8-F9B4A2742136}" type="presParOf" srcId="{2EA99A0A-6BB1-4159-9FBA-07D9FD840EB5}" destId="{6AA4C765-89BD-43A8-B820-70575D8EBC16}" srcOrd="8" destOrd="0" presId="urn:microsoft.com/office/officeart/2005/8/layout/radial5"/>
    <dgm:cxn modelId="{7723DECB-2227-44CA-97F1-2E676B89A9F7}" type="presParOf" srcId="{2EA99A0A-6BB1-4159-9FBA-07D9FD840EB5}" destId="{30826A54-CEB2-40F0-8996-0EACA88ECAAB}" srcOrd="9" destOrd="0" presId="urn:microsoft.com/office/officeart/2005/8/layout/radial5"/>
    <dgm:cxn modelId="{4664D571-87DD-45F5-B817-A9D9706B5DB2}" type="presParOf" srcId="{30826A54-CEB2-40F0-8996-0EACA88ECAAB}" destId="{CABEE813-2B69-46CC-8AC6-D02FF3D992B2}" srcOrd="0" destOrd="0" presId="urn:microsoft.com/office/officeart/2005/8/layout/radial5"/>
    <dgm:cxn modelId="{192C5998-7BB6-4980-9DA2-8AFBD8240627}" type="presParOf" srcId="{2EA99A0A-6BB1-4159-9FBA-07D9FD840EB5}" destId="{16967FE2-823C-4484-B267-DE17319DC24F}" srcOrd="10" destOrd="0" presId="urn:microsoft.com/office/officeart/2005/8/layout/radial5"/>
    <dgm:cxn modelId="{A25452B0-E412-4E88-8278-54AEE1AEA7EC}" type="presParOf" srcId="{2EA99A0A-6BB1-4159-9FBA-07D9FD840EB5}" destId="{C211633B-B89C-4FBD-9102-A24AAB821B43}" srcOrd="11" destOrd="0" presId="urn:microsoft.com/office/officeart/2005/8/layout/radial5"/>
    <dgm:cxn modelId="{E7BAB2E5-6629-4B47-9314-09FDB0207ED3}" type="presParOf" srcId="{C211633B-B89C-4FBD-9102-A24AAB821B43}" destId="{4FF4D4FE-98AD-4C26-B7B7-7831BAB3091C}" srcOrd="0" destOrd="0" presId="urn:microsoft.com/office/officeart/2005/8/layout/radial5"/>
    <dgm:cxn modelId="{63CAF68C-6688-4402-895A-97E1BF7359C8}" type="presParOf" srcId="{2EA99A0A-6BB1-4159-9FBA-07D9FD840EB5}" destId="{B2202932-8D17-409E-A705-373618233E04}" srcOrd="12" destOrd="0" presId="urn:microsoft.com/office/officeart/2005/8/layout/radial5"/>
    <dgm:cxn modelId="{9E923736-B485-4AB2-9E77-2DF636DD7E0D}" type="presParOf" srcId="{2EA99A0A-6BB1-4159-9FBA-07D9FD840EB5}" destId="{2E7C31A3-AEF7-4467-959A-406BC58C9A71}" srcOrd="13" destOrd="0" presId="urn:microsoft.com/office/officeart/2005/8/layout/radial5"/>
    <dgm:cxn modelId="{902D649F-DF7C-4265-9773-37D92479E418}" type="presParOf" srcId="{2E7C31A3-AEF7-4467-959A-406BC58C9A71}" destId="{59AEB4B2-A2E0-4EA5-AB62-12BC84A19CB0}" srcOrd="0" destOrd="0" presId="urn:microsoft.com/office/officeart/2005/8/layout/radial5"/>
    <dgm:cxn modelId="{1D56C9D8-2B0F-452C-9E40-42F0E724AD8C}" type="presParOf" srcId="{2EA99A0A-6BB1-4159-9FBA-07D9FD840EB5}" destId="{2CE811EC-8FF2-429B-AAF2-FC0D7A92DA4B}"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1DFE8-5417-4A1B-B81F-1A3EF771AC28}">
      <dsp:nvSpPr>
        <dsp:cNvPr id="0" name=""/>
        <dsp:cNvSpPr/>
      </dsp:nvSpPr>
      <dsp:spPr>
        <a:xfrm rot="10800000">
          <a:off x="1703702" y="1804"/>
          <a:ext cx="5776722" cy="994655"/>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615" tIns="110490" rIns="206248" bIns="110490" numCol="1" spcCol="1270" anchor="ctr" anchorCtr="0">
          <a:noAutofit/>
        </a:bodyPr>
        <a:lstStyle/>
        <a:p>
          <a:pPr lvl="0" algn="ctr" defTabSz="1289050">
            <a:lnSpc>
              <a:spcPct val="90000"/>
            </a:lnSpc>
            <a:spcBef>
              <a:spcPct val="0"/>
            </a:spcBef>
            <a:spcAft>
              <a:spcPct val="35000"/>
            </a:spcAft>
          </a:pPr>
          <a:r>
            <a:rPr lang="en-US" sz="2900" kern="1200" dirty="0" err="1">
              <a:solidFill>
                <a:schemeClr val="tx1"/>
              </a:solidFill>
              <a:latin typeface="Times New Roman" panose="02020603050405020304" pitchFamily="18" charset="0"/>
              <a:ea typeface="+mn-ea"/>
              <a:cs typeface="Times New Roman" panose="02020603050405020304" pitchFamily="18" charset="0"/>
            </a:rPr>
            <a:t>Báo</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cáo</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chính</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trị</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của</a:t>
          </a:r>
          <a:r>
            <a:rPr lang="en-US" sz="2900" kern="1200" dirty="0">
              <a:solidFill>
                <a:schemeClr val="tx1"/>
              </a:solidFill>
              <a:latin typeface="Times New Roman" panose="02020603050405020304" pitchFamily="18" charset="0"/>
              <a:ea typeface="+mn-ea"/>
              <a:cs typeface="Times New Roman" panose="02020603050405020304" pitchFamily="18" charset="0"/>
            </a:rPr>
            <a:t> Ban </a:t>
          </a:r>
          <a:r>
            <a:rPr lang="en-US" sz="2900" kern="1200" dirty="0" err="1">
              <a:solidFill>
                <a:schemeClr val="tx1"/>
              </a:solidFill>
              <a:latin typeface="Times New Roman" panose="02020603050405020304" pitchFamily="18" charset="0"/>
              <a:ea typeface="+mn-ea"/>
              <a:cs typeface="Times New Roman" panose="02020603050405020304" pitchFamily="18" charset="0"/>
            </a:rPr>
            <a:t>Chấp</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hành</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Trung</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ương</a:t>
          </a:r>
          <a:r>
            <a:rPr lang="en-US" sz="2900" kern="1200" dirty="0">
              <a:solidFill>
                <a:schemeClr val="tx1"/>
              </a:solidFill>
              <a:latin typeface="Times New Roman" panose="02020603050405020304" pitchFamily="18" charset="0"/>
              <a:ea typeface="+mn-ea"/>
              <a:cs typeface="Times New Roman" panose="02020603050405020304" pitchFamily="18" charset="0"/>
            </a:rPr>
            <a:t> </a:t>
          </a:r>
        </a:p>
      </dsp:txBody>
      <dsp:txXfrm rot="10800000">
        <a:off x="1952366" y="1804"/>
        <a:ext cx="5528058" cy="994655"/>
      </dsp:txXfrm>
    </dsp:sp>
    <dsp:sp modelId="{62FBF9F5-78CB-4206-A11D-8BD91EAC23AA}">
      <dsp:nvSpPr>
        <dsp:cNvPr id="0" name=""/>
        <dsp:cNvSpPr/>
      </dsp:nvSpPr>
      <dsp:spPr>
        <a:xfrm>
          <a:off x="1206375" y="1804"/>
          <a:ext cx="994655" cy="994655"/>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6D8FC79-02D6-4C06-A0C0-1167BC02ED54}">
      <dsp:nvSpPr>
        <dsp:cNvPr id="0" name=""/>
        <dsp:cNvSpPr/>
      </dsp:nvSpPr>
      <dsp:spPr>
        <a:xfrm rot="10800000">
          <a:off x="1703702" y="1293372"/>
          <a:ext cx="5776722" cy="994655"/>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615" tIns="110490" rIns="206248" bIns="110490" numCol="1" spcCol="1270" anchor="ctr" anchorCtr="0">
          <a:noAutofit/>
        </a:bodyPr>
        <a:lstStyle/>
        <a:p>
          <a:pPr lvl="0" algn="ctr" defTabSz="1289050">
            <a:lnSpc>
              <a:spcPct val="90000"/>
            </a:lnSpc>
            <a:spcBef>
              <a:spcPct val="0"/>
            </a:spcBef>
            <a:spcAft>
              <a:spcPct val="35000"/>
            </a:spcAft>
          </a:pPr>
          <a:r>
            <a:rPr lang="en-US" sz="2900" kern="1200" dirty="0" err="1">
              <a:solidFill>
                <a:schemeClr val="tx1"/>
              </a:solidFill>
              <a:latin typeface="Times New Roman" panose="02020603050405020304" pitchFamily="18" charset="0"/>
              <a:ea typeface="+mn-ea"/>
              <a:cs typeface="Times New Roman" panose="02020603050405020304" pitchFamily="18" charset="0"/>
            </a:rPr>
            <a:t>Đảng</a:t>
          </a:r>
          <a:r>
            <a:rPr lang="en-US" sz="2900" kern="1200" dirty="0">
              <a:solidFill>
                <a:schemeClr val="tx1"/>
              </a:solidFill>
              <a:latin typeface="Times New Roman" panose="02020603050405020304" pitchFamily="18" charset="0"/>
              <a:ea typeface="+mn-ea"/>
              <a:cs typeface="Times New Roman" panose="02020603050405020304" pitchFamily="18" charset="0"/>
            </a:rPr>
            <a:t> Lao </a:t>
          </a:r>
          <a:r>
            <a:rPr lang="en-US" sz="2900" kern="1200" dirty="0" err="1">
              <a:solidFill>
                <a:schemeClr val="tx1"/>
              </a:solidFill>
              <a:latin typeface="Times New Roman" panose="02020603050405020304" pitchFamily="18" charset="0"/>
              <a:ea typeface="+mn-ea"/>
              <a:cs typeface="Times New Roman" panose="02020603050405020304" pitchFamily="18" charset="0"/>
            </a:rPr>
            <a:t>động</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Việt</a:t>
          </a:r>
          <a:r>
            <a:rPr lang="en-US" sz="2900" kern="1200" dirty="0">
              <a:solidFill>
                <a:schemeClr val="tx1"/>
              </a:solidFill>
              <a:latin typeface="Times New Roman" panose="02020603050405020304" pitchFamily="18" charset="0"/>
              <a:ea typeface="+mn-ea"/>
              <a:cs typeface="Times New Roman" panose="02020603050405020304" pitchFamily="18" charset="0"/>
            </a:rPr>
            <a:t> Nam</a:t>
          </a:r>
        </a:p>
      </dsp:txBody>
      <dsp:txXfrm rot="10800000">
        <a:off x="1952366" y="1293372"/>
        <a:ext cx="5528058" cy="994655"/>
      </dsp:txXfrm>
    </dsp:sp>
    <dsp:sp modelId="{CEE604C9-7194-4ED1-84E5-F186566E81DA}">
      <dsp:nvSpPr>
        <dsp:cNvPr id="0" name=""/>
        <dsp:cNvSpPr/>
      </dsp:nvSpPr>
      <dsp:spPr>
        <a:xfrm>
          <a:off x="1206375" y="1293372"/>
          <a:ext cx="994655" cy="994655"/>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7AE7AEB-0F50-4963-B205-F202392B2001}">
      <dsp:nvSpPr>
        <dsp:cNvPr id="0" name=""/>
        <dsp:cNvSpPr/>
      </dsp:nvSpPr>
      <dsp:spPr>
        <a:xfrm rot="10800000">
          <a:off x="1703702" y="2584939"/>
          <a:ext cx="5776722" cy="994655"/>
        </a:xfrm>
        <a:prstGeom prst="homePlate">
          <a:avLst/>
        </a:prstGeo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38615" tIns="110490" rIns="206248" bIns="110490" numCol="1" spcCol="1270" anchor="ctr" anchorCtr="0">
          <a:noAutofit/>
        </a:bodyPr>
        <a:lstStyle/>
        <a:p>
          <a:pPr lvl="0" algn="ctr" defTabSz="1289050">
            <a:lnSpc>
              <a:spcPct val="90000"/>
            </a:lnSpc>
            <a:spcBef>
              <a:spcPct val="0"/>
            </a:spcBef>
            <a:spcAft>
              <a:spcPct val="35000"/>
            </a:spcAft>
          </a:pPr>
          <a:r>
            <a:rPr lang="en-US" sz="2900" kern="1200" dirty="0" err="1">
              <a:solidFill>
                <a:schemeClr val="tx1"/>
              </a:solidFill>
              <a:latin typeface="Times New Roman" panose="02020603050405020304" pitchFamily="18" charset="0"/>
              <a:ea typeface="+mn-ea"/>
              <a:cs typeface="Times New Roman" panose="02020603050405020304" pitchFamily="18" charset="0"/>
            </a:rPr>
            <a:t>Chính</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cương</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của</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Đảng</a:t>
          </a:r>
          <a:r>
            <a:rPr lang="en-US" sz="2900" kern="1200" dirty="0">
              <a:solidFill>
                <a:schemeClr val="tx1"/>
              </a:solidFill>
              <a:latin typeface="Times New Roman" panose="02020603050405020304" pitchFamily="18" charset="0"/>
              <a:ea typeface="+mn-ea"/>
              <a:cs typeface="Times New Roman" panose="02020603050405020304" pitchFamily="18" charset="0"/>
            </a:rPr>
            <a:t> Lao </a:t>
          </a:r>
          <a:r>
            <a:rPr lang="en-US" sz="2900" kern="1200" dirty="0" err="1">
              <a:solidFill>
                <a:schemeClr val="tx1"/>
              </a:solidFill>
              <a:latin typeface="Times New Roman" panose="02020603050405020304" pitchFamily="18" charset="0"/>
              <a:ea typeface="+mn-ea"/>
              <a:cs typeface="Times New Roman" panose="02020603050405020304" pitchFamily="18" charset="0"/>
            </a:rPr>
            <a:t>động</a:t>
          </a:r>
          <a:r>
            <a:rPr lang="en-US" sz="2900" kern="1200" dirty="0">
              <a:solidFill>
                <a:schemeClr val="tx1"/>
              </a:solidFill>
              <a:latin typeface="Times New Roman" panose="02020603050405020304" pitchFamily="18" charset="0"/>
              <a:ea typeface="+mn-ea"/>
              <a:cs typeface="Times New Roman" panose="02020603050405020304" pitchFamily="18" charset="0"/>
            </a:rPr>
            <a:t> </a:t>
          </a:r>
          <a:r>
            <a:rPr lang="en-US" sz="2900" kern="1200" dirty="0" err="1">
              <a:solidFill>
                <a:schemeClr val="tx1"/>
              </a:solidFill>
              <a:latin typeface="Times New Roman" panose="02020603050405020304" pitchFamily="18" charset="0"/>
              <a:ea typeface="+mn-ea"/>
              <a:cs typeface="Times New Roman" panose="02020603050405020304" pitchFamily="18" charset="0"/>
            </a:rPr>
            <a:t>Việt</a:t>
          </a:r>
          <a:r>
            <a:rPr lang="en-US" sz="2900" kern="1200" dirty="0">
              <a:solidFill>
                <a:schemeClr val="tx1"/>
              </a:solidFill>
              <a:latin typeface="Times New Roman" panose="02020603050405020304" pitchFamily="18" charset="0"/>
              <a:ea typeface="+mn-ea"/>
              <a:cs typeface="Times New Roman" panose="02020603050405020304" pitchFamily="18" charset="0"/>
            </a:rPr>
            <a:t> Nam</a:t>
          </a:r>
        </a:p>
      </dsp:txBody>
      <dsp:txXfrm rot="10800000">
        <a:off x="1952366" y="2584939"/>
        <a:ext cx="5528058" cy="994655"/>
      </dsp:txXfrm>
    </dsp:sp>
    <dsp:sp modelId="{76F91ECE-4234-4FA5-B436-405AF63C8C79}">
      <dsp:nvSpPr>
        <dsp:cNvPr id="0" name=""/>
        <dsp:cNvSpPr/>
      </dsp:nvSpPr>
      <dsp:spPr>
        <a:xfrm>
          <a:off x="1206375" y="2584939"/>
          <a:ext cx="994655" cy="994655"/>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CBD79-5F29-4287-A09A-358A68555741}">
      <dsp:nvSpPr>
        <dsp:cNvPr id="0" name=""/>
        <dsp:cNvSpPr/>
      </dsp:nvSpPr>
      <dsp:spPr>
        <a:xfrm rot="5400000">
          <a:off x="5375617" y="-2278937"/>
          <a:ext cx="855549"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err="1">
              <a:latin typeface="Times New Roman" panose="02020603050405020304" pitchFamily="18" charset="0"/>
              <a:cs typeface="Times New Roman" panose="02020603050405020304" pitchFamily="18" charset="0"/>
            </a:rPr>
            <a:t>Nghị</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quyết</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của</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Bộ</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Chính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trị</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về</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tình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hình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mới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nhiệm</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vụ</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mới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và</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chính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sách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mới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của</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Đảng</a:t>
          </a:r>
          <a:r>
            <a:rPr lang="en-US" sz="1600" b="1" kern="1200" dirty="0">
              <a:latin typeface="Times New Roman" panose="02020603050405020304" pitchFamily="18" charset="0"/>
              <a:cs typeface="Times New Roman" panose="02020603050405020304" pitchFamily="18" charset="0"/>
            </a:rPr>
            <a:t>.</a:t>
          </a:r>
        </a:p>
      </dsp:txBody>
      <dsp:txXfrm rot="-5400000">
        <a:off x="3072384" y="66060"/>
        <a:ext cx="5420252" cy="772021"/>
      </dsp:txXfrm>
    </dsp:sp>
    <dsp:sp modelId="{4D653800-406D-4EAF-A876-2997BDE89951}">
      <dsp:nvSpPr>
        <dsp:cNvPr id="0" name=""/>
        <dsp:cNvSpPr/>
      </dsp:nvSpPr>
      <dsp:spPr>
        <a:xfrm>
          <a:off x="0" y="423"/>
          <a:ext cx="3072384"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9-19</a:t>
          </a:r>
          <a:r>
            <a:rPr lang="en-US" sz="2400" b="1" kern="1200" dirty="0">
              <a:solidFill>
                <a:srgbClr val="FFFF00"/>
              </a:solidFill>
              <a:latin typeface="Times New Roman" panose="02020603050405020304" pitchFamily="18" charset="0"/>
              <a:cs typeface="Times New Roman" panose="02020603050405020304" pitchFamily="18" charset="0"/>
            </a:rPr>
            <a:t>54</a:t>
          </a:r>
        </a:p>
      </dsp:txBody>
      <dsp:txXfrm>
        <a:off x="44095" y="44518"/>
        <a:ext cx="2984194" cy="815103"/>
      </dsp:txXfrm>
    </dsp:sp>
    <dsp:sp modelId="{16384414-C6A9-42C3-B1FD-1DE9D4813616}">
      <dsp:nvSpPr>
        <dsp:cNvPr id="0" name=""/>
        <dsp:cNvSpPr/>
      </dsp:nvSpPr>
      <dsp:spPr>
        <a:xfrm rot="5400000">
          <a:off x="5260785" y="-1242519"/>
          <a:ext cx="1073878"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err="1">
              <a:latin typeface="Times New Roman" panose="02020603050405020304" pitchFamily="18" charset="0"/>
              <a:cs typeface="Times New Roman" panose="02020603050405020304" pitchFamily="18" charset="0"/>
            </a:rPr>
            <a:t>Nội</a:t>
          </a:r>
          <a:r>
            <a:rPr lang="en-US" sz="1600" b="1" kern="1200" dirty="0">
              <a:latin typeface="Times New Roman" panose="02020603050405020304" pitchFamily="18" charset="0"/>
              <a:cs typeface="Times New Roman" panose="02020603050405020304" pitchFamily="18" charset="0"/>
            </a:rPr>
            <a:t> dung </a:t>
          </a:r>
          <a:r>
            <a:rPr lang="en-US" sz="1600" b="1" kern="1200" dirty="0" err="1">
              <a:latin typeface="Times New Roman" panose="02020603050405020304" pitchFamily="18" charset="0"/>
              <a:cs typeface="Times New Roman" panose="02020603050405020304" pitchFamily="18" charset="0"/>
            </a:rPr>
            <a:t>Hội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nghị</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lần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thứ</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bảy</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và</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lần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thứ</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tám</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của</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Trung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ương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Đảng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cố</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miền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Bắc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đồng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thời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giữ</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vững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và</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đẩy</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mạnh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cuộc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đấu</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tranh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của</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nhân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dân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miền</a:t>
          </a:r>
          <a:r>
            <a:rPr lang="en-US" sz="1600" b="1" kern="1200" dirty="0">
              <a:latin typeface="Times New Roman" panose="02020603050405020304" pitchFamily="18" charset="0"/>
              <a:cs typeface="Times New Roman" panose="02020603050405020304" pitchFamily="18" charset="0"/>
            </a:rPr>
            <a:t> Nam.</a:t>
          </a:r>
        </a:p>
      </dsp:txBody>
      <dsp:txXfrm rot="-5400000">
        <a:off x="3069384" y="1001304"/>
        <a:ext cx="5404259" cy="969034"/>
      </dsp:txXfrm>
    </dsp:sp>
    <dsp:sp modelId="{8F69C45D-C8D4-4526-9974-7B3D66D69175}">
      <dsp:nvSpPr>
        <dsp:cNvPr id="0" name=""/>
        <dsp:cNvSpPr/>
      </dsp:nvSpPr>
      <dsp:spPr>
        <a:xfrm>
          <a:off x="0" y="1034174"/>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3 </a:t>
          </a: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8-19</a:t>
          </a:r>
          <a:r>
            <a:rPr lang="en-US" sz="2400" b="1" kern="1200" dirty="0">
              <a:solidFill>
                <a:srgbClr val="FFFF00"/>
              </a:solidFill>
              <a:latin typeface="Times New Roman" panose="02020603050405020304" pitchFamily="18" charset="0"/>
              <a:cs typeface="Times New Roman" panose="02020603050405020304" pitchFamily="18" charset="0"/>
            </a:rPr>
            <a:t>55</a:t>
          </a:r>
        </a:p>
      </dsp:txBody>
      <dsp:txXfrm>
        <a:off x="44095" y="1078269"/>
        <a:ext cx="2981193" cy="815103"/>
      </dsp:txXfrm>
    </dsp:sp>
    <dsp:sp modelId="{AB6CBA7C-45DC-4C54-A844-6950597349B0}">
      <dsp:nvSpPr>
        <dsp:cNvPr id="0" name=""/>
        <dsp:cNvSpPr/>
      </dsp:nvSpPr>
      <dsp:spPr>
        <a:xfrm rot="5400000">
          <a:off x="5323376" y="-186066"/>
          <a:ext cx="948696"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err="1">
              <a:latin typeface="Times New Roman" panose="02020603050405020304" pitchFamily="18" charset="0"/>
              <a:cs typeface="Times New Roman" panose="02020603050405020304" pitchFamily="18" charset="0"/>
            </a:rPr>
            <a:t>Hội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nghị</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Trung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ương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lần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thứ</a:t>
          </a:r>
          <a:r>
            <a:rPr lang="en-US" sz="1600" b="1" kern="1200" dirty="0">
              <a:latin typeface="Times New Roman" panose="02020603050405020304" pitchFamily="18" charset="0"/>
              <a:cs typeface="Times New Roman" panose="02020603050405020304" pitchFamily="18" charset="0"/>
            </a:rPr>
            <a:t> 13: </a:t>
          </a:r>
          <a:r>
            <a:rPr lang="en-US" sz="1600" b="1" kern="1200" dirty="0" err="1">
              <a:latin typeface="Times New Roman" panose="02020603050405020304" pitchFamily="18" charset="0"/>
              <a:cs typeface="Times New Roman" panose="02020603050405020304" pitchFamily="18" charset="0"/>
            </a:rPr>
            <a:t>đường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lối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tiến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hành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đồng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thời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hai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chiến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lược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cách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được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xác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định</a:t>
          </a:r>
          <a:endParaRPr lang="en-US" sz="1600" b="1" kern="1200" dirty="0">
            <a:latin typeface="Times New Roman" panose="02020603050405020304" pitchFamily="18" charset="0"/>
            <a:cs typeface="Times New Roman" panose="02020603050405020304" pitchFamily="18" charset="0"/>
          </a:endParaRPr>
        </a:p>
      </dsp:txBody>
      <dsp:txXfrm rot="-5400000">
        <a:off x="3069384" y="2114238"/>
        <a:ext cx="5410369" cy="856072"/>
      </dsp:txXfrm>
    </dsp:sp>
    <dsp:sp modelId="{6FA2C6B0-6CC5-49C8-B030-B0DE7DCA4E0A}">
      <dsp:nvSpPr>
        <dsp:cNvPr id="0" name=""/>
        <dsp:cNvSpPr/>
      </dsp:nvSpPr>
      <dsp:spPr>
        <a:xfrm>
          <a:off x="0" y="2090627"/>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12-19</a:t>
          </a:r>
          <a:r>
            <a:rPr lang="en-US" sz="2400" b="1" kern="1200" dirty="0">
              <a:solidFill>
                <a:srgbClr val="FFFF00"/>
              </a:solidFill>
              <a:latin typeface="Times New Roman" panose="02020603050405020304" pitchFamily="18" charset="0"/>
              <a:cs typeface="Times New Roman" panose="02020603050405020304" pitchFamily="18" charset="0"/>
            </a:rPr>
            <a:t>57</a:t>
          </a:r>
        </a:p>
      </dsp:txBody>
      <dsp:txXfrm>
        <a:off x="44095" y="2134722"/>
        <a:ext cx="2981193" cy="815103"/>
      </dsp:txXfrm>
    </dsp:sp>
    <dsp:sp modelId="{75D80868-42CF-48C0-9830-C6B7B382566D}">
      <dsp:nvSpPr>
        <dsp:cNvPr id="0" name=""/>
        <dsp:cNvSpPr/>
      </dsp:nvSpPr>
      <dsp:spPr>
        <a:xfrm rot="5400000">
          <a:off x="5395518" y="782426"/>
          <a:ext cx="815746" cy="5462016"/>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err="1">
              <a:latin typeface="Times New Roman" panose="02020603050405020304" pitchFamily="18" charset="0"/>
              <a:cs typeface="Times New Roman" panose="02020603050405020304" pitchFamily="18" charset="0"/>
            </a:rPr>
            <a:t>Hội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nghị</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Trung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ương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lần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thứ</a:t>
          </a:r>
          <a:r>
            <a:rPr lang="en-US" sz="1600" b="1" kern="1200" dirty="0">
              <a:latin typeface="Times New Roman" panose="02020603050405020304" pitchFamily="18" charset="0"/>
              <a:cs typeface="Times New Roman" panose="02020603050405020304" pitchFamily="18" charset="0"/>
            </a:rPr>
            <a:t> 15: </a:t>
          </a:r>
          <a:r>
            <a:rPr lang="en-US" sz="1600" b="1" kern="1200" dirty="0" err="1">
              <a:latin typeface="Times New Roman" panose="02020603050405020304" pitchFamily="18" charset="0"/>
              <a:cs typeface="Times New Roman" panose="02020603050405020304" pitchFamily="18" charset="0"/>
            </a:rPr>
            <a:t>họp</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bàn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về</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cách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miền</a:t>
          </a:r>
          <a:r>
            <a:rPr lang="en-US" sz="1600" b="1" kern="1200" dirty="0">
              <a:latin typeface="Times New Roman" panose="02020603050405020304" pitchFamily="18" charset="0"/>
              <a:cs typeface="Times New Roman" panose="02020603050405020304" pitchFamily="18" charset="0"/>
            </a:rPr>
            <a:t> Nam -&gt; </a:t>
          </a:r>
          <a:r>
            <a:rPr lang="en-US" sz="1600" b="1" kern="1200" dirty="0" err="1">
              <a:latin typeface="Times New Roman" panose="02020603050405020304" pitchFamily="18" charset="0"/>
              <a:cs typeface="Times New Roman" panose="02020603050405020304" pitchFamily="18" charset="0"/>
            </a:rPr>
            <a:t>mở</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đường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cho</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cách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miền</a:t>
          </a:r>
          <a:r>
            <a:rPr lang="en-US" sz="1600" b="1" kern="1200" dirty="0">
              <a:latin typeface="Times New Roman" panose="02020603050405020304" pitchFamily="18" charset="0"/>
              <a:cs typeface="Times New Roman" panose="02020603050405020304" pitchFamily="18" charset="0"/>
            </a:rPr>
            <a:t> Nam </a:t>
          </a:r>
          <a:r>
            <a:rPr lang="en-US" sz="1600" b="1" kern="1200" dirty="0" err="1">
              <a:latin typeface="Times New Roman" panose="02020603050405020304" pitchFamily="18" charset="0"/>
              <a:cs typeface="Times New Roman" panose="02020603050405020304" pitchFamily="18" charset="0"/>
            </a:rPr>
            <a:t>tiến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lên</a:t>
          </a:r>
          <a:r>
            <a:rPr lang="en-US" sz="1600" b="1" kern="1200" dirty="0">
              <a:latin typeface="Times New Roman" panose="02020603050405020304" pitchFamily="18" charset="0"/>
              <a:cs typeface="Times New Roman" panose="02020603050405020304" pitchFamily="18" charset="0"/>
            </a:rPr>
            <a:t>.</a:t>
          </a:r>
        </a:p>
      </dsp:txBody>
      <dsp:txXfrm rot="-5400000">
        <a:off x="3072384" y="3145382"/>
        <a:ext cx="5422195" cy="736104"/>
      </dsp:txXfrm>
    </dsp:sp>
    <dsp:sp modelId="{B1AB6E11-8CF4-4178-B8F5-74586F174395}">
      <dsp:nvSpPr>
        <dsp:cNvPr id="0" name=""/>
        <dsp:cNvSpPr/>
      </dsp:nvSpPr>
      <dsp:spPr>
        <a:xfrm>
          <a:off x="0" y="3061787"/>
          <a:ext cx="3072384"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1-19</a:t>
          </a:r>
          <a:r>
            <a:rPr lang="en-US" sz="2400" b="1" kern="1200" dirty="0">
              <a:solidFill>
                <a:srgbClr val="FFFF00"/>
              </a:solidFill>
              <a:latin typeface="Times New Roman" panose="02020603050405020304" pitchFamily="18" charset="0"/>
              <a:cs typeface="Times New Roman" panose="02020603050405020304" pitchFamily="18" charset="0"/>
            </a:rPr>
            <a:t>59</a:t>
          </a:r>
        </a:p>
      </dsp:txBody>
      <dsp:txXfrm>
        <a:off x="44095" y="3105882"/>
        <a:ext cx="2984194" cy="815103"/>
      </dsp:txXfrm>
    </dsp:sp>
    <dsp:sp modelId="{A91B1741-72C2-47B7-ADD4-C67B337B798A}">
      <dsp:nvSpPr>
        <dsp:cNvPr id="0" name=""/>
        <dsp:cNvSpPr/>
      </dsp:nvSpPr>
      <dsp:spPr>
        <a:xfrm rot="5400000">
          <a:off x="5326559" y="1753069"/>
          <a:ext cx="942330" cy="5456681"/>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n-US" sz="1600" b="1" kern="1200" dirty="0" err="1">
              <a:latin typeface="Times New Roman" panose="02020603050405020304" pitchFamily="18" charset="0"/>
              <a:cs typeface="Times New Roman" panose="02020603050405020304" pitchFamily="18" charset="0"/>
            </a:rPr>
            <a:t>Đường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lối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chiến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lược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chung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của</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cách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mạng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Việt</a:t>
          </a:r>
          <a:r>
            <a:rPr lang="en-US" sz="1600" b="1" kern="1200" dirty="0">
              <a:latin typeface="Times New Roman" panose="02020603050405020304" pitchFamily="18" charset="0"/>
              <a:cs typeface="Times New Roman" panose="02020603050405020304" pitchFamily="18" charset="0"/>
            </a:rPr>
            <a:t> Nam </a:t>
          </a:r>
          <a:r>
            <a:rPr lang="en-US" sz="1600" b="1" kern="1200" dirty="0" err="1">
              <a:latin typeface="Times New Roman" panose="02020603050405020304" pitchFamily="18" charset="0"/>
              <a:cs typeface="Times New Roman" panose="02020603050405020304" pitchFamily="18" charset="0"/>
            </a:rPr>
            <a:t>trong</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giai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đoạn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mới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được</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hoàn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chỉnh</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tại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Đại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hội</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lần</a:t>
          </a:r>
          <a:r>
            <a:rPr lang="en-US" sz="1600" b="1" kern="1200" dirty="0">
              <a:latin typeface="Times New Roman" panose="02020603050405020304" pitchFamily="18" charset="0"/>
              <a:cs typeface="Times New Roman" panose="02020603050405020304" pitchFamily="18" charset="0"/>
            </a:rPr>
            <a:t> </a:t>
          </a:r>
          <a:r>
            <a:rPr lang="en-US" sz="1600" b="1" kern="1200" dirty="0" err="1">
              <a:latin typeface="Times New Roman" panose="02020603050405020304" pitchFamily="18" charset="0"/>
              <a:cs typeface="Times New Roman" panose="02020603050405020304" pitchFamily="18" charset="0"/>
            </a:rPr>
            <a:t>thứ</a:t>
          </a:r>
          <a:r>
            <a:rPr lang="en-US" sz="1600" b="1" kern="1200" dirty="0">
              <a:latin typeface="Times New Roman" panose="02020603050405020304" pitchFamily="18" charset="0"/>
              <a:cs typeface="Times New Roman" panose="02020603050405020304" pitchFamily="18" charset="0"/>
            </a:rPr>
            <a:t> III</a:t>
          </a:r>
        </a:p>
      </dsp:txBody>
      <dsp:txXfrm rot="-5400000">
        <a:off x="3069384" y="4056246"/>
        <a:ext cx="5410680" cy="850328"/>
      </dsp:txXfrm>
    </dsp:sp>
    <dsp:sp modelId="{9BA9BF76-348C-4207-8158-63A80FEDF1BC}">
      <dsp:nvSpPr>
        <dsp:cNvPr id="0" name=""/>
        <dsp:cNvSpPr/>
      </dsp:nvSpPr>
      <dsp:spPr>
        <a:xfrm>
          <a:off x="0" y="4029764"/>
          <a:ext cx="3069383" cy="90329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Tháng</a:t>
          </a:r>
          <a:r>
            <a:rPr lang="en-US" sz="2400" b="1" kern="1200" dirty="0">
              <a:latin typeface="Times New Roman" panose="02020603050405020304" pitchFamily="18" charset="0"/>
              <a:cs typeface="Times New Roman" panose="02020603050405020304" pitchFamily="18" charset="0"/>
            </a:rPr>
            <a:t> </a:t>
          </a:r>
        </a:p>
        <a:p>
          <a:pPr lvl="0" algn="ctr" defTabSz="1066800">
            <a:lnSpc>
              <a:spcPct val="90000"/>
            </a:lnSpc>
            <a:spcBef>
              <a:spcPct val="0"/>
            </a:spcBef>
            <a:spcAft>
              <a:spcPct val="35000"/>
            </a:spcAft>
          </a:pPr>
          <a:r>
            <a:rPr lang="en-US" sz="2400" b="1" kern="1200" dirty="0">
              <a:latin typeface="Times New Roman" panose="02020603050405020304" pitchFamily="18" charset="0"/>
              <a:cs typeface="Times New Roman" panose="02020603050405020304" pitchFamily="18" charset="0"/>
            </a:rPr>
            <a:t>9-19</a:t>
          </a:r>
          <a:r>
            <a:rPr lang="en-US" sz="2400" b="1" kern="1200" dirty="0">
              <a:solidFill>
                <a:srgbClr val="FFFF00"/>
              </a:solidFill>
              <a:latin typeface="Times New Roman" panose="02020603050405020304" pitchFamily="18" charset="0"/>
              <a:cs typeface="Times New Roman" panose="02020603050405020304" pitchFamily="18" charset="0"/>
            </a:rPr>
            <a:t>60</a:t>
          </a:r>
        </a:p>
      </dsp:txBody>
      <dsp:txXfrm>
        <a:off x="44095" y="4073859"/>
        <a:ext cx="2981193" cy="815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8E5568-502C-4A2C-9F83-D52ABE9D680C}">
      <dsp:nvSpPr>
        <dsp:cNvPr id="0" name=""/>
        <dsp:cNvSpPr/>
      </dsp:nvSpPr>
      <dsp:spPr>
        <a:xfrm>
          <a:off x="0" y="273027"/>
          <a:ext cx="8458200" cy="735660"/>
        </a:xfrm>
        <a:prstGeom prst="rect">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err="1">
              <a:solidFill>
                <a:srgbClr val="FFFF00"/>
              </a:solidFill>
              <a:latin typeface="Times New Roman" panose="02020603050405020304" pitchFamily="18" charset="0"/>
              <a:ea typeface="+mn-ea"/>
              <a:cs typeface="Times New Roman" panose="02020603050405020304" pitchFamily="18" charset="0"/>
            </a:rPr>
            <a:t>Hội</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nghị</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Trung</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ương</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lần</a:t>
          </a:r>
          <a:r>
            <a:rPr lang="en-US" sz="3200" b="1" kern="1200" dirty="0">
              <a:solidFill>
                <a:srgbClr val="FFFF00"/>
              </a:solidFill>
              <a:latin typeface="Times New Roman" panose="02020603050405020304" pitchFamily="18" charset="0"/>
              <a:ea typeface="+mn-ea"/>
              <a:cs typeface="Times New Roman" panose="02020603050405020304" pitchFamily="18" charset="0"/>
            </a:rPr>
            <a:t> </a:t>
          </a:r>
          <a:r>
            <a:rPr lang="en-US" sz="3200" b="1" kern="1200" dirty="0" err="1">
              <a:solidFill>
                <a:srgbClr val="FFFF00"/>
              </a:solidFill>
              <a:latin typeface="Times New Roman" panose="02020603050405020304" pitchFamily="18" charset="0"/>
              <a:ea typeface="+mn-ea"/>
              <a:cs typeface="Times New Roman" panose="02020603050405020304" pitchFamily="18" charset="0"/>
            </a:rPr>
            <a:t>thứ</a:t>
          </a:r>
          <a:r>
            <a:rPr lang="en-US" sz="3200" b="1" kern="1200" dirty="0">
              <a:solidFill>
                <a:srgbClr val="FFFF00"/>
              </a:solidFill>
              <a:latin typeface="Times New Roman" panose="02020603050405020304" pitchFamily="18" charset="0"/>
              <a:ea typeface="+mn-ea"/>
              <a:cs typeface="Times New Roman" panose="02020603050405020304" pitchFamily="18" charset="0"/>
            </a:rPr>
            <a:t> 15  (1-1959)</a:t>
          </a:r>
          <a:endParaRPr lang="en-US" sz="3200" b="1" kern="1200" dirty="0">
            <a:solidFill>
              <a:srgbClr val="FFFF00"/>
            </a:solidFill>
            <a:latin typeface="Times New Roman" panose="02020603050405020304" pitchFamily="18" charset="0"/>
            <a:cs typeface="Times New Roman" panose="02020603050405020304" pitchFamily="18" charset="0"/>
          </a:endParaRPr>
        </a:p>
      </dsp:txBody>
      <dsp:txXfrm>
        <a:off x="0" y="273027"/>
        <a:ext cx="8458200" cy="735660"/>
      </dsp:txXfrm>
    </dsp:sp>
    <dsp:sp modelId="{A866092A-D3C4-444B-9974-74418A26F307}">
      <dsp:nvSpPr>
        <dsp:cNvPr id="0" name=""/>
        <dsp:cNvSpPr/>
      </dsp:nvSpPr>
      <dsp:spPr>
        <a:xfrm>
          <a:off x="0" y="1115250"/>
          <a:ext cx="2114549" cy="3810819"/>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Nhiệm</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vụ</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XHCN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Bắc</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và</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DTDCND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a:t>
          </a:r>
          <a:r>
            <a:rPr lang="en-US" sz="2400" b="1" kern="1200" dirty="0">
              <a:solidFill>
                <a:srgbClr val="7030A0"/>
              </a:solidFill>
              <a:latin typeface="Times New Roman" panose="02020603050405020304" pitchFamily="18" charset="0"/>
              <a:ea typeface="+mn-ea"/>
              <a:cs typeface="Times New Roman" panose="02020603050405020304" pitchFamily="18" charset="0"/>
            </a:rPr>
            <a:t>  </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0" y="1115250"/>
        <a:ext cx="2114549" cy="3810819"/>
      </dsp:txXfrm>
    </dsp:sp>
    <dsp:sp modelId="{2A5378AD-38C2-40CB-A531-2978A255A8EF}">
      <dsp:nvSpPr>
        <dsp:cNvPr id="0" name=""/>
        <dsp:cNvSpPr/>
      </dsp:nvSpPr>
      <dsp:spPr>
        <a:xfrm>
          <a:off x="2114550" y="1115250"/>
          <a:ext cx="2114549" cy="3810819"/>
        </a:xfrm>
        <a:prstGeom prst="rect">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Nhiệm</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vụ</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cơ</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bản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của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ở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a:t>
          </a:r>
          <a:r>
            <a:rPr lang="en-US" sz="2400" kern="1200" dirty="0">
              <a:solidFill>
                <a:srgbClr val="00206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giải</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phóng</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 </a:t>
          </a:r>
          <a:r>
            <a:rPr lang="en-US" sz="2400" kern="1200" dirty="0" err="1">
              <a:solidFill>
                <a:srgbClr val="7030A0"/>
              </a:solidFill>
              <a:latin typeface="Times New Roman" panose="02020603050405020304" pitchFamily="18" charset="0"/>
              <a:ea typeface="+mn-ea"/>
              <a:cs typeface="Times New Roman" panose="02020603050405020304" pitchFamily="18" charset="0"/>
            </a:rPr>
            <a:t>hoàn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thành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cách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mạng</a:t>
          </a:r>
          <a:r>
            <a:rPr lang="en-US" sz="2400" kern="1200" dirty="0">
              <a:solidFill>
                <a:srgbClr val="7030A0"/>
              </a:solidFill>
              <a:latin typeface="Times New Roman" panose="02020603050405020304" pitchFamily="18" charset="0"/>
              <a:ea typeface="+mn-ea"/>
              <a:cs typeface="Times New Roman" panose="02020603050405020304" pitchFamily="18" charset="0"/>
            </a:rPr>
            <a:t> DTDC ở </a:t>
          </a:r>
          <a:r>
            <a:rPr lang="en-US" sz="2400" kern="1200" dirty="0" err="1">
              <a:solidFill>
                <a:srgbClr val="7030A0"/>
              </a:solidFill>
              <a:latin typeface="Times New Roman" panose="02020603050405020304" pitchFamily="18" charset="0"/>
              <a:ea typeface="+mn-ea"/>
              <a:cs typeface="Times New Roman" panose="02020603050405020304" pitchFamily="18" charset="0"/>
            </a:rPr>
            <a:t>miền</a:t>
          </a:r>
          <a:r>
            <a:rPr lang="en-US" sz="2400" kern="1200" dirty="0">
              <a:solidFill>
                <a:srgbClr val="7030A0"/>
              </a:solidFill>
              <a:latin typeface="Times New Roman" panose="02020603050405020304" pitchFamily="18" charset="0"/>
              <a:ea typeface="+mn-ea"/>
              <a:cs typeface="Times New Roman" panose="02020603050405020304" pitchFamily="18" charset="0"/>
            </a:rPr>
            <a:t> Nam</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2114550" y="1115250"/>
        <a:ext cx="2114549" cy="3810819"/>
      </dsp:txXfrm>
    </dsp:sp>
    <dsp:sp modelId="{C3990189-78CD-49BC-AD67-E8CA6C650A4B}">
      <dsp:nvSpPr>
        <dsp:cNvPr id="0" name=""/>
        <dsp:cNvSpPr/>
      </dsp:nvSpPr>
      <dsp:spPr>
        <a:xfrm>
          <a:off x="4229099" y="1115250"/>
          <a:ext cx="2114549" cy="3810819"/>
        </a:xfrm>
        <a:prstGeom prst="rect">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a:solidFill>
                <a:srgbClr val="002060"/>
              </a:solidFill>
              <a:latin typeface="Times New Roman" panose="02020603050405020304" pitchFamily="18" charset="0"/>
              <a:ea typeface="+mn-ea"/>
              <a:cs typeface="Times New Roman" panose="02020603050405020304" pitchFamily="18" charset="0"/>
            </a:rPr>
            <a:t>Con </a:t>
          </a:r>
          <a:r>
            <a:rPr lang="en-US" sz="2400" b="1" kern="1200" dirty="0" err="1">
              <a:solidFill>
                <a:srgbClr val="002060"/>
              </a:solidFill>
              <a:latin typeface="Times New Roman" panose="02020603050405020304" pitchFamily="18" charset="0"/>
              <a:ea typeface="+mn-ea"/>
              <a:cs typeface="Times New Roman" panose="02020603050405020304" pitchFamily="18" charset="0"/>
            </a:rPr>
            <a:t>đường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phát</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triển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cơ</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bản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của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Việt</a:t>
          </a:r>
          <a:r>
            <a:rPr lang="en-US" sz="2400" b="1" kern="1200" dirty="0">
              <a:solidFill>
                <a:srgbClr val="002060"/>
              </a:solidFill>
              <a:latin typeface="Times New Roman" panose="02020603050405020304" pitchFamily="18" charset="0"/>
              <a:ea typeface="+mn-ea"/>
              <a:cs typeface="Times New Roman" panose="02020603050405020304" pitchFamily="18" charset="0"/>
            </a:rPr>
            <a:t> Nam ở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b="1" kern="1200" dirty="0">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khởi</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nghĩa</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giành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chính</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quyền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về</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tay</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nhân</a:t>
          </a:r>
          <a:r>
            <a:rPr lang="en-US" sz="2400" kern="1200" dirty="0">
              <a:solidFill>
                <a:srgbClr val="7030A0"/>
              </a:solidFill>
              <a:latin typeface="Times New Roman" panose="02020603050405020304" pitchFamily="18" charset="0"/>
              <a:ea typeface="+mn-ea"/>
              <a:cs typeface="Times New Roman" panose="02020603050405020304" pitchFamily="18" charset="0"/>
            </a:rPr>
            <a:t> </a:t>
          </a:r>
          <a:r>
            <a:rPr lang="en-US" sz="2400" kern="1200" dirty="0" err="1">
              <a:solidFill>
                <a:srgbClr val="7030A0"/>
              </a:solidFill>
              <a:latin typeface="Times New Roman" panose="02020603050405020304" pitchFamily="18" charset="0"/>
              <a:ea typeface="+mn-ea"/>
              <a:cs typeface="Times New Roman" panose="02020603050405020304" pitchFamily="18" charset="0"/>
            </a:rPr>
            <a:t>dân</a:t>
          </a:r>
          <a:r>
            <a:rPr lang="en-US" sz="2400" kern="1200" dirty="0">
              <a:solidFill>
                <a:srgbClr val="7030A0"/>
              </a:solidFill>
              <a:latin typeface="Times New Roman" panose="02020603050405020304" pitchFamily="18" charset="0"/>
              <a:ea typeface="+mn-ea"/>
              <a:cs typeface="Times New Roman" panose="02020603050405020304" pitchFamily="18" charset="0"/>
            </a:rPr>
            <a:t>.</a:t>
          </a:r>
          <a:endParaRPr lang="en-US" sz="2400" kern="1200" dirty="0">
            <a:solidFill>
              <a:srgbClr val="7030A0"/>
            </a:solidFill>
            <a:latin typeface="Times New Roman" panose="02020603050405020304" pitchFamily="18" charset="0"/>
            <a:cs typeface="Times New Roman" panose="02020603050405020304" pitchFamily="18" charset="0"/>
          </a:endParaRPr>
        </a:p>
      </dsp:txBody>
      <dsp:txXfrm>
        <a:off x="4229099" y="1115250"/>
        <a:ext cx="2114549" cy="3810819"/>
      </dsp:txXfrm>
    </dsp:sp>
    <dsp:sp modelId="{02D91B57-E155-4544-BE3A-CA255DF9CD3C}">
      <dsp:nvSpPr>
        <dsp:cNvPr id="0" name=""/>
        <dsp:cNvSpPr/>
      </dsp:nvSpPr>
      <dsp:spPr>
        <a:xfrm>
          <a:off x="6343649" y="1115250"/>
          <a:ext cx="2114549" cy="3810819"/>
        </a:xfrm>
        <a:prstGeom prst="rect">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solidFill>
                <a:srgbClr val="002060"/>
              </a:solidFill>
              <a:latin typeface="Times New Roman" panose="02020603050405020304" pitchFamily="18" charset="0"/>
              <a:ea typeface="+mn-ea"/>
              <a:cs typeface="Times New Roman" panose="02020603050405020304" pitchFamily="18" charset="0"/>
            </a:rPr>
            <a:t>Cách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mạng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miền</a:t>
          </a:r>
          <a:r>
            <a:rPr lang="en-US" sz="2400" b="1" kern="1200" dirty="0">
              <a:solidFill>
                <a:srgbClr val="002060"/>
              </a:solidFill>
              <a:latin typeface="Times New Roman" panose="02020603050405020304" pitchFamily="18" charset="0"/>
              <a:ea typeface="+mn-ea"/>
              <a:cs typeface="Times New Roman" panose="02020603050405020304" pitchFamily="18" charset="0"/>
            </a:rPr>
            <a:t> Nam </a:t>
          </a:r>
          <a:r>
            <a:rPr lang="en-US" sz="2400" b="1" kern="1200" dirty="0" err="1">
              <a:solidFill>
                <a:srgbClr val="002060"/>
              </a:solidFill>
              <a:latin typeface="Times New Roman" panose="02020603050405020304" pitchFamily="18" charset="0"/>
              <a:ea typeface="+mn-ea"/>
              <a:cs typeface="Times New Roman" panose="02020603050405020304" pitchFamily="18" charset="0"/>
            </a:rPr>
            <a:t>vẫn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có</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khả</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năng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hòa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bình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phát</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triển</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ra</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sức</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tranh</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thủ</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khả</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năng</a:t>
          </a:r>
          <a:r>
            <a:rPr lang="en-US" sz="2400" b="1" kern="1200" dirty="0">
              <a:solidFill>
                <a:srgbClr val="002060"/>
              </a:solidFill>
              <a:latin typeface="Times New Roman" panose="02020603050405020304" pitchFamily="18" charset="0"/>
              <a:ea typeface="+mn-ea"/>
              <a:cs typeface="Times New Roman" panose="02020603050405020304" pitchFamily="18" charset="0"/>
            </a:rPr>
            <a:t> </a:t>
          </a:r>
          <a:r>
            <a:rPr lang="en-US" sz="2400" b="1" kern="1200" dirty="0" err="1">
              <a:solidFill>
                <a:srgbClr val="002060"/>
              </a:solidFill>
              <a:latin typeface="Times New Roman" panose="02020603050405020304" pitchFamily="18" charset="0"/>
              <a:ea typeface="+mn-ea"/>
              <a:cs typeface="Times New Roman" panose="02020603050405020304" pitchFamily="18" charset="0"/>
            </a:rPr>
            <a:t>đó</a:t>
          </a:r>
          <a:endParaRPr lang="en-US" sz="2400" b="1" kern="1200" dirty="0">
            <a:solidFill>
              <a:srgbClr val="002060"/>
            </a:solidFill>
            <a:latin typeface="Times New Roman" panose="02020603050405020304" pitchFamily="18" charset="0"/>
            <a:cs typeface="Times New Roman" panose="02020603050405020304" pitchFamily="18" charset="0"/>
          </a:endParaRPr>
        </a:p>
      </dsp:txBody>
      <dsp:txXfrm>
        <a:off x="6343649" y="1115250"/>
        <a:ext cx="2114549" cy="3810819"/>
      </dsp:txXfrm>
    </dsp:sp>
    <dsp:sp modelId="{108A293A-F790-422A-92BF-43C66287CC05}">
      <dsp:nvSpPr>
        <dsp:cNvPr id="0" name=""/>
        <dsp:cNvSpPr/>
      </dsp:nvSpPr>
      <dsp:spPr>
        <a:xfrm>
          <a:off x="0" y="4497056"/>
          <a:ext cx="8458200" cy="887688"/>
        </a:xfrm>
        <a:prstGeom prst="rect">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BF0D5-F844-4BE2-A337-31DFC039E049}">
      <dsp:nvSpPr>
        <dsp:cNvPr id="0" name=""/>
        <dsp:cNvSpPr/>
      </dsp:nvSpPr>
      <dsp:spPr>
        <a:xfrm rot="10800000">
          <a:off x="558313" y="24"/>
          <a:ext cx="7417773" cy="6561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9332" tIns="60960" rIns="113792" bIns="60960" numCol="1" spcCol="1270" anchor="ctr" anchorCtr="0">
          <a:noAutofit/>
        </a:bodyPr>
        <a:lstStyle/>
        <a:p>
          <a:pPr lvl="0" algn="just" defTabSz="711200">
            <a:lnSpc>
              <a:spcPct val="90000"/>
            </a:lnSpc>
            <a:spcBef>
              <a:spcPct val="0"/>
            </a:spcBef>
            <a:spcAft>
              <a:spcPct val="35000"/>
            </a:spcAft>
          </a:pP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Nhiệm</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vụ</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chung</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xây</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dựng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một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nước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Việt</a:t>
          </a:r>
          <a:r>
            <a:rPr lang="en-US" sz="1600" b="1" kern="1200" dirty="0">
              <a:solidFill>
                <a:srgbClr val="FFFF00"/>
              </a:solidFill>
              <a:latin typeface="Times New Roman" panose="02020603050405020304" pitchFamily="18" charset="0"/>
              <a:ea typeface="+mn-ea"/>
              <a:cs typeface="Times New Roman" panose="02020603050405020304" pitchFamily="18" charset="0"/>
            </a:rPr>
            <a:t> Nam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hòa</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bình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thống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độc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lập</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dân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chủ</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giàu</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mạnh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latin typeface="Times New Roman" panose="02020603050405020304" pitchFamily="18" charset="0"/>
            <a:cs typeface="Times New Roman" panose="02020603050405020304" pitchFamily="18" charset="0"/>
          </a:endParaRPr>
        </a:p>
      </dsp:txBody>
      <dsp:txXfrm rot="10800000">
        <a:off x="722344" y="24"/>
        <a:ext cx="7253742" cy="656123"/>
      </dsp:txXfrm>
    </dsp:sp>
    <dsp:sp modelId="{36C32543-9EE1-4D4B-86DE-C0B53C21240B}">
      <dsp:nvSpPr>
        <dsp:cNvPr id="0" name=""/>
        <dsp:cNvSpPr/>
      </dsp:nvSpPr>
      <dsp:spPr>
        <a:xfrm>
          <a:off x="445976" y="55959"/>
          <a:ext cx="656123" cy="656123"/>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E9487F7-3667-4F03-8E9B-B255A4931E54}">
      <dsp:nvSpPr>
        <dsp:cNvPr id="0" name=""/>
        <dsp:cNvSpPr/>
      </dsp:nvSpPr>
      <dsp:spPr>
        <a:xfrm rot="10800000">
          <a:off x="558313" y="852006"/>
          <a:ext cx="7417773" cy="762494"/>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9332" tIns="60960" rIns="113792" bIns="60960" numCol="1" spcCol="1270" anchor="ctr" anchorCtr="0">
          <a:noAutofit/>
        </a:bodyPr>
        <a:lstStyle/>
        <a:p>
          <a:pPr lvl="0" algn="just" defTabSz="711200">
            <a:lnSpc>
              <a:spcPct val="90000"/>
            </a:lnSpc>
            <a:spcBef>
              <a:spcPct val="0"/>
            </a:spcBef>
            <a:spcAft>
              <a:spcPct val="35000"/>
            </a:spcAft>
          </a:pP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Hai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nhiệm</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vụ</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chiến</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lược</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có</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mỗi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quan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hệ</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mật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thiết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với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nhau</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tiến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hành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cách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mạng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xã</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hội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chủ</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nghĩa</a:t>
          </a:r>
          <a:r>
            <a:rPr lang="en-US" sz="1600" b="1" kern="1200" dirty="0">
              <a:solidFill>
                <a:srgbClr val="FFFF00"/>
              </a:solidFill>
              <a:latin typeface="Times New Roman" panose="02020603050405020304" pitchFamily="18" charset="0"/>
              <a:ea typeface="+mn-ea"/>
              <a:cs typeface="Times New Roman" panose="02020603050405020304" pitchFamily="18" charset="0"/>
            </a:rPr>
            <a:t> ở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miền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Bắc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giải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phóng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miền</a:t>
          </a:r>
          <a:r>
            <a:rPr lang="en-US" sz="1600" b="1" kern="1200" dirty="0">
              <a:solidFill>
                <a:srgbClr val="FFFF00"/>
              </a:solidFill>
              <a:latin typeface="Times New Roman" panose="02020603050405020304" pitchFamily="18" charset="0"/>
              <a:ea typeface="+mn-ea"/>
              <a:cs typeface="Times New Roman" panose="02020603050405020304" pitchFamily="18" charset="0"/>
            </a:rPr>
            <a:t> Nam,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thực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hiện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thống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nước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nhà</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endParaRPr lang="en-US" sz="1600" b="1" kern="1200" dirty="0">
            <a:solidFill>
              <a:srgbClr val="FFFF00"/>
            </a:solidFill>
            <a:latin typeface="Times New Roman" panose="02020603050405020304" pitchFamily="18" charset="0"/>
            <a:cs typeface="Times New Roman" panose="02020603050405020304" pitchFamily="18" charset="0"/>
          </a:endParaRPr>
        </a:p>
      </dsp:txBody>
      <dsp:txXfrm rot="10800000">
        <a:off x="748936" y="852006"/>
        <a:ext cx="7227150" cy="762494"/>
      </dsp:txXfrm>
    </dsp:sp>
    <dsp:sp modelId="{6394B7D9-B5DA-4C5E-AB93-0F67A5F217FE}">
      <dsp:nvSpPr>
        <dsp:cNvPr id="0" name=""/>
        <dsp:cNvSpPr/>
      </dsp:nvSpPr>
      <dsp:spPr>
        <a:xfrm>
          <a:off x="445969" y="922828"/>
          <a:ext cx="656123" cy="656123"/>
        </a:xfrm>
        <a:prstGeom prst="ellipse">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D84B8D7A-C8E1-44D7-ACB9-F5C5E6B1E6DA}">
      <dsp:nvSpPr>
        <dsp:cNvPr id="0" name=""/>
        <dsp:cNvSpPr/>
      </dsp:nvSpPr>
      <dsp:spPr>
        <a:xfrm rot="10800000">
          <a:off x="558313" y="1810358"/>
          <a:ext cx="7417773" cy="6561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9332" tIns="60960" rIns="113792" bIns="60960" numCol="1" spcCol="1270" anchor="ctr" anchorCtr="0">
          <a:noAutofit/>
        </a:bodyPr>
        <a:lstStyle/>
        <a:p>
          <a:pPr lvl="0" algn="just" defTabSz="711200">
            <a:lnSpc>
              <a:spcPct val="90000"/>
            </a:lnSpc>
            <a:spcBef>
              <a:spcPct val="0"/>
            </a:spcBef>
            <a:spcAft>
              <a:spcPct val="35000"/>
            </a:spcAft>
          </a:pP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Vai</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trò</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vị</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trí</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của</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cách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mạng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xã</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hội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chủ</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nghĩa</a:t>
          </a:r>
          <a:r>
            <a:rPr lang="en-US" sz="1600" b="1" kern="1200" dirty="0">
              <a:solidFill>
                <a:srgbClr val="FFFF00"/>
              </a:solidFill>
              <a:latin typeface="Times New Roman" panose="02020603050405020304" pitchFamily="18" charset="0"/>
              <a:ea typeface="+mn-ea"/>
              <a:cs typeface="Times New Roman" panose="02020603050405020304" pitchFamily="18" charset="0"/>
            </a:rPr>
            <a:t> ở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miền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Bắc</a:t>
          </a:r>
          <a:r>
            <a:rPr lang="en-US" sz="1600"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Cách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mạng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dân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tộc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dân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chủ</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nhân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dân</a:t>
          </a:r>
          <a:r>
            <a:rPr lang="en-US" sz="1600" b="1" kern="1200" dirty="0">
              <a:solidFill>
                <a:srgbClr val="FFFF00"/>
              </a:solidFill>
              <a:latin typeface="Times New Roman" panose="02020603050405020304" pitchFamily="18" charset="0"/>
              <a:ea typeface="+mn-ea"/>
              <a:cs typeface="Times New Roman" panose="02020603050405020304" pitchFamily="18" charset="0"/>
            </a:rPr>
            <a:t> ở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miền</a:t>
          </a:r>
          <a:r>
            <a:rPr lang="en-US" sz="1600" b="1" kern="1200" dirty="0">
              <a:solidFill>
                <a:srgbClr val="FFFF00"/>
              </a:solidFill>
              <a:latin typeface="Times New Roman" panose="02020603050405020304" pitchFamily="18" charset="0"/>
              <a:ea typeface="+mn-ea"/>
              <a:cs typeface="Times New Roman" panose="02020603050405020304" pitchFamily="18" charset="0"/>
            </a:rPr>
            <a:t> Nam </a:t>
          </a:r>
          <a:endParaRPr lang="en-US" sz="1600" kern="1200" dirty="0">
            <a:solidFill>
              <a:srgbClr val="FFFF00"/>
            </a:solidFill>
            <a:latin typeface="Times New Roman" panose="02020603050405020304" pitchFamily="18" charset="0"/>
            <a:cs typeface="Times New Roman" panose="02020603050405020304" pitchFamily="18" charset="0"/>
          </a:endParaRPr>
        </a:p>
      </dsp:txBody>
      <dsp:txXfrm rot="10800000">
        <a:off x="722344" y="1810358"/>
        <a:ext cx="7253742" cy="656123"/>
      </dsp:txXfrm>
    </dsp:sp>
    <dsp:sp modelId="{7613382D-FEF8-426D-A253-DA3D1CDF9207}">
      <dsp:nvSpPr>
        <dsp:cNvPr id="0" name=""/>
        <dsp:cNvSpPr/>
      </dsp:nvSpPr>
      <dsp:spPr>
        <a:xfrm>
          <a:off x="487292" y="1789697"/>
          <a:ext cx="656123" cy="656123"/>
        </a:xfrm>
        <a:prstGeom prst="ellipse">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2459573-A8FD-467D-A532-C76A4FE9FE87}">
      <dsp:nvSpPr>
        <dsp:cNvPr id="0" name=""/>
        <dsp:cNvSpPr/>
      </dsp:nvSpPr>
      <dsp:spPr>
        <a:xfrm rot="10800000">
          <a:off x="558313" y="2662339"/>
          <a:ext cx="7417773" cy="90525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9332" tIns="60960" rIns="113792" bIns="60960" numCol="1" spcCol="1270" anchor="ctr" anchorCtr="0">
          <a:noAutofit/>
        </a:bodyPr>
        <a:lstStyle/>
        <a:p>
          <a:pPr lvl="0" algn="just" defTabSz="711200">
            <a:lnSpc>
              <a:spcPct val="90000"/>
            </a:lnSpc>
            <a:spcBef>
              <a:spcPct val="0"/>
            </a:spcBef>
            <a:spcAft>
              <a:spcPct val="35000"/>
            </a:spcAft>
          </a:pP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Con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đường</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thống</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nhất</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Tổ</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quốc</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tiến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hành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hai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chiến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lược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cách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mạng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kiên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trì</a:t>
          </a:r>
          <a:r>
            <a:rPr lang="en-US" sz="1600" b="1" kern="1200" dirty="0">
              <a:solidFill>
                <a:srgbClr val="FFFF00"/>
              </a:solidFill>
              <a:latin typeface="Times New Roman" panose="02020603050405020304" pitchFamily="18" charset="0"/>
              <a:ea typeface="+mn-ea"/>
              <a:cs typeface="Times New Roman" panose="02020603050405020304" pitchFamily="18" charset="0"/>
            </a:rPr>
            <a:t> con </a:t>
          </a:r>
          <a:r>
            <a:rPr lang="en-US" sz="1600" b="1" kern="1200" dirty="0" err="1">
              <a:solidFill>
                <a:srgbClr val="FFFF00"/>
              </a:solidFill>
              <a:latin typeface="Times New Roman" panose="02020603050405020304" pitchFamily="18" charset="0"/>
              <a:ea typeface="+mn-ea"/>
              <a:cs typeface="Times New Roman" panose="02020603050405020304" pitchFamily="18" charset="0"/>
            </a:rPr>
            <a:t>đường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hòa</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bình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thống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theo</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tinh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thần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Hiệp</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nghị</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Giơ</a:t>
          </a:r>
          <a:r>
            <a:rPr lang="en-US" sz="1600" b="1" kern="1200" dirty="0">
              <a:solidFill>
                <a:srgbClr val="FFFF00"/>
              </a:solidFill>
              <a:latin typeface="Times New Roman" panose="02020603050405020304" pitchFamily="18" charset="0"/>
              <a:ea typeface="+mn-ea"/>
              <a:cs typeface="Times New Roman" panose="02020603050405020304" pitchFamily="18" charset="0"/>
            </a:rPr>
            <a:t>-ne-</a:t>
          </a:r>
          <a:r>
            <a:rPr lang="en-US" sz="1600" b="1" kern="1200" dirty="0" err="1">
              <a:solidFill>
                <a:srgbClr val="FFFF00"/>
              </a:solidFill>
              <a:latin typeface="Times New Roman" panose="02020603050405020304" pitchFamily="18" charset="0"/>
              <a:ea typeface="+mn-ea"/>
              <a:cs typeface="Times New Roman" panose="02020603050405020304" pitchFamily="18" charset="0"/>
            </a:rPr>
            <a:t>vơ</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sẵn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sàng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thực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hiện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hiệp</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thương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tổng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tuyển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cử</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hòa</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bình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thống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Việt</a:t>
          </a:r>
          <a:r>
            <a:rPr lang="en-US" sz="1600" b="1" kern="1200" dirty="0">
              <a:solidFill>
                <a:srgbClr val="FFFF00"/>
              </a:solidFill>
              <a:latin typeface="Times New Roman" panose="02020603050405020304" pitchFamily="18" charset="0"/>
              <a:ea typeface="+mn-ea"/>
              <a:cs typeface="Times New Roman" panose="02020603050405020304" pitchFamily="18" charset="0"/>
            </a:rPr>
            <a:t> Nam. </a:t>
          </a:r>
          <a:endParaRPr lang="en-US" sz="1600" b="1" kern="1200" dirty="0">
            <a:solidFill>
              <a:srgbClr val="FFFF00"/>
            </a:solidFill>
            <a:latin typeface="Times New Roman" panose="02020603050405020304" pitchFamily="18" charset="0"/>
            <a:cs typeface="Times New Roman" panose="02020603050405020304" pitchFamily="18" charset="0"/>
          </a:endParaRPr>
        </a:p>
      </dsp:txBody>
      <dsp:txXfrm rot="10800000">
        <a:off x="784626" y="2662339"/>
        <a:ext cx="7191460" cy="905253"/>
      </dsp:txXfrm>
    </dsp:sp>
    <dsp:sp modelId="{0B4B010E-4C57-4E43-998C-578D0A5E54D1}">
      <dsp:nvSpPr>
        <dsp:cNvPr id="0" name=""/>
        <dsp:cNvSpPr/>
      </dsp:nvSpPr>
      <dsp:spPr>
        <a:xfrm>
          <a:off x="472726" y="2786905"/>
          <a:ext cx="656123" cy="656123"/>
        </a:xfrm>
        <a:prstGeom prst="ellipse">
          <a:avLst/>
        </a:prstGeom>
        <a:blipFill rotWithShape="0">
          <a:blip xmlns:r="http://schemas.openxmlformats.org/officeDocument/2006/relationships" r:embed="rId4"/>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01398D6-2E5E-493A-8236-0C4D5C82B45B}">
      <dsp:nvSpPr>
        <dsp:cNvPr id="0" name=""/>
        <dsp:cNvSpPr/>
      </dsp:nvSpPr>
      <dsp:spPr>
        <a:xfrm rot="10800000">
          <a:off x="558313" y="3763451"/>
          <a:ext cx="7417773" cy="656123"/>
        </a:xfrm>
        <a:prstGeom prst="homePlat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9332" tIns="60960" rIns="113792" bIns="60960" numCol="1" spcCol="1270" anchor="ctr" anchorCtr="0">
          <a:noAutofit/>
        </a:bodyPr>
        <a:lstStyle/>
        <a:p>
          <a:pPr lvl="0" algn="just" defTabSz="711200">
            <a:lnSpc>
              <a:spcPct val="90000"/>
            </a:lnSpc>
            <a:spcBef>
              <a:spcPct val="0"/>
            </a:spcBef>
            <a:spcAft>
              <a:spcPct val="35000"/>
            </a:spcAft>
          </a:pP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Triển</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vọng</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cuộc</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đấu</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tranh</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thống</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nhất</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nước</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err="1">
              <a:solidFill>
                <a:schemeClr val="bg1">
                  <a:lumMod val="95000"/>
                </a:schemeClr>
              </a:solidFill>
              <a:latin typeface="Times New Roman" panose="02020603050405020304" pitchFamily="18" charset="0"/>
              <a:ea typeface="+mn-ea"/>
              <a:cs typeface="Times New Roman" panose="02020603050405020304" pitchFamily="18" charset="0"/>
            </a:rPr>
            <a:t>nhà</a:t>
          </a:r>
          <a:r>
            <a:rPr lang="en-US" sz="1600" b="1" kern="1200" dirty="0">
              <a:solidFill>
                <a:schemeClr val="bg1">
                  <a:lumMod val="95000"/>
                </a:schemeClr>
              </a:solidFill>
              <a:latin typeface="Times New Roman" panose="02020603050405020304" pitchFamily="18" charset="0"/>
              <a:ea typeface="+mn-ea"/>
              <a:cs typeface="Times New Roman" panose="02020603050405020304" pitchFamily="18" charset="0"/>
            </a:rPr>
            <a:t>: </a:t>
          </a:r>
          <a:r>
            <a:rPr lang="en-US" sz="1600" b="1" kern="1200" dirty="0">
              <a:solidFill>
                <a:srgbClr val="FFFF00"/>
              </a:solidFill>
              <a:latin typeface="Times New Roman" panose="02020603050405020304" pitchFamily="18" charset="0"/>
              <a:ea typeface="+mn-ea"/>
              <a:cs typeface="Times New Roman" panose="02020603050405020304" pitchFamily="18" charset="0"/>
            </a:rPr>
            <a:t>gay go, </a:t>
          </a:r>
          <a:r>
            <a:rPr lang="en-US" sz="1600" b="1" kern="1200" dirty="0" err="1">
              <a:solidFill>
                <a:srgbClr val="FFFF00"/>
              </a:solidFill>
              <a:latin typeface="Times New Roman" panose="02020603050405020304" pitchFamily="18" charset="0"/>
              <a:ea typeface="+mn-ea"/>
              <a:cs typeface="Times New Roman" panose="02020603050405020304" pitchFamily="18" charset="0"/>
            </a:rPr>
            <a:t>gian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khổ</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phức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tạp</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lâu</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dài</a:t>
          </a:r>
          <a:r>
            <a:rPr lang="en-US" sz="1600" b="1" kern="1200" dirty="0">
              <a:solidFill>
                <a:srgbClr val="FFFF00"/>
              </a:solidFill>
              <a:latin typeface="Times New Roman" panose="02020603050405020304" pitchFamily="18" charset="0"/>
              <a:ea typeface="+mn-ea"/>
              <a:cs typeface="Times New Roman" panose="02020603050405020304" pitchFamily="18" charset="0"/>
            </a:rPr>
            <a:t> song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định</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thắng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lợi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đất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nước</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thống</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nhất</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đi</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lên</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chủ</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nghĩa</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xã</a:t>
          </a:r>
          <a:r>
            <a:rPr lang="en-US" sz="1600" b="1" kern="1200" dirty="0">
              <a:solidFill>
                <a:srgbClr val="FFFF00"/>
              </a:solidFill>
              <a:latin typeface="Times New Roman" panose="02020603050405020304" pitchFamily="18" charset="0"/>
              <a:ea typeface="+mn-ea"/>
              <a:cs typeface="Times New Roman" panose="02020603050405020304" pitchFamily="18" charset="0"/>
            </a:rPr>
            <a:t> </a:t>
          </a:r>
          <a:r>
            <a:rPr lang="en-US" sz="1600" b="1" kern="1200" dirty="0" err="1">
              <a:solidFill>
                <a:srgbClr val="FFFF00"/>
              </a:solidFill>
              <a:latin typeface="Times New Roman" panose="02020603050405020304" pitchFamily="18" charset="0"/>
              <a:ea typeface="+mn-ea"/>
              <a:cs typeface="Times New Roman" panose="02020603050405020304" pitchFamily="18" charset="0"/>
            </a:rPr>
            <a:t>hội</a:t>
          </a:r>
          <a:r>
            <a:rPr lang="en-US" sz="1600" b="1" kern="1200" dirty="0">
              <a:solidFill>
                <a:srgbClr val="FFFF00"/>
              </a:solidFill>
              <a:latin typeface="Times New Roman" panose="02020603050405020304" pitchFamily="18" charset="0"/>
              <a:ea typeface="+mn-ea"/>
              <a:cs typeface="Times New Roman" panose="02020603050405020304" pitchFamily="18" charset="0"/>
            </a:rPr>
            <a:t>.</a:t>
          </a:r>
        </a:p>
      </dsp:txBody>
      <dsp:txXfrm rot="10800000">
        <a:off x="722344" y="3763451"/>
        <a:ext cx="7253742" cy="656123"/>
      </dsp:txXfrm>
    </dsp:sp>
    <dsp:sp modelId="{694F158A-8841-42C9-9932-AAF7870D6961}">
      <dsp:nvSpPr>
        <dsp:cNvPr id="0" name=""/>
        <dsp:cNvSpPr/>
      </dsp:nvSpPr>
      <dsp:spPr>
        <a:xfrm>
          <a:off x="434047" y="3763451"/>
          <a:ext cx="656123" cy="656123"/>
        </a:xfrm>
        <a:prstGeom prst="ellipse">
          <a:avLst/>
        </a:prstGeom>
        <a:blipFill rotWithShape="0">
          <a:blip xmlns:r="http://schemas.openxmlformats.org/officeDocument/2006/relationships" r:embed="rId5"/>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2588F-DB83-471A-9084-7C3E3ACB18F7}">
      <dsp:nvSpPr>
        <dsp:cNvPr id="0" name=""/>
        <dsp:cNvSpPr/>
      </dsp:nvSpPr>
      <dsp:spPr>
        <a:xfrm>
          <a:off x="7062" y="258615"/>
          <a:ext cx="1618194" cy="1461740"/>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solidFill>
                <a:schemeClr val="tx1"/>
              </a:solidFill>
              <a:latin typeface="Times New Roman" panose="02020603050405020304" pitchFamily="18" charset="0"/>
              <a:ea typeface="+mn-ea"/>
              <a:cs typeface="Times New Roman" panose="02020603050405020304" pitchFamily="18" charset="0"/>
            </a:rPr>
            <a:t>Chống</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Mỹ</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cứu</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nước</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là</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nhiệm</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vụ</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thiêng</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liêng</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của</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cả</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dân</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r>
            <a:rPr lang="en-US" sz="1600" b="1" kern="1200" dirty="0" err="1">
              <a:solidFill>
                <a:schemeClr val="tx1"/>
              </a:solidFill>
              <a:latin typeface="Times New Roman" panose="02020603050405020304" pitchFamily="18" charset="0"/>
              <a:ea typeface="+mn-ea"/>
              <a:cs typeface="Times New Roman" panose="02020603050405020304" pitchFamily="18" charset="0"/>
            </a:rPr>
            <a:t>tộc</a:t>
          </a:r>
          <a:r>
            <a:rPr lang="en-US" sz="1600" b="1" kern="1200" dirty="0">
              <a:solidFill>
                <a:schemeClr val="tx1"/>
              </a:solidFill>
              <a:latin typeface="Times New Roman" panose="02020603050405020304" pitchFamily="18" charset="0"/>
              <a:ea typeface="+mn-ea"/>
              <a:cs typeface="Times New Roman" panose="02020603050405020304" pitchFamily="18" charset="0"/>
            </a:rPr>
            <a:t> </a:t>
          </a:r>
          <a:endParaRPr lang="en-US" sz="1600" b="1" kern="1200" dirty="0">
            <a:solidFill>
              <a:schemeClr val="tx1"/>
            </a:solidFill>
            <a:latin typeface="Times New Roman" panose="02020603050405020304" pitchFamily="18" charset="0"/>
            <a:cs typeface="Times New Roman" panose="02020603050405020304" pitchFamily="18" charset="0"/>
          </a:endParaRPr>
        </a:p>
      </dsp:txBody>
      <dsp:txXfrm>
        <a:off x="7062" y="258615"/>
        <a:ext cx="1618194" cy="1461740"/>
      </dsp:txXfrm>
    </dsp:sp>
    <dsp:sp modelId="{71F7D14A-806A-4910-99A2-F7820E7402F1}">
      <dsp:nvSpPr>
        <dsp:cNvPr id="0" name=""/>
        <dsp:cNvSpPr/>
      </dsp:nvSpPr>
      <dsp:spPr>
        <a:xfrm>
          <a:off x="1780285" y="258615"/>
          <a:ext cx="1247534"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latin typeface="Times New Roman" panose="02020603050405020304" pitchFamily="18" charset="0"/>
              <a:ea typeface="+mn-ea"/>
              <a:cs typeface="Times New Roman" panose="02020603050405020304" pitchFamily="18" charset="0"/>
            </a:rPr>
            <a:t>Quyết</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tâm</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và</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mục</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tiêu</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chiến</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lược</a:t>
          </a:r>
          <a:endParaRPr lang="en-US" sz="1600" b="1" kern="1200" dirty="0">
            <a:solidFill>
              <a:srgbClr val="C00000"/>
            </a:solidFill>
            <a:latin typeface="Times New Roman" panose="02020603050405020304" pitchFamily="18" charset="0"/>
            <a:cs typeface="Times New Roman" panose="02020603050405020304" pitchFamily="18" charset="0"/>
          </a:endParaRPr>
        </a:p>
      </dsp:txBody>
      <dsp:txXfrm>
        <a:off x="1780285" y="258615"/>
        <a:ext cx="1247534" cy="1463969"/>
      </dsp:txXfrm>
    </dsp:sp>
    <dsp:sp modelId="{1B04C638-3C1C-486A-B61D-3765C2F7C57F}">
      <dsp:nvSpPr>
        <dsp:cNvPr id="0" name=""/>
        <dsp:cNvSpPr/>
      </dsp:nvSpPr>
      <dsp:spPr>
        <a:xfrm>
          <a:off x="3182848" y="258615"/>
          <a:ext cx="1083631"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latin typeface="Times New Roman" panose="02020603050405020304" pitchFamily="18" charset="0"/>
              <a:ea typeface="+mn-ea"/>
              <a:cs typeface="Times New Roman" panose="02020603050405020304" pitchFamily="18" charset="0"/>
            </a:rPr>
            <a:t>Phương</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châm</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chỉ</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đạo</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chiến</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lược</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chung</a:t>
          </a:r>
          <a:endParaRPr lang="en-US" sz="1600" b="1" kern="1200" dirty="0">
            <a:solidFill>
              <a:srgbClr val="C00000"/>
            </a:solidFill>
            <a:latin typeface="Times New Roman" panose="02020603050405020304" pitchFamily="18" charset="0"/>
            <a:cs typeface="Times New Roman" panose="02020603050405020304" pitchFamily="18" charset="0"/>
          </a:endParaRPr>
        </a:p>
      </dsp:txBody>
      <dsp:txXfrm>
        <a:off x="3182848" y="258615"/>
        <a:ext cx="1083631" cy="1463969"/>
      </dsp:txXfrm>
    </dsp:sp>
    <dsp:sp modelId="{C16AA577-8984-4981-8A86-0440F6FBE42D}">
      <dsp:nvSpPr>
        <dsp:cNvPr id="0" name=""/>
        <dsp:cNvSpPr/>
      </dsp:nvSpPr>
      <dsp:spPr>
        <a:xfrm>
          <a:off x="4421509" y="258615"/>
          <a:ext cx="1437267"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latin typeface="Times New Roman" panose="02020603050405020304" pitchFamily="18" charset="0"/>
              <a:ea typeface="+mn-ea"/>
              <a:cs typeface="Times New Roman" panose="02020603050405020304" pitchFamily="18" charset="0"/>
            </a:rPr>
            <a:t>Tư</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tưởng</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chỉ</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đạo</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và</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phương</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châm</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đấu</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tranh</a:t>
          </a:r>
          <a:r>
            <a:rPr lang="en-US" sz="1600" b="1" kern="1200" dirty="0">
              <a:latin typeface="Times New Roman" panose="02020603050405020304" pitchFamily="18" charset="0"/>
              <a:ea typeface="+mn-ea"/>
              <a:cs typeface="Times New Roman" panose="02020603050405020304" pitchFamily="18" charset="0"/>
            </a:rPr>
            <a:t> ở </a:t>
          </a:r>
          <a:r>
            <a:rPr lang="en-US" sz="1600" b="1" kern="1200" dirty="0" err="1">
              <a:solidFill>
                <a:srgbClr val="C00000"/>
              </a:solidFill>
              <a:latin typeface="Times New Roman" panose="02020603050405020304" pitchFamily="18" charset="0"/>
              <a:ea typeface="+mn-ea"/>
              <a:cs typeface="Times New Roman" panose="02020603050405020304" pitchFamily="18" charset="0"/>
            </a:rPr>
            <a:t>miền</a:t>
          </a:r>
          <a:r>
            <a:rPr lang="en-US" sz="1600" b="1" kern="1200" dirty="0">
              <a:solidFill>
                <a:srgbClr val="C00000"/>
              </a:solidFill>
              <a:latin typeface="Times New Roman" panose="02020603050405020304" pitchFamily="18" charset="0"/>
              <a:ea typeface="+mn-ea"/>
              <a:cs typeface="Times New Roman" panose="02020603050405020304" pitchFamily="18" charset="0"/>
            </a:rPr>
            <a:t> Nam</a:t>
          </a:r>
          <a:endParaRPr lang="en-US" sz="1600" b="1" kern="1200" dirty="0">
            <a:solidFill>
              <a:srgbClr val="C00000"/>
            </a:solidFill>
            <a:latin typeface="Times New Roman" panose="02020603050405020304" pitchFamily="18" charset="0"/>
            <a:cs typeface="Times New Roman" panose="02020603050405020304" pitchFamily="18" charset="0"/>
          </a:endParaRPr>
        </a:p>
      </dsp:txBody>
      <dsp:txXfrm>
        <a:off x="4421509" y="258615"/>
        <a:ext cx="1437267" cy="1463969"/>
      </dsp:txXfrm>
    </dsp:sp>
    <dsp:sp modelId="{CC913C06-F655-4E1D-8CE5-36942F55131E}">
      <dsp:nvSpPr>
        <dsp:cNvPr id="0" name=""/>
        <dsp:cNvSpPr/>
      </dsp:nvSpPr>
      <dsp:spPr>
        <a:xfrm>
          <a:off x="6013806" y="258615"/>
          <a:ext cx="1049082"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solidFill>
                <a:srgbClr val="C00000"/>
              </a:solidFill>
              <a:latin typeface="Times New Roman" panose="02020603050405020304" pitchFamily="18" charset="0"/>
              <a:ea typeface="+mn-ea"/>
              <a:cs typeface="Times New Roman" panose="02020603050405020304" pitchFamily="18" charset="0"/>
            </a:rPr>
            <a:t>Tư</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tưởng</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chỉ</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đạo</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đối</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với</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miền</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Bắc</a:t>
          </a:r>
          <a:endParaRPr lang="en-US" sz="1600" b="1" kern="1200" dirty="0">
            <a:solidFill>
              <a:srgbClr val="C00000"/>
            </a:solidFill>
            <a:latin typeface="Times New Roman" panose="02020603050405020304" pitchFamily="18" charset="0"/>
            <a:cs typeface="Times New Roman" panose="02020603050405020304" pitchFamily="18" charset="0"/>
          </a:endParaRPr>
        </a:p>
      </dsp:txBody>
      <dsp:txXfrm>
        <a:off x="6013806" y="258615"/>
        <a:ext cx="1049082" cy="1463969"/>
      </dsp:txXfrm>
    </dsp:sp>
    <dsp:sp modelId="{0D23C73D-4589-4159-8D20-42673E8D39A5}">
      <dsp:nvSpPr>
        <dsp:cNvPr id="0" name=""/>
        <dsp:cNvSpPr/>
      </dsp:nvSpPr>
      <dsp:spPr>
        <a:xfrm>
          <a:off x="7217917" y="258615"/>
          <a:ext cx="1233219" cy="146396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err="1">
              <a:solidFill>
                <a:srgbClr val="C00000"/>
              </a:solidFill>
              <a:latin typeface="Times New Roman" panose="02020603050405020304" pitchFamily="18" charset="0"/>
              <a:ea typeface="+mn-ea"/>
              <a:cs typeface="Times New Roman" panose="02020603050405020304" pitchFamily="18" charset="0"/>
            </a:rPr>
            <a:t>Nhiệm</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vụ</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và</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mối</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quan</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solidFill>
                <a:srgbClr val="C00000"/>
              </a:solidFill>
              <a:latin typeface="Times New Roman" panose="02020603050405020304" pitchFamily="18" charset="0"/>
              <a:ea typeface="+mn-ea"/>
              <a:cs typeface="Times New Roman" panose="02020603050405020304" pitchFamily="18" charset="0"/>
            </a:rPr>
            <a:t>hệ</a:t>
          </a:r>
          <a:r>
            <a:rPr lang="en-US" sz="1600" b="1" kern="1200" dirty="0">
              <a:solidFill>
                <a:srgbClr val="C00000"/>
              </a:solidFill>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giữa</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cuộc</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chiến</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đấu</a:t>
          </a:r>
          <a:r>
            <a:rPr lang="en-US" sz="1600" b="1" kern="1200" dirty="0">
              <a:latin typeface="Times New Roman" panose="02020603050405020304" pitchFamily="18" charset="0"/>
              <a:ea typeface="+mn-ea"/>
              <a:cs typeface="Times New Roman" panose="02020603050405020304" pitchFamily="18" charset="0"/>
            </a:rPr>
            <a:t> ở </a:t>
          </a:r>
          <a:r>
            <a:rPr lang="en-US" sz="1600" b="1" kern="1200" dirty="0" err="1">
              <a:latin typeface="Times New Roman" panose="02020603050405020304" pitchFamily="18" charset="0"/>
              <a:ea typeface="+mn-ea"/>
              <a:cs typeface="Times New Roman" panose="02020603050405020304" pitchFamily="18" charset="0"/>
            </a:rPr>
            <a:t>hai</a:t>
          </a:r>
          <a:r>
            <a:rPr lang="en-US" sz="1600" b="1" kern="1200" dirty="0">
              <a:latin typeface="Times New Roman" panose="02020603050405020304" pitchFamily="18" charset="0"/>
              <a:ea typeface="+mn-ea"/>
              <a:cs typeface="Times New Roman" panose="02020603050405020304" pitchFamily="18" charset="0"/>
            </a:rPr>
            <a:t> </a:t>
          </a:r>
          <a:r>
            <a:rPr lang="en-US" sz="1600" b="1" kern="1200" dirty="0" err="1">
              <a:latin typeface="Times New Roman" panose="02020603050405020304" pitchFamily="18" charset="0"/>
              <a:ea typeface="+mn-ea"/>
              <a:cs typeface="Times New Roman" panose="02020603050405020304" pitchFamily="18" charset="0"/>
            </a:rPr>
            <a:t>miền</a:t>
          </a:r>
          <a:endParaRPr lang="en-US" sz="1600" b="1" kern="1200" dirty="0">
            <a:latin typeface="Times New Roman" panose="02020603050405020304" pitchFamily="18" charset="0"/>
            <a:cs typeface="Times New Roman" panose="02020603050405020304" pitchFamily="18" charset="0"/>
          </a:endParaRPr>
        </a:p>
      </dsp:txBody>
      <dsp:txXfrm>
        <a:off x="7217917" y="258615"/>
        <a:ext cx="1233219" cy="14639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B44F1-AAD6-4422-845F-6A5FB4AD1663}">
      <dsp:nvSpPr>
        <dsp:cNvPr id="0" name=""/>
        <dsp:cNvSpPr/>
      </dsp:nvSpPr>
      <dsp:spPr>
        <a:xfrm>
          <a:off x="3255163" y="2592089"/>
          <a:ext cx="2842593" cy="1255371"/>
        </a:xfrm>
        <a:prstGeom prst="ellipse">
          <a:avLst/>
        </a:prstGeom>
        <a:solidFill>
          <a:srgbClr val="4F81BD">
            <a:hueOff val="0"/>
            <a:satOff val="0"/>
            <a:lumOff val="0"/>
            <a:alphaOff val="0"/>
          </a:srgbClr>
        </a:solidFill>
        <a:ln>
          <a:noFill/>
        </a:ln>
        <a:effectLst>
          <a:outerShdw blurRad="40000" dist="20000" dir="5400000" rotWithShape="0">
            <a:srgbClr val="000000">
              <a:alpha val="38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err="1">
              <a:solidFill>
                <a:sysClr val="window" lastClr="FFFFFF"/>
              </a:solidFill>
              <a:latin typeface="Times New Roman" panose="02020603050405020304" pitchFamily="18" charset="0"/>
              <a:ea typeface="+mn-ea"/>
              <a:cs typeface="Times New Roman" panose="02020603050405020304" pitchFamily="18" charset="0"/>
            </a:rPr>
            <a:t>Kinh</a:t>
          </a:r>
          <a:r>
            <a:rPr lang="en-US" sz="2800" b="1" kern="1200" dirty="0">
              <a:solidFill>
                <a:sysClr val="window" lastClr="FFFFFF"/>
              </a:solidFill>
              <a:latin typeface="Times New Roman" panose="02020603050405020304" pitchFamily="18" charset="0"/>
              <a:ea typeface="+mn-ea"/>
              <a:cs typeface="Times New Roman" panose="02020603050405020304" pitchFamily="18" charset="0"/>
            </a:rPr>
            <a:t> </a:t>
          </a:r>
          <a:r>
            <a:rPr lang="en-US" sz="2800" b="1" kern="1200" dirty="0" err="1">
              <a:solidFill>
                <a:sysClr val="window" lastClr="FFFFFF"/>
              </a:solidFill>
              <a:latin typeface="Times New Roman" panose="02020603050405020304" pitchFamily="18" charset="0"/>
              <a:ea typeface="+mn-ea"/>
              <a:cs typeface="Times New Roman" panose="02020603050405020304" pitchFamily="18" charset="0"/>
            </a:rPr>
            <a:t>nghiệm</a:t>
          </a:r>
          <a:endParaRPr lang="en-US" sz="2800" b="1" kern="1200" dirty="0">
            <a:solidFill>
              <a:sysClr val="window" lastClr="FFFFFF"/>
            </a:solidFill>
            <a:latin typeface="Times New Roman" panose="02020603050405020304" pitchFamily="18" charset="0"/>
            <a:ea typeface="+mn-ea"/>
            <a:cs typeface="Times New Roman" panose="02020603050405020304" pitchFamily="18" charset="0"/>
          </a:endParaRPr>
        </a:p>
      </dsp:txBody>
      <dsp:txXfrm>
        <a:off x="3671451" y="2775934"/>
        <a:ext cx="2010017" cy="887681"/>
      </dsp:txXfrm>
    </dsp:sp>
    <dsp:sp modelId="{0A12F1AF-F8C3-4912-A9A0-6E4462637679}">
      <dsp:nvSpPr>
        <dsp:cNvPr id="0" name=""/>
        <dsp:cNvSpPr/>
      </dsp:nvSpPr>
      <dsp:spPr>
        <a:xfrm rot="15964411">
          <a:off x="4292733" y="1703608"/>
          <a:ext cx="605449"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4389769" y="1928622"/>
        <a:ext cx="423814" cy="403232"/>
      </dsp:txXfrm>
    </dsp:sp>
    <dsp:sp modelId="{4B75B5C2-5F1C-4130-81C0-88625C5FDC37}">
      <dsp:nvSpPr>
        <dsp:cNvPr id="0" name=""/>
        <dsp:cNvSpPr/>
      </dsp:nvSpPr>
      <dsp:spPr>
        <a:xfrm>
          <a:off x="2953271" y="280223"/>
          <a:ext cx="3123339" cy="1172673"/>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Độc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lập</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tộc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và</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chủ</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nghĩa</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xã</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hội</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p>
      </dsp:txBody>
      <dsp:txXfrm>
        <a:off x="3410673" y="451957"/>
        <a:ext cx="2208535" cy="829205"/>
      </dsp:txXfrm>
    </dsp:sp>
    <dsp:sp modelId="{A5F1190C-F999-4022-ACAC-F6F3F475EA52}">
      <dsp:nvSpPr>
        <dsp:cNvPr id="0" name=""/>
        <dsp:cNvSpPr/>
      </dsp:nvSpPr>
      <dsp:spPr>
        <a:xfrm rot="19952144">
          <a:off x="5750143" y="2222728"/>
          <a:ext cx="367598"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a:off x="5756357" y="2382568"/>
        <a:ext cx="257319" cy="403232"/>
      </dsp:txXfrm>
    </dsp:sp>
    <dsp:sp modelId="{D15B37A2-86B7-4C54-B44C-415818E831E5}">
      <dsp:nvSpPr>
        <dsp:cNvPr id="0" name=""/>
        <dsp:cNvSpPr/>
      </dsp:nvSpPr>
      <dsp:spPr>
        <a:xfrm>
          <a:off x="5711418" y="903258"/>
          <a:ext cx="3421066" cy="1778961"/>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Tin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tưởng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vào</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sức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mạnh</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của</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tộc</a:t>
          </a:r>
          <a:endParaRPr lang="en-US" sz="18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6212422" y="1163781"/>
        <a:ext cx="2419058" cy="1257915"/>
      </dsp:txXfrm>
    </dsp:sp>
    <dsp:sp modelId="{381244FD-C7A9-4609-8203-4535209566DD}">
      <dsp:nvSpPr>
        <dsp:cNvPr id="0" name=""/>
        <dsp:cNvSpPr/>
      </dsp:nvSpPr>
      <dsp:spPr>
        <a:xfrm rot="873333">
          <a:off x="6167785" y="3285838"/>
          <a:ext cx="378830" cy="672052"/>
        </a:xfrm>
        <a:prstGeom prst="rightArrow">
          <a:avLst>
            <a:gd name="adj1" fmla="val 60000"/>
            <a:gd name="adj2" fmla="val 50000"/>
          </a:avLst>
        </a:prstGeom>
        <a:solidFill>
          <a:srgbClr val="8064A2">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n-US" sz="3200" kern="1200">
            <a:latin typeface="Calibri"/>
            <a:ea typeface="+mn-ea"/>
            <a:cs typeface="+mn-cs"/>
          </a:endParaRPr>
        </a:p>
      </dsp:txBody>
      <dsp:txXfrm>
        <a:off x="6169609" y="3405967"/>
        <a:ext cx="265181" cy="403232"/>
      </dsp:txXfrm>
    </dsp:sp>
    <dsp:sp modelId="{9AB1AB3A-3CDB-4E10-BC8A-A5A098193C93}">
      <dsp:nvSpPr>
        <dsp:cNvPr id="0" name=""/>
        <dsp:cNvSpPr/>
      </dsp:nvSpPr>
      <dsp:spPr>
        <a:xfrm>
          <a:off x="6514221" y="2971476"/>
          <a:ext cx="2923811" cy="2210128"/>
        </a:xfrm>
        <a:prstGeom prst="ellipse">
          <a:avLst/>
        </a:prstGeom>
        <a:solidFill>
          <a:srgbClr val="8064A2">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rgbClr val="FFFF00"/>
              </a:solidFill>
              <a:latin typeface="Times New Roman" panose="02020603050405020304" pitchFamily="18" charset="0"/>
              <a:ea typeface="+mn-ea"/>
              <a:cs typeface="Times New Roman" panose="02020603050405020304" pitchFamily="18" charset="0"/>
            </a:rPr>
            <a:t>Kiên</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định</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tư</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tưởng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chiến</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lược</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tiến</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công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quyết</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đánh</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quyết</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thắng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đế</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quốc</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Mỹ</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xâm</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lược</a:t>
          </a:r>
          <a:r>
            <a:rPr lang="en-US" sz="1800" b="1" kern="1200" dirty="0">
              <a:solidFill>
                <a:srgbClr val="FFFF00"/>
              </a:solidFill>
              <a:latin typeface="Times New Roman" panose="02020603050405020304" pitchFamily="18" charset="0"/>
              <a:ea typeface="+mn-ea"/>
              <a:cs typeface="Times New Roman" panose="02020603050405020304" pitchFamily="18" charset="0"/>
            </a:rPr>
            <a:t>.</a:t>
          </a:r>
        </a:p>
      </dsp:txBody>
      <dsp:txXfrm>
        <a:off x="6942403" y="3295142"/>
        <a:ext cx="2067447" cy="1562796"/>
      </dsp:txXfrm>
    </dsp:sp>
    <dsp:sp modelId="{9B150244-B0F1-4B88-8113-E2A9895D6312}">
      <dsp:nvSpPr>
        <dsp:cNvPr id="0" name=""/>
        <dsp:cNvSpPr/>
      </dsp:nvSpPr>
      <dsp:spPr>
        <a:xfrm rot="3510550">
          <a:off x="5028296" y="4175580"/>
          <a:ext cx="879029" cy="672052"/>
        </a:xfrm>
        <a:prstGeom prst="rightArrow">
          <a:avLst>
            <a:gd name="adj1" fmla="val 60000"/>
            <a:gd name="adj2" fmla="val 50000"/>
          </a:avLst>
        </a:prstGeom>
        <a:solidFill>
          <a:srgbClr val="4BACC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a:off x="5076446" y="4224029"/>
        <a:ext cx="677413" cy="403232"/>
      </dsp:txXfrm>
    </dsp:sp>
    <dsp:sp modelId="{6AA4C765-89BD-43A8-B820-70575D8EBC16}">
      <dsp:nvSpPr>
        <dsp:cNvPr id="0" name=""/>
        <dsp:cNvSpPr/>
      </dsp:nvSpPr>
      <dsp:spPr>
        <a:xfrm>
          <a:off x="4800869" y="5202858"/>
          <a:ext cx="3175267" cy="1623444"/>
        </a:xfrm>
        <a:prstGeom prst="ellipse">
          <a:avLst/>
        </a:prstGeom>
        <a:solidFill>
          <a:srgbClr val="4BACC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Chiến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tranh</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nhân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dân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tìm</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ra</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biện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pháp</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chiến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đấu</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đúng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đắn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sáng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tạo</a:t>
          </a:r>
          <a:endParaRPr lang="en-US" sz="18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5265876" y="5440606"/>
        <a:ext cx="2245253" cy="1147948"/>
      </dsp:txXfrm>
    </dsp:sp>
    <dsp:sp modelId="{30826A54-CEB2-40F0-8996-0EACA88ECAAB}">
      <dsp:nvSpPr>
        <dsp:cNvPr id="0" name=""/>
        <dsp:cNvSpPr/>
      </dsp:nvSpPr>
      <dsp:spPr>
        <a:xfrm rot="7272133">
          <a:off x="3448157" y="4182009"/>
          <a:ext cx="883957" cy="672052"/>
        </a:xfrm>
        <a:prstGeom prst="rightArrow">
          <a:avLst>
            <a:gd name="adj1" fmla="val 60000"/>
            <a:gd name="adj2" fmla="val 50000"/>
          </a:avLst>
        </a:prstGeom>
        <a:solidFill>
          <a:srgbClr val="F79646">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3601190" y="4230193"/>
        <a:ext cx="682341" cy="403232"/>
      </dsp:txXfrm>
    </dsp:sp>
    <dsp:sp modelId="{16967FE2-823C-4484-B267-DE17319DC24F}">
      <dsp:nvSpPr>
        <dsp:cNvPr id="0" name=""/>
        <dsp:cNvSpPr/>
      </dsp:nvSpPr>
      <dsp:spPr>
        <a:xfrm>
          <a:off x="1515381" y="5221872"/>
          <a:ext cx="3001463" cy="1478441"/>
        </a:xfrm>
        <a:prstGeom prst="ellipse">
          <a:avLst/>
        </a:prstGeom>
        <a:solidFill>
          <a:srgbClr val="F79646">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Phải</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có</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công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tác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tổ</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chức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thực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hiện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giỏi</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năng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động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sáng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tạo</a:t>
          </a:r>
          <a:endParaRPr lang="en-US" sz="1800" b="1" kern="1200" dirty="0">
            <a:solidFill>
              <a:sysClr val="windowText" lastClr="000000"/>
            </a:solidFill>
            <a:latin typeface="Times New Roman" panose="02020603050405020304" pitchFamily="18" charset="0"/>
            <a:ea typeface="+mn-ea"/>
            <a:cs typeface="Times New Roman" panose="02020603050405020304" pitchFamily="18" charset="0"/>
          </a:endParaRPr>
        </a:p>
      </dsp:txBody>
      <dsp:txXfrm>
        <a:off x="1954935" y="5438385"/>
        <a:ext cx="2122355" cy="1045415"/>
      </dsp:txXfrm>
    </dsp:sp>
    <dsp:sp modelId="{C211633B-B89C-4FBD-9102-A24AAB821B43}">
      <dsp:nvSpPr>
        <dsp:cNvPr id="0" name=""/>
        <dsp:cNvSpPr/>
      </dsp:nvSpPr>
      <dsp:spPr>
        <a:xfrm rot="9977910">
          <a:off x="2952560" y="3261948"/>
          <a:ext cx="345282" cy="672052"/>
        </a:xfrm>
        <a:prstGeom prst="rightArrow">
          <a:avLst>
            <a:gd name="adj1" fmla="val 60000"/>
            <a:gd name="adj2" fmla="val 50000"/>
          </a:avLst>
        </a:prstGeom>
        <a:solidFill>
          <a:srgbClr val="C0504D">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3054671" y="3384090"/>
        <a:ext cx="241697" cy="403232"/>
      </dsp:txXfrm>
    </dsp:sp>
    <dsp:sp modelId="{B2202932-8D17-409E-A705-373618233E04}">
      <dsp:nvSpPr>
        <dsp:cNvPr id="0" name=""/>
        <dsp:cNvSpPr/>
      </dsp:nvSpPr>
      <dsp:spPr>
        <a:xfrm>
          <a:off x="126949" y="2743204"/>
          <a:ext cx="2717309" cy="2509011"/>
        </a:xfrm>
        <a:prstGeom prst="ellipse">
          <a:avLst/>
        </a:prstGeom>
        <a:solidFill>
          <a:srgbClr val="C0504D">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rgbClr val="FFFF00"/>
              </a:solidFill>
              <a:latin typeface="Times New Roman" panose="02020603050405020304" pitchFamily="18" charset="0"/>
              <a:ea typeface="+mn-ea"/>
              <a:cs typeface="Times New Roman" panose="02020603050405020304" pitchFamily="18" charset="0"/>
            </a:rPr>
            <a:t>Coi</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trọng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công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tác</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xây</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dựng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Đảng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xây</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dựng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lực</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lượng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cách</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mạng</a:t>
          </a:r>
          <a:r>
            <a:rPr lang="en-US" sz="1800" b="1" kern="1200" dirty="0">
              <a:solidFill>
                <a:srgbClr val="FFFF00"/>
              </a:solidFill>
              <a:latin typeface="Times New Roman" panose="02020603050405020304" pitchFamily="18" charset="0"/>
              <a:ea typeface="+mn-ea"/>
              <a:cs typeface="Times New Roman" panose="02020603050405020304" pitchFamily="18" charset="0"/>
            </a:rPr>
            <a:t> ở </a:t>
          </a:r>
          <a:r>
            <a:rPr lang="en-US" sz="1800" b="1" kern="1200" dirty="0" err="1">
              <a:solidFill>
                <a:srgbClr val="FFFF00"/>
              </a:solidFill>
              <a:latin typeface="Times New Roman" panose="02020603050405020304" pitchFamily="18" charset="0"/>
              <a:ea typeface="+mn-ea"/>
              <a:cs typeface="Times New Roman" panose="02020603050405020304" pitchFamily="18" charset="0"/>
            </a:rPr>
            <a:t>cả</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hậu</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phương</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và</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tiền</a:t>
          </a:r>
          <a:r>
            <a:rPr lang="en-US" sz="1800" b="1" kern="1200" dirty="0">
              <a:solidFill>
                <a:srgbClr val="FFFF00"/>
              </a:solidFill>
              <a:latin typeface="Times New Roman" panose="02020603050405020304" pitchFamily="18" charset="0"/>
              <a:ea typeface="+mn-ea"/>
              <a:cs typeface="Times New Roman" panose="02020603050405020304" pitchFamily="18" charset="0"/>
            </a:rPr>
            <a:t> </a:t>
          </a:r>
          <a:r>
            <a:rPr lang="en-US" sz="1800" b="1" kern="1200" dirty="0" err="1">
              <a:solidFill>
                <a:srgbClr val="FFFF00"/>
              </a:solidFill>
              <a:latin typeface="Times New Roman" panose="02020603050405020304" pitchFamily="18" charset="0"/>
              <a:ea typeface="+mn-ea"/>
              <a:cs typeface="Times New Roman" panose="02020603050405020304" pitchFamily="18" charset="0"/>
            </a:rPr>
            <a:t>tuyến</a:t>
          </a:r>
          <a:endParaRPr lang="en-US" sz="1800" b="1" kern="1200" dirty="0">
            <a:solidFill>
              <a:srgbClr val="FFFF00"/>
            </a:solidFill>
            <a:latin typeface="Times New Roman" panose="02020603050405020304" pitchFamily="18" charset="0"/>
            <a:ea typeface="+mn-ea"/>
            <a:cs typeface="Times New Roman" panose="02020603050405020304" pitchFamily="18" charset="0"/>
          </a:endParaRPr>
        </a:p>
      </dsp:txBody>
      <dsp:txXfrm>
        <a:off x="524890" y="3110640"/>
        <a:ext cx="1921427" cy="1774139"/>
      </dsp:txXfrm>
    </dsp:sp>
    <dsp:sp modelId="{2E7C31A3-AEF7-4467-959A-406BC58C9A71}">
      <dsp:nvSpPr>
        <dsp:cNvPr id="0" name=""/>
        <dsp:cNvSpPr/>
      </dsp:nvSpPr>
      <dsp:spPr>
        <a:xfrm rot="12500249">
          <a:off x="3023539" y="2147764"/>
          <a:ext cx="576376" cy="672052"/>
        </a:xfrm>
        <a:prstGeom prst="rightArrow">
          <a:avLst>
            <a:gd name="adj1" fmla="val 60000"/>
            <a:gd name="adj2" fmla="val 50000"/>
          </a:avLst>
        </a:prstGeom>
        <a:solidFill>
          <a:srgbClr val="9BBB59">
            <a:hueOff val="0"/>
            <a:satOff val="0"/>
            <a:lumOff val="0"/>
            <a:alphaOff val="0"/>
          </a:srgbClr>
        </a:solidFill>
        <a:ln>
          <a:noFill/>
        </a:ln>
        <a:effectLst>
          <a:outerShdw blurRad="40000" dist="23000" dir="5400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2400300">
            <a:lnSpc>
              <a:spcPct val="90000"/>
            </a:lnSpc>
            <a:spcBef>
              <a:spcPct val="0"/>
            </a:spcBef>
            <a:spcAft>
              <a:spcPct val="35000"/>
            </a:spcAft>
          </a:pPr>
          <a:endParaRPr lang="en-US" sz="5400" b="1" kern="1200">
            <a:latin typeface="Arial" pitchFamily="34" charset="0"/>
            <a:ea typeface="+mn-ea"/>
            <a:cs typeface="Arial" pitchFamily="34" charset="0"/>
          </a:endParaRPr>
        </a:p>
      </dsp:txBody>
      <dsp:txXfrm rot="10800000">
        <a:off x="3186092" y="2323212"/>
        <a:ext cx="403463" cy="403232"/>
      </dsp:txXfrm>
    </dsp:sp>
    <dsp:sp modelId="{2CE811EC-8FF2-429B-AAF2-FC0D7A92DA4B}">
      <dsp:nvSpPr>
        <dsp:cNvPr id="0" name=""/>
        <dsp:cNvSpPr/>
      </dsp:nvSpPr>
      <dsp:spPr>
        <a:xfrm>
          <a:off x="309512" y="749902"/>
          <a:ext cx="2860729" cy="1772414"/>
        </a:xfrm>
        <a:prstGeom prst="ellipse">
          <a:avLst/>
        </a:prstGeom>
        <a:solidFill>
          <a:srgbClr val="9BBB59">
            <a:hueOff val="0"/>
            <a:satOff val="0"/>
            <a:lumOff val="0"/>
            <a:alphaOff val="0"/>
          </a:srgb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Đoàn</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kết</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quốc</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tế</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rộng</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 </a:t>
          </a:r>
          <a:r>
            <a:rPr lang="en-US" sz="1800" b="1" kern="1200" dirty="0" err="1">
              <a:solidFill>
                <a:sysClr val="windowText" lastClr="000000"/>
              </a:solidFill>
              <a:latin typeface="Times New Roman" panose="02020603050405020304" pitchFamily="18" charset="0"/>
              <a:ea typeface="+mn-ea"/>
              <a:cs typeface="Times New Roman" panose="02020603050405020304" pitchFamily="18" charset="0"/>
            </a:rPr>
            <a:t>rãi</a:t>
          </a:r>
          <a:r>
            <a:rPr lang="en-US" sz="1800" b="1" kern="1200" dirty="0">
              <a:solidFill>
                <a:sysClr val="windowText" lastClr="000000"/>
              </a:solidFill>
              <a:latin typeface="Times New Roman" panose="02020603050405020304" pitchFamily="18" charset="0"/>
              <a:ea typeface="+mn-ea"/>
              <a:cs typeface="Times New Roman" panose="02020603050405020304" pitchFamily="18" charset="0"/>
            </a:rPr>
            <a:t>.</a:t>
          </a:r>
        </a:p>
      </dsp:txBody>
      <dsp:txXfrm>
        <a:off x="728456" y="1009466"/>
        <a:ext cx="2022841" cy="1253286"/>
      </dsp:txXfrm>
    </dsp:sp>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9A7BE5-FD6A-4417-A2C3-92DA4A277E17}" type="datetimeFigureOut">
              <a:rPr lang="en-US" smtClean="0"/>
              <a:t>7/28/2023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FBC71-B9A6-4B0F-93E2-AB6CA6F4ADD4}" type="slidenum">
              <a:rPr lang="en-US" smtClean="0"/>
              <a:t>‹#›</a:t>
            </a:fld>
            <a:endParaRPr lang="en-US"/>
          </a:p>
        </p:txBody>
      </p:sp>
    </p:spTree>
    <p:extLst>
      <p:ext uri="{BB962C8B-B14F-4D97-AF65-F5344CB8AC3E}">
        <p14:creationId xmlns:p14="http://schemas.microsoft.com/office/powerpoint/2010/main" val="1578862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8F29B-58D2-4B76-8626-C809049586EF}" type="datetimeFigureOut">
              <a:rPr lang="en-US" smtClean="0"/>
              <a:t>7/28/2023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F96977-E74A-4CFA-91BB-B5073CEA6B8E}" type="slidenum">
              <a:rPr lang="en-US" smtClean="0"/>
              <a:t>‹#›</a:t>
            </a:fld>
            <a:endParaRPr lang="en-US"/>
          </a:p>
        </p:txBody>
      </p:sp>
    </p:spTree>
    <p:extLst>
      <p:ext uri="{BB962C8B-B14F-4D97-AF65-F5344CB8AC3E}">
        <p14:creationId xmlns:p14="http://schemas.microsoft.com/office/powerpoint/2010/main" val="2328979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96977-E74A-4CFA-91BB-B5073CEA6B8E}" type="slidenum">
              <a:rPr lang="en-US" smtClean="0"/>
              <a:t>23</a:t>
            </a:fld>
            <a:endParaRPr lang="en-US"/>
          </a:p>
        </p:txBody>
      </p:sp>
    </p:spTree>
    <p:extLst>
      <p:ext uri="{BB962C8B-B14F-4D97-AF65-F5344CB8AC3E}">
        <p14:creationId xmlns:p14="http://schemas.microsoft.com/office/powerpoint/2010/main" val="327650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a:solidFill>
                  <a:schemeClr val="tx1"/>
                </a:solidFill>
                <a:latin typeface="+mn-lt"/>
                <a:ea typeface="+mn-ea"/>
                <a:cs typeface="+mn-cs"/>
              </a:rPr>
              <a:t>Quá trình hình thành, nội dung của đường lối</a:t>
            </a:r>
            <a:endParaRPr lang="en-US" sz="1200" kern="1200">
              <a:solidFill>
                <a:schemeClr val="tx1"/>
              </a:solidFill>
              <a:latin typeface="+mn-lt"/>
              <a:ea typeface="+mn-ea"/>
              <a:cs typeface="+mn-cs"/>
            </a:endParaRPr>
          </a:p>
          <a:p>
            <a:r>
              <a:rPr lang="en-US" sz="1200" kern="1200">
                <a:solidFill>
                  <a:schemeClr val="tx1"/>
                </a:solidFill>
                <a:latin typeface="+mn-lt"/>
                <a:ea typeface="+mn-ea"/>
                <a:cs typeface="+mn-cs"/>
              </a:rPr>
              <a:t>* Quá trình hình thành và nội dung đường lối</a:t>
            </a:r>
          </a:p>
          <a:p>
            <a:r>
              <a:rPr lang="en-US" sz="1200" kern="1200">
                <a:solidFill>
                  <a:schemeClr val="tx1"/>
                </a:solidFill>
                <a:latin typeface="+mn-lt"/>
                <a:ea typeface="+mn-ea"/>
                <a:cs typeface="+mn-cs"/>
              </a:rPr>
              <a:t>Yêu cầu bức thiết đặt ra cho Đảng ta sau tháng 7-1954 là phải vạch ra được đường lối đúng đắn, vừa phù hợp với tình hình mỗi miền, tình hình cả nước, vừa phù hợp với xu thế chung của thời đại.</a:t>
            </a:r>
          </a:p>
          <a:p>
            <a:r>
              <a:rPr lang="en-US" sz="1200" kern="1200">
                <a:solidFill>
                  <a:schemeClr val="tx1"/>
                </a:solidFill>
                <a:latin typeface="+mn-lt"/>
                <a:ea typeface="+mn-ea"/>
                <a:cs typeface="+mn-cs"/>
              </a:rPr>
              <a:t>- Tháng 9-1954, Bộ Chính trị ra Nghị quyết về tình hình mới, nhiệm vụ mới và chính sách mới của Đảng. Nghị quyết đã chỉ ra những đặc điểm chủ yếu của tình hình trong lúc cách mạng Việt Nam bước vào một giai đoạn mới: từ chiến tranh sang hòa bình, nước nhà tạm thời bị chia cắt làm hai miền, từ nông thôn chuyển vào thành thị, từ phân tán chuyển sang tập trung.</a:t>
            </a:r>
          </a:p>
          <a:p>
            <a:r>
              <a:rPr lang="en-US" sz="1200" kern="1200">
                <a:solidFill>
                  <a:schemeClr val="tx1"/>
                </a:solidFill>
                <a:latin typeface="+mn-lt"/>
                <a:ea typeface="+mn-ea"/>
                <a:cs typeface="+mn-cs"/>
              </a:rPr>
              <a:t>- Hội nghị lần thứ bảy (tháng 3-1955) và lần thứ tám (tháng 8-1955), Trung ương Đảng nhận định: muốn chống đế quốc Mỹ và tay sai, củng cố hòa bình, thực hiện thống nhất, hoàn thành độc lập và dân chủ, điều cốt lõi là phải ra sức củng cố miền Bắc, đồng thời giữ vững và đẩy mạnh cuộc đấu tranh của nhân dân miền Nam.</a:t>
            </a:r>
          </a:p>
          <a:p>
            <a:r>
              <a:rPr lang="en-US" sz="1200" kern="1200">
                <a:solidFill>
                  <a:schemeClr val="tx1"/>
                </a:solidFill>
                <a:latin typeface="+mn-lt"/>
                <a:ea typeface="+mn-ea"/>
                <a:cs typeface="+mn-cs"/>
              </a:rPr>
              <a:t>- Tháng 12-1957, tại Hội nghị Trung ương lần thứ 13, đường lối tiến hành đồng thời hai chiến lược cách mạng được xác định: “Mục tiêu và nhiệm vụ cách mạng của toàn Đảng, toàn dân ta hiện nay là: củng cố miền Bắc, đưa miền Bắc tiến dần lên chủ nghĩa xã hội. Tiếp tục đấu tranh để thực hiện thống nhất nước nhà trên cơ sở độc lập và dân chủ bằng phương pháp hòa bình.</a:t>
            </a:r>
          </a:p>
          <a:p>
            <a:pPr>
              <a:buFontTx/>
              <a:buChar char="-"/>
            </a:pPr>
            <a:r>
              <a:rPr lang="en-US" sz="1200" kern="1200">
                <a:solidFill>
                  <a:schemeClr val="tx1"/>
                </a:solidFill>
                <a:latin typeface="+mn-lt"/>
                <a:ea typeface="+mn-ea"/>
                <a:cs typeface="+mn-cs"/>
              </a:rPr>
              <a:t>Tháng 1-1959, Hội nghị Trung ương lần thứ 15 họp bàn về cách mạng miền Nam</a:t>
            </a:r>
            <a:r>
              <a:rPr lang="en-US" sz="1200" kern="1200" baseline="0">
                <a:solidFill>
                  <a:schemeClr val="tx1"/>
                </a:solidFill>
                <a:latin typeface="+mn-lt"/>
                <a:ea typeface="+mn-ea"/>
                <a:cs typeface="+mn-cs"/>
              </a:rPr>
              <a:t> </a:t>
            </a:r>
            <a:r>
              <a:rPr lang="en-US" sz="1200" kern="1200">
                <a:solidFill>
                  <a:schemeClr val="tx1"/>
                </a:solidFill>
                <a:latin typeface="+mn-lt"/>
                <a:ea typeface="+mn-ea"/>
                <a:cs typeface="+mn-cs"/>
              </a:rPr>
              <a:t>-&gt; Nghị quyết Hội nghị lần thứ 15 có ý nghĩa lịch sử to lớn, chẳng những đã mở đường cho cách mạng miền Nam tiến lên mà còn thể hiện rõ bản lĩnh độc lập, tự chủ, sáng tạo của Đảng ta trong những năm tháng khó khăn của cách mạng.</a:t>
            </a:r>
          </a:p>
          <a:p>
            <a:pPr>
              <a:buFontTx/>
              <a:buChar char="-"/>
            </a:pPr>
            <a:r>
              <a:rPr lang="en-US" sz="1200" kern="1200">
                <a:solidFill>
                  <a:schemeClr val="tx1"/>
                </a:solidFill>
                <a:latin typeface="+mn-lt"/>
                <a:ea typeface="+mn-ea"/>
                <a:cs typeface="+mn-cs"/>
              </a:rPr>
              <a:t> Đường lối chiến lược chung của cách mạng Việt Nam trong giai đoạn mới được hoàn chỉnh tại Đại hội lần thứ III (ngày 5 đến ngày 10-9-1960) tại Hà Nội của Đảng Lao động Việt Nam. Đường lối tiến hành đồng thời và kết hợp chặt chẽ hai chiến lược cách mạng do Đại hội lần thứ III của Đảng đề ra có ý nghĩa lý luận và thực tiễn hết sức to lớn.</a:t>
            </a:r>
          </a:p>
          <a:p>
            <a:endParaRPr lang="en-US" sz="1200" kern="1200">
              <a:solidFill>
                <a:schemeClr val="tx1"/>
              </a:solidFill>
              <a:latin typeface="+mn-lt"/>
              <a:ea typeface="+mn-ea"/>
              <a:cs typeface="+mn-cs"/>
            </a:endParaRPr>
          </a:p>
          <a:p>
            <a:endParaRPr lang="en-US"/>
          </a:p>
          <a:p>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25</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144240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a:solidFill>
                  <a:schemeClr val="tx1"/>
                </a:solidFill>
                <a:latin typeface="+mn-lt"/>
                <a:ea typeface="+mn-ea"/>
                <a:cs typeface="+mn-cs"/>
              </a:rPr>
              <a:t>- Tháng 1-1959, Hội nghị Trung ương lần thứ 15 họp bàn về cách mạng miền Nam. </a:t>
            </a:r>
          </a:p>
          <a:p>
            <a:r>
              <a:rPr lang="en-US" sz="1200" kern="1200">
                <a:solidFill>
                  <a:schemeClr val="tx1"/>
                </a:solidFill>
                <a:latin typeface="+mn-lt"/>
                <a:ea typeface="+mn-ea"/>
                <a:cs typeface="+mn-cs"/>
              </a:rPr>
              <a:t>+ Hội nghị nhận định </a:t>
            </a:r>
            <a:r>
              <a:rPr lang="en-US" sz="1200" b="1" kern="1200">
                <a:solidFill>
                  <a:schemeClr val="tx1"/>
                </a:solidFill>
                <a:latin typeface="+mn-lt"/>
                <a:ea typeface="+mn-ea"/>
                <a:cs typeface="+mn-cs"/>
              </a:rPr>
              <a:t>nhiệm vụ cách mạng Việt Nam </a:t>
            </a:r>
            <a:r>
              <a:rPr lang="en-US" sz="1200" kern="1200">
                <a:solidFill>
                  <a:schemeClr val="tx1"/>
                </a:solidFill>
                <a:latin typeface="+mn-lt"/>
                <a:ea typeface="+mn-ea"/>
                <a:cs typeface="+mn-cs"/>
              </a:rPr>
              <a:t>lúc đó là cách mạng xã hội chủ nghĩa ở miền Bắc và cách mạng dân tộc dân chủ nhân dân ở miền Nam. Hai nhiệm vụ chiến lược đó tuy có tính chất khác nhau, nhưng quan hệ hữu cơ với nhau… nhằm phương hướng chung là giữ vững hòa bình, thực hiện thống nhất nước nhà, tạo điều kiện thuận lợi để đưa cả nước Việt Nam tiến lên chủ nghĩa xã hội.</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Nhiệm vụ cơ bản của cách mạng Việt Nam ở miền Nam</a:t>
            </a:r>
            <a:r>
              <a:rPr lang="en-US" sz="1200" kern="1200">
                <a:solidFill>
                  <a:schemeClr val="tx1"/>
                </a:solidFill>
                <a:latin typeface="+mn-lt"/>
                <a:ea typeface="+mn-ea"/>
                <a:cs typeface="+mn-cs"/>
              </a:rPr>
              <a:t> là giải phóng miền Nam khỏi ách thống trị của đế quốc và phong kiến, thực hiện độc lập dân tộc và người cày có ruông, hoàn thành cách mạng dân tộc dân chủ ở miền Nam.</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Con đường phát triển cơ bản của cách mạng Việt Nam </a:t>
            </a:r>
            <a:r>
              <a:rPr lang="en-US" sz="1200" kern="1200">
                <a:solidFill>
                  <a:schemeClr val="tx1"/>
                </a:solidFill>
                <a:latin typeface="+mn-lt"/>
                <a:ea typeface="+mn-ea"/>
                <a:cs typeface="+mn-cs"/>
              </a:rPr>
              <a:t>ở miền Nam là khởi nghĩa giành chính quyền về tay nhân dân. Con đường đó lấy sức mạnh của quần chúng, dựa vào lực lượng chính trị của quần chúng là chủ yếu, kết hợp với lực lượng vũ trang để đánh đổ quyền thống trị của đế quốc và phong kiến, dựng lên chính quyền cách mạng của nhân dân.</a:t>
            </a:r>
          </a:p>
          <a:p>
            <a:r>
              <a:rPr lang="en-US" sz="1200" kern="1200">
                <a:solidFill>
                  <a:schemeClr val="tx1"/>
                </a:solidFill>
                <a:latin typeface="+mn-lt"/>
                <a:ea typeface="+mn-ea"/>
                <a:cs typeface="+mn-cs"/>
              </a:rPr>
              <a:t>+ </a:t>
            </a:r>
            <a:r>
              <a:rPr lang="en-US" sz="1200" b="1" kern="1200">
                <a:solidFill>
                  <a:schemeClr val="tx1"/>
                </a:solidFill>
                <a:latin typeface="+mn-lt"/>
                <a:ea typeface="+mn-ea"/>
                <a:cs typeface="+mn-cs"/>
              </a:rPr>
              <a:t>Cách mạng miền Nam vẫn có khả năng hòa bình phát triển</a:t>
            </a:r>
            <a:r>
              <a:rPr lang="en-US" sz="1200" kern="1200">
                <a:solidFill>
                  <a:schemeClr val="tx1"/>
                </a:solidFill>
                <a:latin typeface="+mn-lt"/>
                <a:ea typeface="+mn-ea"/>
                <a:cs typeface="+mn-cs"/>
              </a:rPr>
              <a:t>, tức là khả năng dần dần cải biến tình thế, dần dần thay đổi cục diện chính trị ở miền Nam có lợi cho cách mạng. Khả năng đó hiện nay rất ít, song Đảng ta không gạt bỏ khả năng đó, mà cần ra sức tranh thủ khả năng đó.</a:t>
            </a:r>
          </a:p>
          <a:p>
            <a:r>
              <a:rPr lang="en-US" sz="1200" kern="1200">
                <a:solidFill>
                  <a:schemeClr val="tx1"/>
                </a:solidFill>
                <a:latin typeface="+mn-lt"/>
                <a:ea typeface="+mn-ea"/>
                <a:cs typeface="+mn-cs"/>
              </a:rPr>
              <a:t>-&gt; Nghị quyết Hội nghị lần thứ 15 có ý nghĩa lịch sử to lớn, chẳng những đã mở đường cho cách mạng miền Nam tiến lên mà còn thể hiện rõ bản lĩnh độc lập, tự chủ, sáng tạo của Đảng ta trong những năm tháng khó khăn của cách mạng.</a:t>
            </a:r>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26</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195522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Đường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chiến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lược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trong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đoạn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được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chỉnh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lần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thứ</a:t>
            </a:r>
            <a:r>
              <a:rPr lang="en-US" sz="1200" kern="1200" dirty="0">
                <a:solidFill>
                  <a:schemeClr val="tx1"/>
                </a:solidFill>
                <a:latin typeface="+mn-lt"/>
                <a:ea typeface="+mn-ea"/>
                <a:cs typeface="+mn-cs"/>
              </a:rPr>
              <a:t> III (</a:t>
            </a:r>
            <a:r>
              <a:rPr lang="en-US" sz="1200" kern="1200" dirty="0" err="1">
                <a:solidFill>
                  <a:schemeClr val="tx1"/>
                </a:solidFill>
                <a:latin typeface="+mn-lt"/>
                <a:ea typeface="+mn-ea"/>
                <a:cs typeface="+mn-cs"/>
              </a:rPr>
              <a:t>ngày</a:t>
            </a:r>
            <a:r>
              <a:rPr lang="en-US" sz="1200" kern="1200" dirty="0">
                <a:solidFill>
                  <a:schemeClr val="tx1"/>
                </a:solidFill>
                <a:latin typeface="+mn-lt"/>
                <a:ea typeface="+mn-ea"/>
                <a:cs typeface="+mn-cs"/>
              </a:rPr>
              <a:t> 5 </a:t>
            </a:r>
            <a:r>
              <a:rPr lang="en-US" sz="1200" kern="1200" dirty="0" err="1">
                <a:solidFill>
                  <a:schemeClr val="tx1"/>
                </a:solidFill>
                <a:latin typeface="+mn-lt"/>
                <a:ea typeface="+mn-ea"/>
                <a:cs typeface="+mn-cs"/>
              </a:rPr>
              <a:t>đến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ngày</a:t>
            </a:r>
            <a:r>
              <a:rPr lang="en-US" sz="1200" kern="1200" dirty="0">
                <a:solidFill>
                  <a:schemeClr val="tx1"/>
                </a:solidFill>
                <a:latin typeface="+mn-lt"/>
                <a:ea typeface="+mn-ea"/>
                <a:cs typeface="+mn-cs"/>
              </a:rPr>
              <a:t> 10-9-1960) </a:t>
            </a:r>
            <a:r>
              <a:rPr lang="en-US" sz="1200" kern="1200" dirty="0" err="1">
                <a:solidFill>
                  <a:schemeClr val="tx1"/>
                </a:solidFill>
                <a:latin typeface="+mn-lt"/>
                <a:ea typeface="+mn-ea"/>
                <a:cs typeface="+mn-cs"/>
              </a:rPr>
              <a:t>tại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Đảng</a:t>
            </a:r>
            <a:r>
              <a:rPr lang="en-US" sz="1200" kern="1200" dirty="0">
                <a:solidFill>
                  <a:schemeClr val="tx1"/>
                </a:solidFill>
                <a:latin typeface="+mn-lt"/>
                <a:ea typeface="+mn-ea"/>
                <a:cs typeface="+mn-cs"/>
              </a:rPr>
              <a:t> Lao </a:t>
            </a:r>
            <a:r>
              <a:rPr lang="en-US" sz="1200" kern="1200" dirty="0" err="1">
                <a:solidFill>
                  <a:schemeClr val="tx1"/>
                </a:solidFill>
                <a:latin typeface="+mn-lt"/>
                <a:ea typeface="+mn-ea"/>
                <a:cs typeface="+mn-cs"/>
              </a:rPr>
              <a:t>động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Điểm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chính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Đại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hội</a:t>
            </a:r>
            <a:r>
              <a:rPr lang="en-US" sz="1200" kern="1200" dirty="0">
                <a:solidFill>
                  <a:schemeClr val="tx1"/>
                </a:solidFill>
                <a:latin typeface="+mn-lt"/>
                <a:ea typeface="+mn-ea"/>
                <a:cs typeface="+mn-cs"/>
              </a:rPr>
              <a:t> III </a:t>
            </a:r>
            <a:r>
              <a:rPr lang="en-US" sz="1200" kern="1200" dirty="0" err="1">
                <a:solidFill>
                  <a:schemeClr val="tx1"/>
                </a:solidFill>
                <a:latin typeface="+mn-lt"/>
                <a:ea typeface="+mn-ea"/>
                <a:cs typeface="+mn-cs"/>
              </a:rPr>
              <a:t>về</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a:t>
            </a:r>
          </a:p>
          <a:p>
            <a:r>
              <a:rPr lang="en-US" sz="1200" kern="1200" dirty="0">
                <a:solidFill>
                  <a:schemeClr val="tx1"/>
                </a:solidFill>
                <a:latin typeface="+mn-lt"/>
                <a:ea typeface="+mn-ea"/>
                <a:cs typeface="+mn-cs"/>
              </a:rPr>
              <a:t>&gt; </a:t>
            </a:r>
            <a:r>
              <a:rPr lang="en-US" sz="1200" b="1" kern="1200" dirty="0" err="1">
                <a:solidFill>
                  <a:schemeClr val="tx1"/>
                </a:solidFill>
                <a:latin typeface="+mn-lt"/>
                <a:ea typeface="+mn-ea"/>
                <a:cs typeface="+mn-cs"/>
              </a:rPr>
              <a:t>Nhiệm</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vụ</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chung</a:t>
            </a:r>
            <a:r>
              <a:rPr lang="en-US" sz="1200" b="1" kern="120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tăng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cường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quyết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đấu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giữ</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vững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đẩy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nghĩa</a:t>
            </a:r>
            <a:r>
              <a:rPr lang="en-US" sz="1200" kern="1200" dirty="0">
                <a:solidFill>
                  <a:schemeClr val="tx1"/>
                </a:solidFill>
                <a:latin typeface="+mn-lt"/>
                <a:ea typeface="+mn-ea"/>
                <a:cs typeface="+mn-cs"/>
              </a:rPr>
              <a:t> ở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Bắc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đồng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thời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đẩy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tộc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ở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xây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dựng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một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độc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giàu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mạnh</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&gt;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trước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có</a:t>
            </a:r>
            <a:r>
              <a:rPr lang="en-US" sz="1200" kern="1200" dirty="0">
                <a:solidFill>
                  <a:schemeClr val="tx1"/>
                </a:solidFill>
                <a:latin typeface="+mn-lt"/>
                <a:ea typeface="+mn-ea"/>
                <a:cs typeface="+mn-cs"/>
              </a:rPr>
              <a:t> </a:t>
            </a:r>
            <a:r>
              <a:rPr lang="en-US" sz="1200" b="1" kern="1200" dirty="0" err="1">
                <a:solidFill>
                  <a:schemeClr val="tx1"/>
                </a:solidFill>
                <a:latin typeface="+mn-lt"/>
                <a:ea typeface="+mn-ea"/>
                <a:cs typeface="+mn-cs"/>
              </a:rPr>
              <a:t>hai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nhiệm</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vụ</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chiến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lược</a:t>
            </a:r>
            <a:r>
              <a:rPr lang="en-US" sz="1200" b="1" kern="120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hành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nghĩa</a:t>
            </a:r>
            <a:r>
              <a:rPr lang="en-US" sz="1200" kern="1200" dirty="0">
                <a:solidFill>
                  <a:schemeClr val="tx1"/>
                </a:solidFill>
                <a:latin typeface="+mn-lt"/>
                <a:ea typeface="+mn-ea"/>
                <a:cs typeface="+mn-cs"/>
              </a:rPr>
              <a:t> ở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Bắc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giải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phóng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khỏi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trị</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Mỹ</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bọn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thành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độc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lập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trong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Nhiệm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vừa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đáp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ứng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yêu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cầu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thể</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từng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vừa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hướng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giải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quyết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mâu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thuẫn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mâu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thuẫn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giữa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ta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Mỹ</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bọn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chúng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mục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tiêu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chung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mắt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Tổ</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Hai </a:t>
            </a:r>
            <a:r>
              <a:rPr lang="en-US" sz="1200" kern="1200" dirty="0" err="1">
                <a:solidFill>
                  <a:schemeClr val="tx1"/>
                </a:solidFill>
                <a:latin typeface="+mn-lt"/>
                <a:ea typeface="+mn-ea"/>
                <a:cs typeface="+mn-cs"/>
              </a:rPr>
              <a:t>nhiệm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chiến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lược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ấy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quan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hệ</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mật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thiết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nhau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tác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dụng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thúc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đẩy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nhau</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&gt; </a:t>
            </a:r>
            <a:r>
              <a:rPr lang="en-US" sz="1200" b="1" kern="1200" dirty="0" err="1">
                <a:solidFill>
                  <a:schemeClr val="tx1"/>
                </a:solidFill>
                <a:latin typeface="+mn-lt"/>
                <a:ea typeface="+mn-ea"/>
                <a:cs typeface="+mn-cs"/>
              </a:rPr>
              <a:t>Cách</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mạng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xã</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hội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chủ</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nghĩa</a:t>
            </a:r>
            <a:r>
              <a:rPr lang="en-US" sz="1200" b="1" kern="1200" dirty="0">
                <a:solidFill>
                  <a:schemeClr val="tx1"/>
                </a:solidFill>
                <a:latin typeface="+mn-lt"/>
                <a:ea typeface="+mn-ea"/>
                <a:cs typeface="+mn-cs"/>
              </a:rPr>
              <a:t> ở </a:t>
            </a:r>
            <a:r>
              <a:rPr lang="en-US" sz="1200" b="1" kern="1200" dirty="0" err="1">
                <a:solidFill>
                  <a:schemeClr val="tx1"/>
                </a:solidFill>
                <a:latin typeface="+mn-lt"/>
                <a:ea typeface="+mn-ea"/>
                <a:cs typeface="+mn-cs"/>
              </a:rPr>
              <a:t>miền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Bắc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nhiệm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vụ</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xây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dựng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tiềm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bảo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vệ</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căn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địa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hậu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thuẫn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chuẩn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bị</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nghĩa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xã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hội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về</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giữ</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trò</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quyết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định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phát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triển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bộ</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nghiệp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nhà</a:t>
            </a:r>
            <a:r>
              <a:rPr lang="en-US" sz="1200" kern="1200" dirty="0">
                <a:solidFill>
                  <a:schemeClr val="tx1"/>
                </a:solidFill>
                <a:latin typeface="+mn-lt"/>
                <a:ea typeface="+mn-ea"/>
                <a:cs typeface="+mn-cs"/>
              </a:rPr>
              <a:t>. </a:t>
            </a:r>
            <a:r>
              <a:rPr lang="en-US" sz="1200" b="1" kern="1200" dirty="0" err="1">
                <a:solidFill>
                  <a:schemeClr val="tx1"/>
                </a:solidFill>
                <a:latin typeface="+mn-lt"/>
                <a:ea typeface="+mn-ea"/>
                <a:cs typeface="+mn-cs"/>
              </a:rPr>
              <a:t>Cách</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mạng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dân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tộc</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dân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chủ</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nhân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dân</a:t>
            </a:r>
            <a:r>
              <a:rPr lang="en-US" sz="1200" b="1" kern="1200" dirty="0">
                <a:solidFill>
                  <a:schemeClr val="tx1"/>
                </a:solidFill>
                <a:latin typeface="+mn-lt"/>
                <a:ea typeface="+mn-ea"/>
                <a:cs typeface="+mn-cs"/>
              </a:rPr>
              <a:t> ở </a:t>
            </a:r>
            <a:r>
              <a:rPr lang="en-US" sz="1200" b="1" kern="1200" dirty="0" err="1">
                <a:solidFill>
                  <a:schemeClr val="tx1"/>
                </a:solidFill>
                <a:latin typeface="+mn-lt"/>
                <a:ea typeface="+mn-ea"/>
                <a:cs typeface="+mn-cs"/>
              </a:rPr>
              <a:t>miền</a:t>
            </a:r>
            <a:r>
              <a:rPr lang="en-US" sz="1200" b="1" kern="1200" dirty="0">
                <a:solidFill>
                  <a:schemeClr val="tx1"/>
                </a:solidFill>
                <a:latin typeface="+mn-lt"/>
                <a:ea typeface="+mn-ea"/>
                <a:cs typeface="+mn-cs"/>
              </a:rPr>
              <a:t> Nam </a:t>
            </a:r>
            <a:r>
              <a:rPr lang="en-US" sz="1200" kern="1200" dirty="0" err="1">
                <a:solidFill>
                  <a:schemeClr val="tx1"/>
                </a:solidFill>
                <a:latin typeface="+mn-lt"/>
                <a:ea typeface="+mn-ea"/>
                <a:cs typeface="+mn-cs"/>
              </a:rPr>
              <a:t>giữa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trò</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quyết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định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tiếp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đối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nghiệp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giải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phóng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khỏi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trị</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Mỹ</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bè</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hoàn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thành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tộc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chủ</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trong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cả</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&gt; </a:t>
            </a:r>
            <a:r>
              <a:rPr lang="en-US" sz="1200" b="1" kern="1200" dirty="0">
                <a:solidFill>
                  <a:schemeClr val="tx1"/>
                </a:solidFill>
                <a:latin typeface="+mn-lt"/>
                <a:ea typeface="+mn-ea"/>
                <a:cs typeface="+mn-cs"/>
              </a:rPr>
              <a:t>Con </a:t>
            </a:r>
            <a:r>
              <a:rPr lang="en-US" sz="1200" b="1" kern="1200" dirty="0" err="1">
                <a:solidFill>
                  <a:schemeClr val="tx1"/>
                </a:solidFill>
                <a:latin typeface="+mn-lt"/>
                <a:ea typeface="+mn-ea"/>
                <a:cs typeface="+mn-cs"/>
              </a:rPr>
              <a:t>đường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thống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nhất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Tổ</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quốc</a:t>
            </a:r>
            <a:r>
              <a:rPr lang="en-US" sz="1200" b="1" kern="1200" dirty="0">
                <a:solidFill>
                  <a:schemeClr val="tx1"/>
                </a:solidFill>
                <a:latin typeface="+mn-lt"/>
                <a:ea typeface="+mn-ea"/>
                <a:cs typeface="+mn-cs"/>
              </a:rPr>
              <a:t> </a:t>
            </a:r>
            <a:r>
              <a:rPr lang="en-US" sz="1200" kern="1200" dirty="0" err="1">
                <a:solidFill>
                  <a:schemeClr val="tx1"/>
                </a:solidFill>
                <a:latin typeface="+mn-lt"/>
                <a:ea typeface="+mn-ea"/>
                <a:cs typeface="+mn-cs"/>
              </a:rPr>
              <a:t>ngoài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hành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chiến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lược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thì</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kiên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trì</a:t>
            </a:r>
            <a:r>
              <a:rPr lang="en-US" sz="1200" kern="1200" dirty="0">
                <a:solidFill>
                  <a:schemeClr val="tx1"/>
                </a:solidFill>
                <a:latin typeface="+mn-lt"/>
                <a:ea typeface="+mn-ea"/>
                <a:cs typeface="+mn-cs"/>
              </a:rPr>
              <a:t> con </a:t>
            </a:r>
            <a:r>
              <a:rPr lang="en-US" sz="1200" kern="1200" dirty="0" err="1">
                <a:solidFill>
                  <a:schemeClr val="tx1"/>
                </a:solidFill>
                <a:latin typeface="+mn-lt"/>
                <a:ea typeface="+mn-ea"/>
                <a:cs typeface="+mn-cs"/>
              </a:rPr>
              <a:t>đường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theo</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thần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nghị</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Giơ</a:t>
            </a:r>
            <a:r>
              <a:rPr lang="en-US" sz="1200" kern="1200" dirty="0">
                <a:solidFill>
                  <a:schemeClr val="tx1"/>
                </a:solidFill>
                <a:latin typeface="+mn-lt"/>
                <a:ea typeface="+mn-ea"/>
                <a:cs typeface="+mn-cs"/>
              </a:rPr>
              <a:t>-ne-</a:t>
            </a:r>
            <a:r>
              <a:rPr lang="en-US" sz="1200" kern="1200" dirty="0" err="1">
                <a:solidFill>
                  <a:schemeClr val="tx1"/>
                </a:solidFill>
                <a:latin typeface="+mn-lt"/>
                <a:ea typeface="+mn-ea"/>
                <a:cs typeface="+mn-cs"/>
              </a:rPr>
              <a:t>vơ</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sẵn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sàng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thương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tổng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tuyển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cử</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hòa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Việt</a:t>
            </a:r>
            <a:r>
              <a:rPr lang="en-US" sz="1200" kern="1200" dirty="0">
                <a:solidFill>
                  <a:schemeClr val="tx1"/>
                </a:solidFill>
                <a:latin typeface="+mn-lt"/>
                <a:ea typeface="+mn-ea"/>
                <a:cs typeface="+mn-cs"/>
              </a:rPr>
              <a:t> Nam. </a:t>
            </a:r>
            <a:r>
              <a:rPr lang="en-US" sz="1200" kern="1200" dirty="0" err="1">
                <a:solidFill>
                  <a:schemeClr val="tx1"/>
                </a:solidFill>
                <a:latin typeface="+mn-lt"/>
                <a:ea typeface="+mn-ea"/>
                <a:cs typeface="+mn-cs"/>
              </a:rPr>
              <a:t>Đó</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con </a:t>
            </a:r>
            <a:r>
              <a:rPr lang="en-US" sz="1200" kern="1200" dirty="0" err="1">
                <a:solidFill>
                  <a:schemeClr val="tx1"/>
                </a:solidFill>
                <a:latin typeface="+mn-lt"/>
                <a:ea typeface="+mn-ea"/>
                <a:cs typeface="+mn-cs"/>
              </a:rPr>
              <a:t>đường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tránh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mát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về</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sinh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mệnh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dân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phù</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hợp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với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điều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tế</a:t>
            </a:r>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&gt; </a:t>
            </a:r>
            <a:r>
              <a:rPr lang="en-US" sz="1200" kern="1200" dirty="0" err="1">
                <a:solidFill>
                  <a:schemeClr val="tx1"/>
                </a:solidFill>
                <a:latin typeface="+mn-lt"/>
                <a:ea typeface="+mn-ea"/>
                <a:cs typeface="+mn-cs"/>
              </a:rPr>
              <a:t>Cuộc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đấu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nhằm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thực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hiện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nhất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nước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nhà</a:t>
            </a:r>
            <a:r>
              <a:rPr lang="en-US" sz="1200" kern="1200" baseline="0" dirty="0">
                <a:solidFill>
                  <a:schemeClr val="tx1"/>
                </a:solidFill>
                <a:latin typeface="+mn-lt"/>
                <a:ea typeface="+mn-ea"/>
                <a:cs typeface="+mn-cs"/>
              </a:rPr>
              <a:t> </a:t>
            </a:r>
            <a:r>
              <a:rPr lang="en-US" sz="1200" kern="1200" dirty="0" err="1">
                <a:solidFill>
                  <a:schemeClr val="tx1"/>
                </a:solidFill>
                <a:latin typeface="+mn-lt"/>
                <a:ea typeface="+mn-ea"/>
                <a:cs typeface="+mn-cs"/>
              </a:rPr>
              <a:t>là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một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quá</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trình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đấu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tranh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cách</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mạng</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gay go, </a:t>
            </a:r>
            <a:r>
              <a:rPr lang="en-US" sz="1200" b="1" kern="1200" dirty="0" err="1">
                <a:solidFill>
                  <a:schemeClr val="tx1"/>
                </a:solidFill>
                <a:latin typeface="+mn-lt"/>
                <a:ea typeface="+mn-ea"/>
                <a:cs typeface="+mn-cs"/>
              </a:rPr>
              <a:t>gian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khổ</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phức</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tạp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và</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lâu</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dài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chống</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đế</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quốc</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Mỹ</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và</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bè</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lũ</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tay</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sai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chúng</a:t>
            </a:r>
            <a:r>
              <a:rPr lang="en-US" sz="1200" kern="1200" dirty="0">
                <a:solidFill>
                  <a:schemeClr val="tx1"/>
                </a:solidFill>
                <a:latin typeface="+mn-lt"/>
                <a:ea typeface="+mn-ea"/>
                <a:cs typeface="+mn-cs"/>
              </a:rPr>
              <a:t> ở </a:t>
            </a:r>
            <a:r>
              <a:rPr lang="en-US" sz="1200" kern="1200" dirty="0" err="1">
                <a:solidFill>
                  <a:schemeClr val="tx1"/>
                </a:solidFill>
                <a:latin typeface="+mn-lt"/>
                <a:ea typeface="+mn-ea"/>
                <a:cs typeface="+mn-cs"/>
              </a:rPr>
              <a:t>miền</a:t>
            </a:r>
            <a:r>
              <a:rPr lang="en-US" sz="1200" kern="1200" dirty="0">
                <a:solidFill>
                  <a:schemeClr val="tx1"/>
                </a:solidFill>
                <a:latin typeface="+mn-lt"/>
                <a:ea typeface="+mn-ea"/>
                <a:cs typeface="+mn-cs"/>
              </a:rPr>
              <a:t> Nam. </a:t>
            </a:r>
            <a:r>
              <a:rPr lang="en-US" sz="1200" b="1" kern="1200" dirty="0" err="1">
                <a:solidFill>
                  <a:schemeClr val="tx1"/>
                </a:solidFill>
                <a:latin typeface="+mn-lt"/>
                <a:ea typeface="+mn-ea"/>
                <a:cs typeface="+mn-cs"/>
              </a:rPr>
              <a:t>Thắng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lợi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cuối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cùng</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nhất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định</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thuộc</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về</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nhân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dân</a:t>
            </a:r>
            <a:r>
              <a:rPr lang="en-US" sz="1200" b="1" kern="1200" dirty="0">
                <a:solidFill>
                  <a:schemeClr val="tx1"/>
                </a:solidFill>
                <a:latin typeface="+mn-lt"/>
                <a:ea typeface="+mn-ea"/>
                <a:cs typeface="+mn-cs"/>
              </a:rPr>
              <a:t> ta, Nam </a:t>
            </a:r>
            <a:r>
              <a:rPr lang="en-US" sz="1200" b="1" kern="1200" dirty="0" err="1">
                <a:solidFill>
                  <a:schemeClr val="tx1"/>
                </a:solidFill>
                <a:latin typeface="+mn-lt"/>
                <a:ea typeface="+mn-ea"/>
                <a:cs typeface="+mn-cs"/>
              </a:rPr>
              <a:t>Bắc</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nhất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định</a:t>
            </a:r>
            <a:r>
              <a:rPr lang="en-US" sz="1200" b="1" kern="1200" dirty="0">
                <a:solidFill>
                  <a:schemeClr val="tx1"/>
                </a:solidFill>
                <a:latin typeface="+mn-lt"/>
                <a:ea typeface="+mn-ea"/>
                <a:cs typeface="+mn-cs"/>
              </a:rPr>
              <a:t> sum </a:t>
            </a:r>
            <a:r>
              <a:rPr lang="en-US" sz="1200" b="1" kern="1200" dirty="0" err="1">
                <a:solidFill>
                  <a:schemeClr val="tx1"/>
                </a:solidFill>
                <a:latin typeface="+mn-lt"/>
                <a:ea typeface="+mn-ea"/>
                <a:cs typeface="+mn-cs"/>
              </a:rPr>
              <a:t>họp</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một</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nhà</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cả</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nước</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sẽ</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đi</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lên</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chủ</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nghĩa</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xã</a:t>
            </a:r>
            <a:r>
              <a:rPr lang="en-US" sz="1200" b="1" kern="1200" dirty="0">
                <a:solidFill>
                  <a:schemeClr val="tx1"/>
                </a:solidFill>
                <a:latin typeface="+mn-lt"/>
                <a:ea typeface="+mn-ea"/>
                <a:cs typeface="+mn-cs"/>
              </a:rPr>
              <a:t> </a:t>
            </a:r>
            <a:r>
              <a:rPr lang="en-US" sz="1200" b="1" kern="1200" dirty="0" err="1">
                <a:solidFill>
                  <a:schemeClr val="tx1"/>
                </a:solidFill>
                <a:latin typeface="+mn-lt"/>
                <a:ea typeface="+mn-ea"/>
                <a:cs typeface="+mn-cs"/>
              </a:rPr>
              <a:t>hội</a:t>
            </a:r>
            <a:r>
              <a:rPr lang="en-US" sz="1200" b="1" kern="120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29</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858149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a:solidFill>
                  <a:schemeClr val="tx1"/>
                </a:solidFill>
                <a:latin typeface="+mn-lt"/>
                <a:ea typeface="+mn-ea"/>
                <a:cs typeface="+mn-cs"/>
              </a:rPr>
              <a:t>* Quá trình hình thành và nội dung đường lối</a:t>
            </a:r>
          </a:p>
          <a:p>
            <a:r>
              <a:rPr lang="en-US" sz="1200" kern="1200">
                <a:solidFill>
                  <a:schemeClr val="tx1"/>
                </a:solidFill>
                <a:latin typeface="+mn-lt"/>
                <a:ea typeface="+mn-ea"/>
                <a:cs typeface="+mn-cs"/>
              </a:rPr>
              <a:t>- Khi đế quốc Mỹ tiến hành chiến lược “Chiến tranh đặc biệt” ở miền Nam, các hội nghị của Bộ Chính trị đầu năm 1961 và đầu năm 1962 đã nêu chủ trương giữ vững và phát triển thế tiến công mà ta đã giành được sau cuộc “Đồng khởi” (1960), đưa cách mạng miền Nam từ khởi nghĩa từng phần phát triển thành chiến tranh cách mạng trên quy mô toàn miền. Bộ chính trị chủ trương kết hợp khởi nghĩa của quần chúng với chiến tranh cách mạng, giữ vững và đẩy mạnh đấu tranh chính trị, đồng thời phát triển đấu tranh vũ trang nhanh lên một bước mới, ngang tầm với đấu tranh chính trị; đẩy mạnh đánh địch bằng ba mũi giáp công (quân sự, chính trị, binh vận) trên ba vùng chiến lược (rừng núi, đồng bằng, thành thị).</a:t>
            </a:r>
          </a:p>
          <a:p>
            <a:r>
              <a:rPr lang="en-US" sz="1200" kern="1200">
                <a:solidFill>
                  <a:schemeClr val="tx1"/>
                </a:solidFill>
                <a:latin typeface="+mn-lt"/>
                <a:ea typeface="+mn-ea"/>
                <a:cs typeface="+mn-cs"/>
              </a:rPr>
              <a:t>- Hội nghị Trung ương Đảng lần thứ chín (tháng 11-1963) quyết định nhiều vấn đề quan trọng về cách mạng miền Nam. Hội nghị tiếp tục khẳng định đấu tranh chính trị song song với đấu tranh vũ trang, cả hai đều có vai trò quyết định cơ bản, đồng thời nhấn mạnh yêu cầu mới của đấu tranh vũ trang. Đối với miền Bắc, Hội nghị tiếp tục xác định trách nhiệm là căn cứ địa, hậu phương đối với cách mạng miền Nam, đồng thời nâng cao cảnh giác, triển khai mọi mặt, sẵn sàng đối phó với âm mưu đánh phá của địch.</a:t>
            </a:r>
          </a:p>
          <a:p>
            <a:endParaRPr lang="en-US"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32</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269054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a:solidFill>
                  <a:schemeClr val="tx1"/>
                </a:solidFill>
                <a:latin typeface="+mn-lt"/>
                <a:ea typeface="+mn-ea"/>
                <a:cs typeface="+mn-cs"/>
              </a:rPr>
              <a:t>- Trước hành động gây “Chiến tranh cục bộ” ở miền Nam, tiến hành chiến tranh phá hoại ra miền Bắc của đế quốc Mỹ, Hội nghị Trung ương lần thứ 11 (tháng 3-1965) và lần thứ 12 (tháng 12-1965) đã tập trung đánh giá tình hình tháng và đề ra đường lối kháng chiến chống Mỹ, cứu nước trên cả nước.</a:t>
            </a:r>
          </a:p>
          <a:p>
            <a:r>
              <a:rPr lang="en-US" sz="1200" kern="1200">
                <a:solidFill>
                  <a:schemeClr val="tx1"/>
                </a:solidFill>
                <a:latin typeface="+mn-lt"/>
                <a:ea typeface="+mn-ea"/>
                <a:cs typeface="+mn-cs"/>
              </a:rPr>
              <a:t>+ Trung ương Đảng nhận định “Chiến tranh cục bộ” mà Mỹ đang tiến hành ở miền Nam vẫn là một cuộc chiến tranh xâm lược thực dân mới, buộc phải thực thi trong thế bị động, thế thất bại, cho nên nó chứa đựng đầy mâu thuẫn về chiến lược.</a:t>
            </a:r>
          </a:p>
          <a:p>
            <a:r>
              <a:rPr lang="en-US" sz="1200" kern="1200">
                <a:solidFill>
                  <a:schemeClr val="tx1"/>
                </a:solidFill>
                <a:latin typeface="+mn-lt"/>
                <a:ea typeface="+mn-ea"/>
                <a:cs typeface="+mn-cs"/>
              </a:rPr>
              <a:t>+ Trung ương Đảng quyết định phát động cuộc kháng chiến chống Mỹ cứu nước trong toàn quốc, coi chống Mỹ cứu nước là nhiệm vụ thiêng liêng của cả dân tộc từ Nam chí Bắc.</a:t>
            </a:r>
          </a:p>
          <a:p>
            <a:r>
              <a:rPr lang="en-US" sz="1200" kern="1200">
                <a:solidFill>
                  <a:schemeClr val="tx1"/>
                </a:solidFill>
                <a:latin typeface="+mn-lt"/>
                <a:ea typeface="+mn-ea"/>
                <a:cs typeface="+mn-cs"/>
              </a:rPr>
              <a:t>+ Quyết tâm và mục tiêu chiến lược: nêu cao khẩu hiệu “Quyết tâm đánh thắng giặc Mỹ xâm lược”, hoàn thành cách mạng dân tộc dân chủ nhân dân trong cả nước, tiến tới thực hiện hòa bình thống nhất nước nhà.</a:t>
            </a:r>
          </a:p>
          <a:p>
            <a:r>
              <a:rPr lang="en-US" sz="1200" kern="1200">
                <a:solidFill>
                  <a:schemeClr val="tx1"/>
                </a:solidFill>
                <a:latin typeface="+mn-lt"/>
                <a:ea typeface="+mn-ea"/>
                <a:cs typeface="+mn-cs"/>
              </a:rPr>
              <a:t>+ Phương châm chỉ đạo chiến lược: tiếp tục và đẩy mạnh cuộc chiến tranh nhân dân làm thất bại các chiến lược chiến tranh mà Mỹ thực hiện ở miền Nam và chống chiến  tranh phá hoại của Mỹ ở miền Bắc; thực hiện kháng chiến lâu dài, dựa vào sức mình là chính, càng đánh mạnh và cố gắng đến mức độ cao, tập trung lực lượng của cả hai miền để mở những cuộc tiến công lớn, tranh thủ thời cơ giành thắng lợi quyệt định trong thời gian tương đối ngắn trên chiến trường miền Nam.</a:t>
            </a:r>
          </a:p>
          <a:p>
            <a:r>
              <a:rPr lang="en-US" sz="1200" kern="1200">
                <a:solidFill>
                  <a:schemeClr val="tx1"/>
                </a:solidFill>
                <a:latin typeface="+mn-lt"/>
                <a:ea typeface="+mn-ea"/>
                <a:cs typeface="+mn-cs"/>
              </a:rPr>
              <a:t>+ Tư tưởng chỉ đạo và phương châm đấu tranh ở miền Nam: giữ vững và phát triển thế tiến công, kiên quyết tiến công và liên tục tiến công, kết hợp đấu tranh quân sự với đấu tranh chính trị, triệt để vận dụng ba mũi giáp công, ba vùng chiến lược. Trong giai đoạn hiện tại, đấu tranh quân sự có tác dụng quyết định trực tiếp và giữ một vị trí ngày càng quan trọng.</a:t>
            </a:r>
          </a:p>
          <a:p>
            <a:r>
              <a:rPr lang="en-US" sz="1200" kern="1200">
                <a:solidFill>
                  <a:schemeClr val="tx1"/>
                </a:solidFill>
                <a:latin typeface="+mn-lt"/>
                <a:ea typeface="+mn-ea"/>
                <a:cs typeface="+mn-cs"/>
              </a:rPr>
              <a:t>+ Tư tưởng chỉ đạo đối với miền Bắc: chuyển hướng xây dựng kinh tế, đảm bảo tiếp tục xây dựng miền Bắc vững mạnh về kinh tế và quốc phòng trong điều kiện có chiến tranh, tiến hành cuộc chiến tranh nhân dân chống chiến tranh phá hoại của đế quốc Mỹ, bảo vệ vững chắc miền Bắc xã hội chủ nghĩa, động viên sức người sức của ở mức cao nhất để chi viện cho cuộc chiến tranh giải phóng miền Nam, đồng thời tích cực chuẩn bị đề phòng để đánh bại địch trong trường hợp chúng liều lĩnh mở rộng “Chiến tranh cục bộ” ra cả nước.</a:t>
            </a:r>
          </a:p>
          <a:p>
            <a:r>
              <a:rPr lang="en-US" sz="1200" kern="1200">
                <a:solidFill>
                  <a:schemeClr val="tx1"/>
                </a:solidFill>
                <a:latin typeface="+mn-lt"/>
                <a:ea typeface="+mn-ea"/>
                <a:cs typeface="+mn-cs"/>
              </a:rPr>
              <a:t>+ Nhiệm vụ và mối quan hệ giữa cuộc chiến đấu ở hai miền: miền Nam là tiền tuyến lớn, miền Bắc là hậu phương lớn. Bảo vệ miền Bắc là nhiệm vụ của cả nước, vì miền Bắc xã hội chủ nghĩa là hậu phương vững chắc trong cuộc chiến tranh chống Mỹ. Phải đánh bại cuộc chiến tranh phá hoại của đế quốc Mỹ ở miền Bắc và ra sức tăng cường lực lượng miền Bắc về mọi mặt nhằm đảm bảo chi viện đắc lực cho miền Nam càng đánh càng mạnh. Hai nhiệm vụ trên đây không tách rời nhau, mà mật thiết gắn bó nhau. Khẩu hiệu chung của nhân dân cả nước lúc này là “Tất cả để đánh thắng giặc Mỹ xâm lược”.</a:t>
            </a:r>
          </a:p>
          <a:p>
            <a:endParaRPr lang="en-US"/>
          </a:p>
        </p:txBody>
      </p:sp>
      <p:sp>
        <p:nvSpPr>
          <p:cNvPr id="4" name="Slide Number Placeholder 3"/>
          <p:cNvSpPr>
            <a:spLocks noGrp="1"/>
          </p:cNvSpPr>
          <p:nvPr>
            <p:ph type="sldNum" sz="quarter" idx="10"/>
          </p:nvPr>
        </p:nvSpPr>
        <p:spPr/>
        <p:txBody>
          <a:bodyPr/>
          <a:lstStyle/>
          <a:p>
            <a:fld id="{1CD7498C-38E9-4181-9C31-FD93789632F5}" type="slidenum">
              <a:rPr lang="en-US" smtClean="0">
                <a:solidFill>
                  <a:prstClr val="black"/>
                </a:solidFill>
              </a:rPr>
              <a:pPr/>
              <a:t>35</a:t>
            </a:fld>
            <a:endParaRPr lang="en-US">
              <a:solidFill>
                <a:prstClr val="black"/>
              </a:solidFill>
            </a:endParaRPr>
          </a:p>
        </p:txBody>
      </p:sp>
      <p:sp>
        <p:nvSpPr>
          <p:cNvPr id="5" name="Footer Placeholder 4"/>
          <p:cNvSpPr>
            <a:spLocks noGrp="1"/>
          </p:cNvSpPr>
          <p:nvPr>
            <p:ph type="ftr" sz="quarter" idx="11"/>
          </p:nvPr>
        </p:nvSpPr>
        <p:spPr/>
        <p:txBody>
          <a:bodyPr/>
          <a:lstStyle/>
          <a:p>
            <a:r>
              <a:rPr lang="en-US">
                <a:solidFill>
                  <a:prstClr val="black"/>
                </a:solidFill>
              </a:rPr>
              <a:t>Biên soạn: Đặng Thanh Long  http://duongcachmenh.wordpress.com </a:t>
            </a:r>
          </a:p>
        </p:txBody>
      </p:sp>
      <p:sp>
        <p:nvSpPr>
          <p:cNvPr id="6" name="Header Placeholder 5"/>
          <p:cNvSpPr>
            <a:spLocks noGrp="1"/>
          </p:cNvSpPr>
          <p:nvPr>
            <p:ph type="hdr" sz="quarter" idx="12"/>
          </p:nvPr>
        </p:nvSpPr>
        <p:spPr/>
        <p:txBody>
          <a:bodyPr/>
          <a:lstStyle/>
          <a:p>
            <a:r>
              <a:rPr lang="en-US">
                <a:solidFill>
                  <a:prstClr val="black"/>
                </a:solidFill>
              </a:rPr>
              <a:t>__________ SỔ GHI CHÉP _________</a:t>
            </a:r>
          </a:p>
        </p:txBody>
      </p:sp>
    </p:spTree>
    <p:extLst>
      <p:ext uri="{BB962C8B-B14F-4D97-AF65-F5344CB8AC3E}">
        <p14:creationId xmlns:p14="http://schemas.microsoft.com/office/powerpoint/2010/main" val="3268827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664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5584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355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656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541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9240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274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1305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251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70516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3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6275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306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693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1679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16832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527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6918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411252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28843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8498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796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686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07492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17746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3065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469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81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30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07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33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81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854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321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4670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solidFill>
                  <a:prstClr val="black">
                    <a:tint val="75000"/>
                  </a:prstClr>
                </a:solidFill>
              </a:rPr>
              <a:pPr/>
              <a:t>7/28/2023</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90375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4.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4.xml"/><Relationship Id="rId5" Type="http://schemas.openxmlformats.org/officeDocument/2006/relationships/image" Target="../media/image1.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gi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e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3.jpe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tmp"/><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image" Target="../media/image7.tmp"/><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3.jpeg"/><Relationship Id="rId1" Type="http://schemas.openxmlformats.org/officeDocument/2006/relationships/slideLayout" Target="../slideLayouts/slideLayout24.xml"/><Relationship Id="rId5" Type="http://schemas.openxmlformats.org/officeDocument/2006/relationships/image" Target="../media/image35.jpeg"/><Relationship Id="rId4" Type="http://schemas.openxmlformats.org/officeDocument/2006/relationships/image" Target="../media/image34.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3.jpeg"/><Relationship Id="rId1" Type="http://schemas.openxmlformats.org/officeDocument/2006/relationships/slideLayout" Target="../slideLayouts/slideLayout2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0ADB7A7-9751-309A-C80E-A5904663908C}"/>
              </a:ext>
            </a:extLst>
          </p:cNvPr>
          <p:cNvSpPr>
            <a:spLocks noGrp="1"/>
          </p:cNvSpPr>
          <p:nvPr>
            <p:ph type="dt" sz="quarter" idx="10"/>
          </p:nvPr>
        </p:nvSpPr>
        <p:spPr>
          <a:xfrm>
            <a:off x="342900" y="5624513"/>
            <a:ext cx="1600200" cy="273844"/>
          </a:xfrm>
        </p:spPr>
        <p:txBody>
          <a:bodyPr/>
          <a:lstStyle/>
          <a:p>
            <a:pPr>
              <a:defRPr/>
            </a:pPr>
            <a:fld id="{ED766DFD-0909-4074-B576-57675EF8B808}" type="datetime1">
              <a:rPr lang="en-US" smtClean="0"/>
              <a:pPr>
                <a:defRPr/>
              </a:pPr>
              <a:t>7/28/2023</a:t>
            </a:fld>
            <a:endParaRPr lang="en-US"/>
          </a:p>
        </p:txBody>
      </p:sp>
      <p:cxnSp>
        <p:nvCxnSpPr>
          <p:cNvPr id="6" name="Straight Connector 5">
            <a:extLst>
              <a:ext uri="{FF2B5EF4-FFF2-40B4-BE49-F238E27FC236}">
                <a16:creationId xmlns:a16="http://schemas.microsoft.com/office/drawing/2014/main" id="{CBFDBAC9-8C21-DE99-45B7-15282633E940}"/>
              </a:ext>
            </a:extLst>
          </p:cNvPr>
          <p:cNvCxnSpPr>
            <a:cxnSpLocks/>
          </p:cNvCxnSpPr>
          <p:nvPr/>
        </p:nvCxnSpPr>
        <p:spPr>
          <a:xfrm>
            <a:off x="342900" y="1618060"/>
            <a:ext cx="8801100"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Rectangle 6">
            <a:extLst>
              <a:ext uri="{FF2B5EF4-FFF2-40B4-BE49-F238E27FC236}">
                <a16:creationId xmlns:a16="http://schemas.microsoft.com/office/drawing/2014/main" id="{616DF9BF-788D-DC7D-0A8B-B739A267FF53}"/>
              </a:ext>
            </a:extLst>
          </p:cNvPr>
          <p:cNvSpPr/>
          <p:nvPr/>
        </p:nvSpPr>
        <p:spPr>
          <a:xfrm>
            <a:off x="1888331" y="959644"/>
            <a:ext cx="34529" cy="800100"/>
          </a:xfrm>
          <a:prstGeom prst="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 name="Slide Number Placeholder 9">
            <a:extLst>
              <a:ext uri="{FF2B5EF4-FFF2-40B4-BE49-F238E27FC236}">
                <a16:creationId xmlns:a16="http://schemas.microsoft.com/office/drawing/2014/main" id="{8F494CBC-B81B-4E97-D94F-D659B6701121}"/>
              </a:ext>
            </a:extLst>
          </p:cNvPr>
          <p:cNvSpPr>
            <a:spLocks noGrp="1"/>
          </p:cNvSpPr>
          <p:nvPr>
            <p:ph type="sldNum" sz="quarter" idx="12"/>
          </p:nvPr>
        </p:nvSpPr>
        <p:spPr/>
        <p:txBody>
          <a:bodyPr/>
          <a:lstStyle/>
          <a:p>
            <a:pPr>
              <a:defRPr/>
            </a:pPr>
            <a:fld id="{B71BB008-6669-41D9-A855-0A58285D08B9}" type="slidenum">
              <a:rPr lang="en-US" smtClean="0"/>
              <a:pPr>
                <a:defRPr/>
              </a:pPr>
              <a:t>1</a:t>
            </a:fld>
            <a:endParaRPr lang="en-US"/>
          </a:p>
        </p:txBody>
      </p:sp>
      <p:sp>
        <p:nvSpPr>
          <p:cNvPr id="11" name="Rectangle 10">
            <a:extLst>
              <a:ext uri="{FF2B5EF4-FFF2-40B4-BE49-F238E27FC236}">
                <a16:creationId xmlns:a16="http://schemas.microsoft.com/office/drawing/2014/main" id="{14D890FA-BD51-1AB1-BCD9-FE7D216D9FF9}"/>
              </a:ext>
            </a:extLst>
          </p:cNvPr>
          <p:cNvSpPr/>
          <p:nvPr/>
        </p:nvSpPr>
        <p:spPr>
          <a:xfrm>
            <a:off x="1752600" y="273554"/>
            <a:ext cx="6992560"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BỘ MÔN: CHÍNH TRỊ XÃ HỘI</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itle 2">
            <a:extLst>
              <a:ext uri="{FF2B5EF4-FFF2-40B4-BE49-F238E27FC236}">
                <a16:creationId xmlns:a16="http://schemas.microsoft.com/office/drawing/2014/main" id="{09505697-8B91-4345-1A9A-2B440C9B7882}"/>
              </a:ext>
            </a:extLst>
          </p:cNvPr>
          <p:cNvSpPr>
            <a:spLocks noGrp="1"/>
          </p:cNvSpPr>
          <p:nvPr>
            <p:ph type="ctrTitle"/>
          </p:nvPr>
        </p:nvSpPr>
        <p:spPr>
          <a:xfrm>
            <a:off x="869156" y="3173016"/>
            <a:ext cx="7405688" cy="1790700"/>
          </a:xfrm>
        </p:spPr>
        <p:txBody>
          <a:bodyPr>
            <a:normAutofit fontScale="90000"/>
          </a:bodyPr>
          <a:lstStyle/>
          <a:p>
            <a:pPr>
              <a:spcBef>
                <a:spcPts val="0"/>
              </a:spcBef>
              <a:defRPr/>
            </a:pP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3300" b="1" dirty="0">
                <a:solidFill>
                  <a:srgbClr val="FF0000"/>
                </a:solidFill>
                <a:latin typeface="Times New Roman" pitchFamily="18" charset="0"/>
                <a:cs typeface="Times New Roman" pitchFamily="18" charset="0"/>
              </a:rPr>
              <a:t>CHƯƠNG II</a:t>
            </a:r>
            <a:br>
              <a:rPr lang="en-US" sz="3300" b="1" dirty="0">
                <a:solidFill>
                  <a:srgbClr val="FF0000"/>
                </a:solidFill>
                <a:latin typeface="Times New Roman" pitchFamily="18" charset="0"/>
                <a:cs typeface="Times New Roman" pitchFamily="18" charset="0"/>
              </a:rPr>
            </a:br>
            <a:r>
              <a:rPr lang="en-US" sz="3300" b="1" dirty="0">
                <a:solidFill>
                  <a:srgbClr val="FF0000"/>
                </a:solidFill>
                <a:latin typeface="Times New Roman" pitchFamily="18" charset="0"/>
                <a:cs typeface="Times New Roman" pitchFamily="18" charset="0"/>
              </a:rPr>
              <a:t/>
            </a:r>
            <a:br>
              <a:rPr lang="en-US" sz="3300" b="1" dirty="0">
                <a:solidFill>
                  <a:srgbClr val="FF0000"/>
                </a:solidFill>
                <a:latin typeface="Times New Roman" pitchFamily="18" charset="0"/>
                <a:cs typeface="Times New Roman" pitchFamily="18" charset="0"/>
              </a:rPr>
            </a:br>
            <a:r>
              <a:rPr lang="en-US" sz="3600" b="1" dirty="0">
                <a:latin typeface="Times New Roman" panose="02020603050405020304" pitchFamily="18" charset="0"/>
                <a:cs typeface="Times New Roman" panose="02020603050405020304" pitchFamily="18" charset="0"/>
              </a:rPr>
              <a:t>ĐẢNG LÃNH ĐẠO HAI CUỘC KHÁNG CHIẾN, HOÀN THÀNH GIẢI PHÓNG DÂN TỘC, THỐNG NHẤT ĐẤT NƯỚC (1945 – 1975)</a:t>
            </a:r>
            <a:endParaRPr lang="en-US" sz="3300" dirty="0"/>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837" y="409581"/>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737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11275"/>
            <a:ext cx="8229600" cy="1143000"/>
          </a:xfrm>
        </p:spPr>
        <p:txBody>
          <a:bodyPr>
            <a:noAutofit/>
          </a:bodyPr>
          <a:lstStyle/>
          <a:p>
            <a:pPr algn="just"/>
            <a:r>
              <a:rPr lang="vi-VN" sz="2800" b="1"/>
              <a:t>2</a:t>
            </a:r>
            <a:r>
              <a:rPr lang="en-US" sz="2800" b="1"/>
              <a:t>. </a:t>
            </a:r>
            <a:r>
              <a:rPr lang="vi-VN" sz="2800" b="1"/>
              <a:t>Đường lối kháng chiến toàn quốc và quá trình tổ chức thực hiện từ năm 1946 đến năm 1950</a:t>
            </a:r>
            <a:endParaRPr lang="en-US" sz="2800" b="1"/>
          </a:p>
        </p:txBody>
      </p:sp>
      <p:sp>
        <p:nvSpPr>
          <p:cNvPr id="3" name="Content Placeholder 2"/>
          <p:cNvSpPr>
            <a:spLocks noGrp="1"/>
          </p:cNvSpPr>
          <p:nvPr>
            <p:ph idx="1"/>
          </p:nvPr>
        </p:nvSpPr>
        <p:spPr>
          <a:xfrm>
            <a:off x="457200" y="2636837"/>
            <a:ext cx="8229600" cy="4525963"/>
          </a:xfrm>
        </p:spPr>
        <p:txBody>
          <a:bodyPr>
            <a:normAutofit/>
          </a:bodyPr>
          <a:lstStyle/>
          <a:p>
            <a:pPr marL="0" indent="0" algn="just">
              <a:buNone/>
            </a:pPr>
            <a:r>
              <a:rPr lang="vi-VN" sz="2800" dirty="0">
                <a:latin typeface="Times New Roman" panose="02020603050405020304" pitchFamily="18" charset="0"/>
                <a:cs typeface="Times New Roman" panose="02020603050405020304" pitchFamily="18" charset="0"/>
              </a:rPr>
              <a:t>a. Cuộc kháng chiến toàn quốc bùng nổ và đường lối kháng chiến của Đảng </a:t>
            </a:r>
            <a:endParaRPr lang="en-US" sz="28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b. Tổ chức, chỉ đạo cuộc kháng chiến từ năm 1947 đến năm 1950</a:t>
            </a:r>
            <a:endParaRPr lang="en-US" sz="2800" dirty="0">
              <a:latin typeface="Times New Roman" panose="02020603050405020304" pitchFamily="18" charset="0"/>
              <a:cs typeface="Times New Roman" panose="02020603050405020304" pitchFamily="18" charset="0"/>
            </a:endParaRPr>
          </a:p>
          <a:p>
            <a:pPr marL="0" indent="0" algn="just">
              <a:buNone/>
            </a:pP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77A52EE-BA6C-B3B5-76E7-742B0D54A937}"/>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62512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752600"/>
            <a:ext cx="7886700" cy="1325563"/>
          </a:xfrm>
        </p:spPr>
        <p:txBody>
          <a:bodyPr>
            <a:noAutofit/>
          </a:bodyPr>
          <a:lstStyle/>
          <a:p>
            <a:r>
              <a:rPr lang="vi-VN" sz="2800" b="1"/>
              <a:t>a. Cuộc kháng chiến toàn quốc bùng nổ và đường lối kháng chiến của Đảng </a:t>
            </a:r>
          </a:p>
        </p:txBody>
      </p:sp>
      <p:sp>
        <p:nvSpPr>
          <p:cNvPr id="3" name="Content Placeholder 2"/>
          <p:cNvSpPr>
            <a:spLocks noGrp="1"/>
          </p:cNvSpPr>
          <p:nvPr>
            <p:ph idx="1"/>
          </p:nvPr>
        </p:nvSpPr>
        <p:spPr>
          <a:xfrm>
            <a:off x="628650" y="3276600"/>
            <a:ext cx="7886700" cy="4351338"/>
          </a:xfrm>
        </p:spPr>
        <p:txBody>
          <a:bodyPr>
            <a:normAutofit/>
          </a:bodyPr>
          <a:lstStyle/>
          <a:p>
            <a:pPr algn="just"/>
            <a:r>
              <a:rPr lang="en-US" sz="2800"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p>
          <a:p>
            <a:pPr algn="just"/>
            <a:r>
              <a:rPr lang="en-US" sz="2800" i="1" dirty="0" err="1">
                <a:latin typeface="Times New Roman" panose="02020603050405020304" pitchFamily="18" charset="0"/>
                <a:cs typeface="Times New Roman" panose="02020603050405020304" pitchFamily="18" charset="0"/>
              </a:rPr>
              <a:t>Nguyên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p>
          <a:p>
            <a:pPr algn="just"/>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7EA5965-D619-51F8-E2DF-85C528B7D88F}"/>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019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1386" y="1524000"/>
            <a:ext cx="813435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b. Tổ chức, chỉ đạo cuộc kháng chiến từ năm 1947 đến năm 1950</a:t>
            </a:r>
          </a:p>
        </p:txBody>
      </p:sp>
      <p:sp>
        <p:nvSpPr>
          <p:cNvPr id="3" name="Content Placeholder 2"/>
          <p:cNvSpPr>
            <a:spLocks noGrp="1"/>
          </p:cNvSpPr>
          <p:nvPr>
            <p:ph idx="1"/>
          </p:nvPr>
        </p:nvSpPr>
        <p:spPr>
          <a:xfrm>
            <a:off x="184298" y="2971800"/>
            <a:ext cx="8991600" cy="4351338"/>
          </a:xfrm>
        </p:spPr>
        <p:txBody>
          <a:bodyPr>
            <a:noAutofit/>
          </a:bodyPr>
          <a:lstStyle/>
          <a:p>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lĩnh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hóa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endParaRPr lang="en-US" sz="2800" i="1"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sự</a:t>
            </a:r>
            <a:endParaRPr lang="en-US" sz="2800" i="1" dirty="0">
              <a:latin typeface="Times New Roman" panose="02020603050405020304" pitchFamily="18" charset="0"/>
              <a:cs typeface="Times New Roman" panose="02020603050405020304" pitchFamily="18" charset="0"/>
            </a:endParaRPr>
          </a:p>
          <a:p>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mặt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giao</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72889DBC-8BDF-3717-68BE-D3DF202D2F24}"/>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9926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5" name="TextBox 14"/>
          <p:cNvSpPr txBox="1"/>
          <p:nvPr/>
        </p:nvSpPr>
        <p:spPr>
          <a:xfrm>
            <a:off x="1143000" y="228600"/>
            <a:ext cx="6934200" cy="46166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đường</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lối</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kháng</a:t>
            </a:r>
            <a:r>
              <a:rPr kumimoji="0" lang="vi-VN"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4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6" name="Picture 4"/>
          <p:cNvPicPr>
            <a:picLocks noChangeAspect="1" noChangeArrowheads="1"/>
          </p:cNvPicPr>
          <p:nvPr/>
        </p:nvPicPr>
        <p:blipFill>
          <a:blip r:embed="rId3" cstate="print"/>
          <a:srcRect/>
          <a:stretch>
            <a:fillRect/>
          </a:stretch>
        </p:blipFill>
        <p:spPr bwMode="auto">
          <a:xfrm>
            <a:off x="4648200" y="971550"/>
            <a:ext cx="4324350" cy="4133850"/>
          </a:xfrm>
          <a:prstGeom prst="rect">
            <a:avLst/>
          </a:prstGeom>
          <a:ln>
            <a:noFill/>
          </a:ln>
          <a:effectLst>
            <a:outerShdw blurRad="292100" dist="139700" dir="2700000" algn="tl" rotWithShape="0">
              <a:srgbClr val="333333">
                <a:alpha val="65000"/>
              </a:srgbClr>
            </a:outerShdw>
          </a:effectLst>
        </p:spPr>
      </p:pic>
      <p:pic>
        <p:nvPicPr>
          <p:cNvPr id="17" name="Picture 5"/>
          <p:cNvPicPr>
            <a:picLocks noChangeAspect="1" noChangeArrowheads="1"/>
          </p:cNvPicPr>
          <p:nvPr/>
        </p:nvPicPr>
        <p:blipFill>
          <a:blip r:embed="rId4" cstate="print"/>
          <a:srcRect/>
          <a:stretch>
            <a:fillRect/>
          </a:stretch>
        </p:blipFill>
        <p:spPr bwMode="auto">
          <a:xfrm>
            <a:off x="152400" y="990601"/>
            <a:ext cx="4267200" cy="4114800"/>
          </a:xfrm>
          <a:prstGeom prst="rect">
            <a:avLst/>
          </a:prstGeom>
          <a:ln>
            <a:noFill/>
          </a:ln>
          <a:effectLst>
            <a:outerShdw blurRad="292100" dist="139700" dir="2700000" algn="tl" rotWithShape="0">
              <a:srgbClr val="333333">
                <a:alpha val="65000"/>
              </a:srgbClr>
            </a:outerShdw>
          </a:effectLst>
        </p:spPr>
      </p:pic>
      <p:sp>
        <p:nvSpPr>
          <p:cNvPr id="18" name="Notched Right Arrow 17"/>
          <p:cNvSpPr/>
          <p:nvPr/>
        </p:nvSpPr>
        <p:spPr>
          <a:xfrm>
            <a:off x="609600" y="5486400"/>
            <a:ext cx="7924800" cy="304800"/>
          </a:xfrm>
          <a:prstGeom prst="notched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TextBox 18"/>
          <p:cNvSpPr txBox="1"/>
          <p:nvPr/>
        </p:nvSpPr>
        <p:spPr>
          <a:xfrm>
            <a:off x="1676400" y="5029200"/>
            <a:ext cx="12954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t>1947</a:t>
            </a:r>
          </a:p>
        </p:txBody>
      </p:sp>
      <p:sp>
        <p:nvSpPr>
          <p:cNvPr id="20" name="TextBox 19"/>
          <p:cNvSpPr txBox="1"/>
          <p:nvPr/>
        </p:nvSpPr>
        <p:spPr>
          <a:xfrm>
            <a:off x="6248400" y="5029200"/>
            <a:ext cx="1219200"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alibri"/>
              </a:rPr>
              <a:t>1950</a:t>
            </a:r>
          </a:p>
        </p:txBody>
      </p:sp>
      <p:sp>
        <p:nvSpPr>
          <p:cNvPr id="21" name="5-Point Star 20"/>
          <p:cNvSpPr/>
          <p:nvPr/>
        </p:nvSpPr>
        <p:spPr>
          <a:xfrm>
            <a:off x="2209800" y="5486400"/>
            <a:ext cx="228600" cy="2286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00"/>
              </a:solidFill>
              <a:effectLst/>
              <a:uLnTx/>
              <a:uFillTx/>
              <a:latin typeface="Calibri"/>
              <a:ea typeface="+mn-ea"/>
              <a:cs typeface="+mn-cs"/>
            </a:endParaRPr>
          </a:p>
        </p:txBody>
      </p:sp>
      <p:sp>
        <p:nvSpPr>
          <p:cNvPr id="22" name="5-Point Star 21"/>
          <p:cNvSpPr/>
          <p:nvPr/>
        </p:nvSpPr>
        <p:spPr>
          <a:xfrm>
            <a:off x="6705600" y="5486400"/>
            <a:ext cx="228600" cy="2286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00"/>
              </a:solidFill>
              <a:effectLst/>
              <a:uLnTx/>
              <a:uFillTx/>
              <a:latin typeface="Calibri"/>
              <a:ea typeface="+mn-ea"/>
              <a:cs typeface="+mn-cs"/>
            </a:endParaRPr>
          </a:p>
        </p:txBody>
      </p:sp>
      <p:sp>
        <p:nvSpPr>
          <p:cNvPr id="23" name="TextBox 22"/>
          <p:cNvSpPr txBox="1"/>
          <p:nvPr/>
        </p:nvSpPr>
        <p:spPr>
          <a:xfrm>
            <a:off x="152400" y="5921514"/>
            <a:ext cx="8839200" cy="707886"/>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giam</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chân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địch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thị</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cố</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vùng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bại</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cuộc</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quân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lớn</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đẩy</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mạnh</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xây</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dựng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hậu</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20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pic>
        <p:nvPicPr>
          <p:cNvPr id="24" name="Picture 2" descr="http://vtc.vn/newsimage/original/vtc_29526_DSC04559_1.jpg"/>
          <p:cNvPicPr>
            <a:picLocks noChangeAspect="1" noChangeArrowheads="1"/>
          </p:cNvPicPr>
          <p:nvPr/>
        </p:nvPicPr>
        <p:blipFill>
          <a:blip r:embed="rId5" cstate="print"/>
          <a:srcRect/>
          <a:stretch>
            <a:fillRect/>
          </a:stretch>
        </p:blipFill>
        <p:spPr bwMode="auto">
          <a:xfrm>
            <a:off x="4037235" y="990601"/>
            <a:ext cx="382365" cy="304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373532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905000"/>
            <a:ext cx="82296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3. Đẩy mạnh cuộc kháng chiến đến thắng lợi (1951- 1954)</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3048000"/>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Đại hội đại biểu toàn quốc lần thứ II và Chính cương của Đảng (2-1951)</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Đẩy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mọi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mặt</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 Kết hợp đấu tranh quân sự và ngoại giao kêt thúc thắng lợi cuộc kháng chiến</a:t>
            </a:r>
            <a:endParaRPr lang="en-US" sz="32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40EBF961-4E1C-0855-A8FB-F263CC2798C3}"/>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36524"/>
            <a:ext cx="1600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8419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743200" y="2253734"/>
            <a:ext cx="3200400" cy="369332"/>
          </a:xfrm>
          <a:prstGeom prst="rect">
            <a:avLst/>
          </a:prstGeom>
          <a:gradFill rotWithShape="1">
            <a:gsLst>
              <a:gs pos="0">
                <a:srgbClr val="B8A835">
                  <a:tint val="50000"/>
                  <a:satMod val="300000"/>
                </a:srgbClr>
              </a:gs>
              <a:gs pos="35000">
                <a:srgbClr val="B8A835">
                  <a:tint val="37000"/>
                  <a:satMod val="300000"/>
                </a:srgbClr>
              </a:gs>
              <a:gs pos="100000">
                <a:srgbClr val="B8A835">
                  <a:tint val="15000"/>
                  <a:satMod val="350000"/>
                </a:srgbClr>
              </a:gs>
            </a:gsLst>
            <a:lin ang="16200000" scaled="1"/>
          </a:gradFill>
          <a:ln w="9525" cap="flat" cmpd="sng" algn="ctr">
            <a:solidFill>
              <a:srgbClr val="B8A835">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Đại</a:t>
            </a:r>
            <a:r>
              <a:rPr kumimoji="0" lang="vi-VN"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1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vi-VN"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II (2-1951)</a:t>
            </a:r>
          </a:p>
        </p:txBody>
      </p:sp>
      <p:sp>
        <p:nvSpPr>
          <p:cNvPr id="13" name="Rectangle 24"/>
          <p:cNvSpPr>
            <a:spLocks noChangeArrowheads="1"/>
          </p:cNvSpPr>
          <p:nvPr/>
        </p:nvSpPr>
        <p:spPr bwMode="auto">
          <a:xfrm>
            <a:off x="2462212" y="6078071"/>
            <a:ext cx="4319588" cy="370354"/>
          </a:xfrm>
          <a:prstGeom prst="rect">
            <a:avLst/>
          </a:prstGeom>
          <a:gradFill rotWithShape="1">
            <a:gsLst>
              <a:gs pos="0">
                <a:srgbClr val="CBBA3B">
                  <a:tint val="50000"/>
                  <a:satMod val="300000"/>
                </a:srgbClr>
              </a:gs>
              <a:gs pos="35000">
                <a:srgbClr val="CBBA3B">
                  <a:tint val="37000"/>
                  <a:satMod val="300000"/>
                </a:srgbClr>
              </a:gs>
              <a:gs pos="100000">
                <a:srgbClr val="CBBA3B">
                  <a:tint val="15000"/>
                  <a:satMod val="350000"/>
                </a:srgbClr>
              </a:gs>
            </a:gsLst>
            <a:lin ang="16200000" scaled="1"/>
          </a:gradFill>
          <a:ln w="9525" cap="flat" cmpd="sng" algn="ctr">
            <a:solidFill>
              <a:srgbClr val="CBBA3B">
                <a:shade val="95000"/>
                <a:satMod val="105000"/>
              </a:srgbClr>
            </a:solidFill>
            <a:prstDash val="solid"/>
            <a:headEnd/>
            <a:tailEnd/>
          </a:ln>
          <a:effectLst>
            <a:outerShdw blurRad="40000" dist="20000" dir="5400000" rotWithShape="0">
              <a:srgbClr val="000000">
                <a:alpha val="38000"/>
              </a:srgbClr>
            </a:outerShdw>
          </a:effectLst>
        </p:spPr>
        <p:txBody>
          <a:bodyPr anchor="b"/>
          <a:lstStyle/>
          <a:p>
            <a:pPr marL="0" marR="0" lvl="0" indent="0" algn="ctr" defTabSz="914400" eaLnBrk="1" fontAlgn="auto" latinLnBrk="0" hangingPunct="1">
              <a:lnSpc>
                <a:spcPct val="95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rPr>
              <a:t/>
            </a:r>
            <a:br>
              <a:rPr kumimoji="0" lang="en-US" sz="1800" b="1"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rPr>
            </a:b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Toàn</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cảnh</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Đại</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 </a:t>
            </a:r>
            <a:r>
              <a:rPr kumimoji="0" lang="en-US" sz="1800" b="1" i="0" u="none" strike="noStrike" kern="0" cap="none" spc="0" normalizeH="0" baseline="0" noProof="0" dirty="0" err="1">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hội</a:t>
            </a:r>
            <a:r>
              <a:rPr kumimoji="0" lang="en-US" sz="1800" b="1" i="0" u="none" strike="noStrike" kern="0" cap="none" spc="0" normalizeH="0" baseline="0" noProof="0" dirty="0">
                <a:ln>
                  <a:noFill/>
                </a:ln>
                <a:solidFill>
                  <a:srgbClr val="000000"/>
                </a:solidFill>
                <a:effectLst/>
                <a:uLnTx/>
                <a:uFillTx/>
                <a:latin typeface="Times New Roman" panose="02020603050405020304" pitchFamily="18" charset="0"/>
                <a:ea typeface="Tahoma" pitchFamily="34" charset="0"/>
                <a:cs typeface="Times New Roman" panose="02020603050405020304" pitchFamily="18" charset="0"/>
              </a:rPr>
              <a:t> II</a:t>
            </a:r>
          </a:p>
        </p:txBody>
      </p:sp>
      <p:pic>
        <p:nvPicPr>
          <p:cNvPr id="14" name="Picture 33" descr="clip_image002"/>
          <p:cNvPicPr>
            <a:picLocks noChangeAspect="1" noChangeArrowheads="1"/>
          </p:cNvPicPr>
          <p:nvPr/>
        </p:nvPicPr>
        <p:blipFill>
          <a:blip r:embed="rId3" cstate="print"/>
          <a:srcRect/>
          <a:stretch>
            <a:fillRect/>
          </a:stretch>
        </p:blipFill>
        <p:spPr bwMode="auto">
          <a:xfrm>
            <a:off x="381000" y="2819400"/>
            <a:ext cx="8458200" cy="31686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Picture 6"/>
          <p:cNvPicPr>
            <a:picLocks noChangeAspect="1" noChangeArrowheads="1"/>
          </p:cNvPicPr>
          <p:nvPr/>
        </p:nvPicPr>
        <p:blipFill>
          <a:blip r:embed="rId4" cstate="print"/>
          <a:srcRect/>
          <a:stretch>
            <a:fillRect/>
          </a:stretch>
        </p:blipFill>
        <p:spPr bwMode="auto">
          <a:xfrm>
            <a:off x="798750" y="1752600"/>
            <a:ext cx="496650" cy="304800"/>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C2438FC9-263F-2BB3-7920-9F75551C1A1E}"/>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55828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TextBox 9"/>
          <p:cNvSpPr txBox="1"/>
          <p:nvPr/>
        </p:nvSpPr>
        <p:spPr>
          <a:xfrm>
            <a:off x="1371600" y="1752600"/>
            <a:ext cx="6400800" cy="523220"/>
          </a:xfrm>
          <a:prstGeom prst="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Nội</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dung </a:t>
            </a: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Đại</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vi-VN" sz="2800" b="1"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hội</a:t>
            </a:r>
            <a:r>
              <a:rPr kumimoji="0" lang="vi-VN"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II (2-1951)</a:t>
            </a:r>
          </a:p>
        </p:txBody>
      </p:sp>
      <p:graphicFrame>
        <p:nvGraphicFramePr>
          <p:cNvPr id="11" name="Diagram 10"/>
          <p:cNvGraphicFramePr/>
          <p:nvPr>
            <p:extLst>
              <p:ext uri="{D42A27DB-BD31-4B8C-83A1-F6EECF244321}">
                <p14:modId xmlns:p14="http://schemas.microsoft.com/office/powerpoint/2010/main" val="2951713674"/>
              </p:ext>
            </p:extLst>
          </p:nvPr>
        </p:nvGraphicFramePr>
        <p:xfrm>
          <a:off x="0" y="2590800"/>
          <a:ext cx="86868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6"/>
          <p:cNvPicPr>
            <a:picLocks noChangeAspect="1" noChangeArrowheads="1"/>
          </p:cNvPicPr>
          <p:nvPr/>
        </p:nvPicPr>
        <p:blipFill>
          <a:blip r:embed="rId8" cstate="print"/>
          <a:srcRect/>
          <a:stretch>
            <a:fillRect/>
          </a:stretch>
        </p:blipFill>
        <p:spPr bwMode="auto">
          <a:xfrm>
            <a:off x="486383" y="1736218"/>
            <a:ext cx="885217" cy="533400"/>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BD83F1CB-6C4A-1A0E-C82C-0B84DA4E4A36}"/>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26948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Footer Placeholder 3"/>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prstClr val="black">
                    <a:tint val="75000"/>
                  </a:prstClr>
                </a:solidFill>
                <a:latin typeface="Calibri"/>
              </a:rPr>
              <a:t>Company Logo</a:t>
            </a:r>
          </a:p>
        </p:txBody>
      </p:sp>
      <p:sp>
        <p:nvSpPr>
          <p:cNvPr id="7" name="TextBox 6"/>
          <p:cNvSpPr txBox="1"/>
          <p:nvPr/>
        </p:nvSpPr>
        <p:spPr>
          <a:xfrm>
            <a:off x="228600" y="1066800"/>
            <a:ext cx="8686800" cy="5078313"/>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tính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chất</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xã</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hội</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Việt</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Nam</a:t>
            </a:r>
            <a:r>
              <a:rPr kumimoji="0" lang="vi-VN" sz="1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xã</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ba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nhân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một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nửa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phong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đó</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đang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tranh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lẫn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nhau.</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mâu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thuẫn</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cơ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bản</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xã</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hội</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Việt</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Nam</a:t>
            </a:r>
            <a:r>
              <a:rPr kumimoji="0" lang="vi-VN" sz="1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mâu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thuẫn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giữa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nhân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tính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chất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thuộc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Đối</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tượng</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chính</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cách</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mạng</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Việt</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Nam</a:t>
            </a:r>
            <a:r>
              <a:rPr kumimoji="0" lang="vi-VN" sz="1800" b="1" i="0"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hai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đối</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tượng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xâm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bọn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phong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phong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ba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nhiệm</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vụ</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cơ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bản</a:t>
            </a:r>
            <a:r>
              <a:rPr kumimoji="0" lang="vi-VN"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động</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lực</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cách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mạng</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tính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chất</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cách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mạng</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0"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trong giai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này</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tộc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dân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nhân dân.</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Con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đường</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đi</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lên</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chủ</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nghĩa</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xã</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hội</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en-US"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lâu</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dài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3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tách</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rời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mật</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thiết</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liên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xen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kẽ</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Giai</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cấp</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lãnh</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đạo</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và</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mục</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tiêu</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của</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Đảng</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người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lãnh</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đạo</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cấp</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Đảng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Lao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Đảng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giai</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cấp</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công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lao</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Chính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cương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cũng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nêu </a:t>
            </a:r>
            <a:r>
              <a:rPr kumimoji="0" lang="vi-VN" sz="1800" b="0" i="1"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vi-VN" sz="1800" b="0"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15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chính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sách</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lớn</a:t>
            </a:r>
            <a:r>
              <a:rPr kumimoji="0" lang="vi-VN"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Đảng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để</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đẩy</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mạnh</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thắng</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lợi</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cơ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sở</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thiết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gia.</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eaLnBrk="1" fontAlgn="auto" latinLnBrk="0" hangingPunct="1">
              <a:lnSpc>
                <a:spcPct val="100000"/>
              </a:lnSpc>
              <a:spcBef>
                <a:spcPts val="0"/>
              </a:spcBef>
              <a:spcAft>
                <a:spcPts val="0"/>
              </a:spcAft>
              <a:buClrTx/>
              <a:buSzTx/>
              <a:buFontTx/>
              <a:buChar char="-"/>
              <a:tabLst/>
              <a:defRPr/>
            </a:pP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quan</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hệ</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quốc</a:t>
            </a:r>
            <a:r>
              <a:rPr kumimoji="0" lang="en-US" sz="1800" b="1" i="1" u="none" strike="noStrike" kern="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1800" b="1" i="1" u="none" strike="noStrike" kern="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tế</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đứng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phía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hòa</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bình</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mở</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rộng</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vi-VN"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7398A9A-21C9-503B-D4F1-8474B5626E56}"/>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08611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0297" y="1600200"/>
            <a:ext cx="7886700" cy="1325563"/>
          </a:xfrm>
        </p:spPr>
        <p:txBody>
          <a:bodyPr>
            <a:noAutofit/>
          </a:bodyPr>
          <a:lstStyle/>
          <a:p>
            <a:pPr algn="just"/>
            <a:r>
              <a:rPr lang="vi-VN" sz="3200" b="1" dirty="0">
                <a:latin typeface="Times New Roman" panose="02020603050405020304" pitchFamily="18" charset="0"/>
                <a:cs typeface="Times New Roman" panose="02020603050405020304" pitchFamily="18" charset="0"/>
              </a:rPr>
              <a:t>b. Đẩy mạnh phát triển cuộc kháng chiến về mọi mặt</a:t>
            </a:r>
          </a:p>
        </p:txBody>
      </p:sp>
      <p:sp>
        <p:nvSpPr>
          <p:cNvPr id="3" name="Content Placeholder 2"/>
          <p:cNvSpPr>
            <a:spLocks noGrp="1"/>
          </p:cNvSpPr>
          <p:nvPr>
            <p:ph idx="1"/>
          </p:nvPr>
        </p:nvSpPr>
        <p:spPr>
          <a:xfrm>
            <a:off x="647701" y="2819400"/>
            <a:ext cx="7372350" cy="4351338"/>
          </a:xfrm>
        </p:spPr>
        <p:txBody>
          <a:bodyPr>
            <a:normAutofit/>
          </a:bodyPr>
          <a:lstStyle/>
          <a:p>
            <a:pPr algn="just"/>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11-1953,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lĩnh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Lao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lgn="just"/>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4-12-1953,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a:t>
            </a:r>
            <a:r>
              <a:rPr lang="en-US" sz="2800" dirty="0">
                <a:latin typeface="Times New Roman" panose="02020603050405020304" pitchFamily="18" charset="0"/>
                <a:cs typeface="Times New Roman" panose="02020603050405020304" pitchFamily="18" charset="0"/>
              </a:rPr>
              <a:t> I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19-12-1953,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ban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ruộng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a:t>
            </a:r>
          </a:p>
          <a:p>
            <a:endParaRPr lang="en-US" dirty="0"/>
          </a:p>
        </p:txBody>
      </p:sp>
      <p:sp>
        <p:nvSpPr>
          <p:cNvPr id="5" name="Rectangle 4">
            <a:extLst>
              <a:ext uri="{FF2B5EF4-FFF2-40B4-BE49-F238E27FC236}">
                <a16:creationId xmlns:a16="http://schemas.microsoft.com/office/drawing/2014/main" id="{E654EF57-B969-8547-66E9-DFD04D4FB939}"/>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31622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9545" y="1676400"/>
            <a:ext cx="8058150" cy="1325563"/>
          </a:xfrm>
        </p:spPr>
        <p:txBody>
          <a:bodyPr>
            <a:noAutofit/>
          </a:bodyPr>
          <a:lstStyle/>
          <a:p>
            <a:pPr algn="just"/>
            <a:r>
              <a:rPr lang="vi-VN" sz="3200" b="1">
                <a:latin typeface="Times New Roman" panose="02020603050405020304" pitchFamily="18" charset="0"/>
                <a:cs typeface="Times New Roman" panose="02020603050405020304" pitchFamily="18" charset="0"/>
              </a:rPr>
              <a:t>c. Kết hợp đấu tranh quân sự và ngoại giao kêt thúc thắng lợi cuộc kháng chiến</a:t>
            </a:r>
            <a:endParaRPr lang="vi-VN"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3124200"/>
            <a:ext cx="7886700" cy="4351338"/>
          </a:xfrm>
        </p:spPr>
        <p:txBody>
          <a:bodyPr>
            <a:normAutofit/>
          </a:bodyPr>
          <a:lstStyle/>
          <a:p>
            <a:pPr algn="just"/>
            <a:r>
              <a:rPr lang="en-US" sz="2600" dirty="0">
                <a:latin typeface="Times New Roman" panose="02020603050405020304" pitchFamily="18" charset="0"/>
                <a:cs typeface="Times New Roman" panose="02020603050405020304" pitchFamily="18" charset="0"/>
              </a:rPr>
              <a:t>“</a:t>
            </a:r>
            <a:r>
              <a:rPr lang="en-US" sz="2600" dirty="0" err="1">
                <a:latin typeface="Times New Roman" panose="02020603050405020304" pitchFamily="18" charset="0"/>
                <a:cs typeface="Times New Roman" panose="02020603050405020304" pitchFamily="18" charset="0"/>
              </a:rPr>
              <a:t>Kế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hoạch</a:t>
            </a:r>
            <a:r>
              <a:rPr lang="en-US" sz="2600" dirty="0">
                <a:latin typeface="Times New Roman" panose="02020603050405020304" pitchFamily="18" charset="0"/>
                <a:cs typeface="Times New Roman" panose="02020603050405020304" pitchFamily="18" charset="0"/>
              </a:rPr>
              <a:t> Nava” (1953)</a:t>
            </a:r>
          </a:p>
          <a:p>
            <a:pPr algn="just"/>
            <a:r>
              <a:rPr lang="vi-VN" sz="2600" dirty="0">
                <a:latin typeface="Times New Roman" panose="02020603050405020304" pitchFamily="18" charset="0"/>
                <a:cs typeface="Times New Roman" panose="02020603050405020304" pitchFamily="18" charset="0"/>
              </a:rPr>
              <a:t>Kế hoạch Nava dự kiến thực hiện trong vòng 18 tháng nhằm “chuyển bại thành thắng”. </a:t>
            </a:r>
            <a:endParaRPr lang="en-US" sz="2600" dirty="0">
              <a:latin typeface="Times New Roman" panose="02020603050405020304" pitchFamily="18" charset="0"/>
              <a:cs typeface="Times New Roman" panose="02020603050405020304" pitchFamily="18" charset="0"/>
            </a:endParaRPr>
          </a:p>
          <a:p>
            <a:pPr algn="just"/>
            <a:r>
              <a:rPr lang="vi-VN" sz="2600" dirty="0">
                <a:latin typeface="Times New Roman" panose="02020603050405020304" pitchFamily="18" charset="0"/>
                <a:cs typeface="Times New Roman" panose="02020603050405020304" pitchFamily="18" charset="0"/>
              </a:rPr>
              <a:t>Trong quá trình triển khai kế hoạch, Nava đã từng bước biến Điện Biên Phủ-một địa danh vùng Tây Bắc Việt Nam trở thành một căn cứ quân sự khổng lồ và là trung tâm điểm của kế hoạch</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một “pháo đài khổng lồ không thể công phá”, được giới quân sự, chính trị Pháp-Mỹ đánh giá là “một cỗ máy để nghiền Việt Minh”. </a:t>
            </a:r>
            <a:endParaRPr lang="en-US" sz="2600" dirty="0">
              <a:latin typeface="Times New Roman" panose="02020603050405020304" pitchFamily="18" charset="0"/>
              <a:cs typeface="Times New Roman" panose="02020603050405020304" pitchFamily="18" charset="0"/>
            </a:endParaRPr>
          </a:p>
          <a:p>
            <a:pPr algn="just"/>
            <a:endParaRPr lang="en-US" dirty="0"/>
          </a:p>
        </p:txBody>
      </p:sp>
      <p:sp>
        <p:nvSpPr>
          <p:cNvPr id="5" name="Rectangle 4">
            <a:extLst>
              <a:ext uri="{FF2B5EF4-FFF2-40B4-BE49-F238E27FC236}">
                <a16:creationId xmlns:a16="http://schemas.microsoft.com/office/drawing/2014/main" id="{9B6034D6-8656-140C-5CEF-B04C9C361B6C}"/>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5176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2FAE32CD-4A26-1903-02A5-823C4FD944AF}"/>
              </a:ext>
            </a:extLst>
          </p:cNvPr>
          <p:cNvSpPr/>
          <p:nvPr/>
        </p:nvSpPr>
        <p:spPr>
          <a:xfrm>
            <a:off x="192881" y="2421732"/>
            <a:ext cx="4391025" cy="2664619"/>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50" b="1" dirty="0">
                <a:solidFill>
                  <a:schemeClr val="tx1"/>
                </a:solidFill>
                <a:latin typeface="Times New Roman" pitchFamily="18" charset="0"/>
                <a:cs typeface="Times New Roman" pitchFamily="18" charset="0"/>
              </a:rPr>
              <a:t>ĐẢNG LÃNH ĐẠO XÂY DỰNG, BẢO VỆ CHÍNH QUYỀN CÁCH MẠNG VÀ KHÁNG CHIẾN CHỐNG THỰC DÂN PHÁP XÂM LƯỢC (1945 – 1954)</a:t>
            </a:r>
            <a:endParaRPr lang="en-US" b="1" dirty="0">
              <a:solidFill>
                <a:schemeClr val="tx1"/>
              </a:solidFill>
              <a:latin typeface="Times New Roman" pitchFamily="18" charset="0"/>
              <a:cs typeface="Times New Roman" pitchFamily="18" charset="0"/>
            </a:endParaRPr>
          </a:p>
        </p:txBody>
      </p:sp>
      <p:sp>
        <p:nvSpPr>
          <p:cNvPr id="5" name="Rounded Rectangle 4">
            <a:extLst>
              <a:ext uri="{FF2B5EF4-FFF2-40B4-BE49-F238E27FC236}">
                <a16:creationId xmlns:a16="http://schemas.microsoft.com/office/drawing/2014/main" id="{893FFD74-FC69-1585-5CF4-9EC8B3645BB5}"/>
              </a:ext>
            </a:extLst>
          </p:cNvPr>
          <p:cNvSpPr/>
          <p:nvPr/>
        </p:nvSpPr>
        <p:spPr>
          <a:xfrm>
            <a:off x="4844654" y="2374107"/>
            <a:ext cx="3673078" cy="271224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50" b="1" dirty="0">
                <a:solidFill>
                  <a:schemeClr val="tx1"/>
                </a:solidFill>
                <a:latin typeface="Times New Roman" pitchFamily="18" charset="0"/>
                <a:cs typeface="Times New Roman" pitchFamily="18" charset="0"/>
              </a:rPr>
              <a:t>LÃNH ĐẠO XÂY DỰNG CHỦ NGHĨA XÃ HỘI Ở MIỀN BẮC VÀ KHÁNG CHIẾN CHỐNG ĐẾ QUỐC MỸ XÂM LƯỢC, GIẢI PHÓNG MIỀN NAM, THỐNG NHẤT ĐẤT NƯỚC</a:t>
            </a:r>
          </a:p>
          <a:p>
            <a:pPr algn="ctr">
              <a:defRPr/>
            </a:pPr>
            <a:r>
              <a:rPr lang="en-US" sz="1950" b="1" dirty="0">
                <a:solidFill>
                  <a:schemeClr val="tx1"/>
                </a:solidFill>
                <a:latin typeface="Times New Roman" pitchFamily="18" charset="0"/>
                <a:cs typeface="Times New Roman" pitchFamily="18" charset="0"/>
              </a:rPr>
              <a:t>(1954-1975)</a:t>
            </a:r>
          </a:p>
        </p:txBody>
      </p:sp>
      <p:sp>
        <p:nvSpPr>
          <p:cNvPr id="3" name="Oval 2">
            <a:extLst>
              <a:ext uri="{FF2B5EF4-FFF2-40B4-BE49-F238E27FC236}">
                <a16:creationId xmlns:a16="http://schemas.microsoft.com/office/drawing/2014/main" id="{3483C383-7DCB-C950-D732-1E6BA171AA13}"/>
              </a:ext>
            </a:extLst>
          </p:cNvPr>
          <p:cNvSpPr/>
          <p:nvPr/>
        </p:nvSpPr>
        <p:spPr>
          <a:xfrm>
            <a:off x="1919288" y="1946672"/>
            <a:ext cx="516731" cy="475059"/>
          </a:xfrm>
          <a:prstGeom prst="ellipse">
            <a:avLst/>
          </a:prstGeom>
          <a:solidFill>
            <a:srgbClr val="FFFF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rgbClr val="FF0000"/>
                </a:solidFill>
                <a:latin typeface="Time new roman"/>
              </a:rPr>
              <a:t>I</a:t>
            </a:r>
          </a:p>
        </p:txBody>
      </p:sp>
      <p:sp>
        <p:nvSpPr>
          <p:cNvPr id="6" name="Oval 5">
            <a:extLst>
              <a:ext uri="{FF2B5EF4-FFF2-40B4-BE49-F238E27FC236}">
                <a16:creationId xmlns:a16="http://schemas.microsoft.com/office/drawing/2014/main" id="{62AF038A-51DC-EA64-8445-A4EDD3A91ABC}"/>
              </a:ext>
            </a:extLst>
          </p:cNvPr>
          <p:cNvSpPr/>
          <p:nvPr/>
        </p:nvSpPr>
        <p:spPr>
          <a:xfrm>
            <a:off x="6561535" y="1899047"/>
            <a:ext cx="550069" cy="47505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100" b="1" dirty="0">
                <a:solidFill>
                  <a:srgbClr val="FF0000"/>
                </a:solidFill>
                <a:latin typeface="Time new roman"/>
              </a:rPr>
              <a:t>II</a:t>
            </a:r>
          </a:p>
        </p:txBody>
      </p:sp>
      <p:sp>
        <p:nvSpPr>
          <p:cNvPr id="7" name="Rectangle 6">
            <a:extLst>
              <a:ext uri="{FF2B5EF4-FFF2-40B4-BE49-F238E27FC236}">
                <a16:creationId xmlns:a16="http://schemas.microsoft.com/office/drawing/2014/main" id="{7143B814-7861-F59A-9630-1BB71E4AC976}"/>
              </a:ext>
            </a:extLst>
          </p:cNvPr>
          <p:cNvSpPr/>
          <p:nvPr/>
        </p:nvSpPr>
        <p:spPr>
          <a:xfrm>
            <a:off x="2436019" y="1121569"/>
            <a:ext cx="4125516" cy="641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rgbClr val="FF0000"/>
                </a:solidFill>
                <a:latin typeface="Times New Roman" pitchFamily="18" charset="0"/>
                <a:cs typeface="Times New Roman" pitchFamily="18" charset="0"/>
              </a:rPr>
              <a:t>NỘI DUNG CHƯƠNG II </a:t>
            </a:r>
          </a:p>
        </p:txBody>
      </p:sp>
      <p:sp>
        <p:nvSpPr>
          <p:cNvPr id="8" name="Rectangle 7">
            <a:extLst>
              <a:ext uri="{FF2B5EF4-FFF2-40B4-BE49-F238E27FC236}">
                <a16:creationId xmlns:a16="http://schemas.microsoft.com/office/drawing/2014/main" id="{92AD9087-328C-38D3-35DB-15293C0D10DA}"/>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527" y="438970"/>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in)">
                                      <p:cBhvr>
                                        <p:cTn id="18" dur="2000"/>
                                        <p:tgtEl>
                                          <p:spTgt spid="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ircle(in)">
                                      <p:cBhvr>
                                        <p:cTn id="2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3" grpId="0" animBg="1"/>
      <p:bldP spid="6" grpId="0" animBg="1"/>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09" y="1851818"/>
            <a:ext cx="8686800" cy="1325563"/>
          </a:xfrm>
        </p:spPr>
        <p:txBody>
          <a:bodyPr>
            <a:noAutofit/>
          </a:bodyPr>
          <a:lstStyle/>
          <a:p>
            <a:pPr algn="just"/>
            <a:r>
              <a:rPr lang="en-US" sz="2800" b="1" i="1" dirty="0">
                <a:latin typeface="Times New Roman" panose="02020603050405020304" pitchFamily="18" charset="0"/>
                <a:cs typeface="Times New Roman" panose="02020603050405020304" pitchFamily="18" charset="0"/>
              </a:rPr>
              <a:t>C</a:t>
            </a:r>
            <a:r>
              <a:rPr lang="vi-VN" sz="2800" b="1" i="1" dirty="0">
                <a:latin typeface="Times New Roman" panose="02020603050405020304" pitchFamily="18" charset="0"/>
                <a:cs typeface="Times New Roman" panose="02020603050405020304" pitchFamily="18" charset="0"/>
              </a:rPr>
              <a:t>uộc tiến công chiến lược Đông Xuân 1953- 1954 </a:t>
            </a:r>
            <a:r>
              <a:rPr lang="en-US" sz="2800" b="1" i="1" dirty="0">
                <a:latin typeface="Times New Roman" panose="02020603050405020304" pitchFamily="18" charset="0"/>
                <a:cs typeface="Times New Roman" panose="02020603050405020304" pitchFamily="18" charset="0"/>
              </a:rPr>
              <a:t/>
            </a:r>
            <a:br>
              <a:rPr lang="en-US" sz="2800" b="1" i="1" dirty="0">
                <a:latin typeface="Times New Roman" panose="02020603050405020304" pitchFamily="18" charset="0"/>
                <a:cs typeface="Times New Roman" panose="02020603050405020304" pitchFamily="18" charset="0"/>
              </a:rPr>
            </a:br>
            <a:r>
              <a:rPr lang="vi-VN" sz="2800" b="1" i="1" dirty="0">
                <a:latin typeface="Times New Roman" panose="02020603050405020304" pitchFamily="18" charset="0"/>
                <a:cs typeface="Times New Roman" panose="02020603050405020304" pitchFamily="18" charset="0"/>
              </a:rPr>
              <a:t>và chiến dịch Điện Biên Phủ của Đảng</a:t>
            </a:r>
          </a:p>
        </p:txBody>
      </p:sp>
      <p:sp>
        <p:nvSpPr>
          <p:cNvPr id="3" name="Content Placeholder 2"/>
          <p:cNvSpPr>
            <a:spLocks noGrp="1"/>
          </p:cNvSpPr>
          <p:nvPr>
            <p:ph idx="1"/>
          </p:nvPr>
        </p:nvSpPr>
        <p:spPr>
          <a:xfrm>
            <a:off x="381000" y="2514600"/>
            <a:ext cx="8229600" cy="5257800"/>
          </a:xfrm>
        </p:spPr>
        <p:txBody>
          <a:bodyPr>
            <a:noAutofit/>
          </a:bodyPr>
          <a:lstStyle/>
          <a:p>
            <a:pPr algn="just"/>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Cuối tháng 9-1953, Bộ Chính trị họp bàn và thông qua chủ trương tác chiến chiến lược Đông Xuân 1953-1954, nhằm tiêu diệt sinh lực địch, bồi dưỡng lực lượng của ta, giữ vững thế chủ động, buộc địch phải phân tán lực lượng để đối phó. </a:t>
            </a:r>
            <a:endParaRPr lang="en-US" sz="280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N</a:t>
            </a:r>
            <a:r>
              <a:rPr lang="vi-VN" sz="2800" dirty="0">
                <a:latin typeface="Times New Roman" panose="02020603050405020304" pitchFamily="18" charset="0"/>
                <a:cs typeface="Times New Roman" panose="02020603050405020304" pitchFamily="18" charset="0"/>
              </a:rPr>
              <a:t>gày 6-12-1953</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Bộ Chính trị đã quyết định mở chiến dịch Điện Biên Phủ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7-5-1954.</a:t>
            </a:r>
          </a:p>
        </p:txBody>
      </p:sp>
      <p:sp>
        <p:nvSpPr>
          <p:cNvPr id="5" name="Rectangle 4">
            <a:extLst>
              <a:ext uri="{FF2B5EF4-FFF2-40B4-BE49-F238E27FC236}">
                <a16:creationId xmlns:a16="http://schemas.microsoft.com/office/drawing/2014/main" id="{D863DA74-B34E-2220-9808-88B8EDA7706B}"/>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0941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8058150" cy="1325563"/>
          </a:xfrm>
        </p:spPr>
        <p:txBody>
          <a:bodyPr>
            <a:noAutofit/>
          </a:bodyPr>
          <a:lstStyle/>
          <a:p>
            <a:pPr algn="just"/>
            <a:r>
              <a:rPr lang="vi-VN" sz="3400" dirty="0" err="1">
                <a:latin typeface="Times New Roman" panose="02020603050405020304" pitchFamily="18" charset="0"/>
                <a:cs typeface="Times New Roman" panose="02020603050405020304" pitchFamily="18" charset="0"/>
              </a:rPr>
              <a:t>Hiệp</a:t>
            </a:r>
            <a:r>
              <a:rPr lang="vi-VN" sz="3400" dirty="0">
                <a:latin typeface="Times New Roman" panose="02020603050405020304" pitchFamily="18" charset="0"/>
                <a:cs typeface="Times New Roman" panose="02020603050405020304" pitchFamily="18" charset="0"/>
              </a:rPr>
              <a:t> định đình chỉ chiến sự ở Việt Nam, Bản Tuyên bố cuối cùng về vấn đề </a:t>
            </a:r>
            <a:r>
              <a:rPr lang="vi-VN" sz="3400" b="1" i="1" dirty="0">
                <a:latin typeface="Times New Roman" panose="02020603050405020304" pitchFamily="18" charset="0"/>
                <a:cs typeface="Times New Roman" panose="02020603050405020304" pitchFamily="18" charset="0"/>
              </a:rPr>
              <a:t>lập lại hòa bình ở Đông Dương ngày 21-7-1954</a:t>
            </a:r>
            <a:endParaRPr lang="en-US" sz="3400" b="1" i="1"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6B4A17ED-843B-8423-8C69-50D97898AC97}"/>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4835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83820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4. Ý nghĩa lịch sử và kinh nghiệm của Đảng về lãnh đạo kháng chiến</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468562"/>
            <a:ext cx="8229600" cy="4525963"/>
          </a:xfrm>
        </p:spPr>
        <p:txBody>
          <a:bodyPr>
            <a:normAutofit/>
          </a:bodyPr>
          <a:lstStyle/>
          <a:p>
            <a:pPr marL="0" indent="0" algn="just">
              <a:buNone/>
            </a:pPr>
            <a:r>
              <a:rPr lang="en-US" sz="3200" dirty="0">
                <a:latin typeface="Times New Roman" panose="02020603050405020304" pitchFamily="18" charset="0"/>
                <a:cs typeface="Times New Roman" panose="02020603050405020304" pitchFamily="18" charset="0"/>
              </a:rPr>
              <a:t>a. Ý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b. Kinh nghiệm của Đảng về lãnh đạo kháng chiến </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6DA42F4-3E98-1E11-4962-1C25660D521E}"/>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07000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9" name="TextBox 38"/>
          <p:cNvSpPr txBox="1"/>
          <p:nvPr/>
        </p:nvSpPr>
        <p:spPr>
          <a:xfrm>
            <a:off x="7848600" y="3316069"/>
            <a:ext cx="838200" cy="307777"/>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*1976</a:t>
            </a:r>
          </a:p>
        </p:txBody>
      </p:sp>
      <p:sp>
        <p:nvSpPr>
          <p:cNvPr id="40" name="Right Arrow 39"/>
          <p:cNvSpPr/>
          <p:nvPr/>
        </p:nvSpPr>
        <p:spPr>
          <a:xfrm>
            <a:off x="152400" y="3550623"/>
            <a:ext cx="8839200" cy="259377"/>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1" name="5-Point Star 40"/>
          <p:cNvSpPr/>
          <p:nvPr/>
        </p:nvSpPr>
        <p:spPr>
          <a:xfrm>
            <a:off x="5334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2" name="5-Point Star 41"/>
          <p:cNvSpPr/>
          <p:nvPr/>
        </p:nvSpPr>
        <p:spPr>
          <a:xfrm>
            <a:off x="22860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3" name="5-Point Star 42"/>
          <p:cNvSpPr/>
          <p:nvPr/>
        </p:nvSpPr>
        <p:spPr>
          <a:xfrm>
            <a:off x="67818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4" name="5-Point Star 43"/>
          <p:cNvSpPr/>
          <p:nvPr/>
        </p:nvSpPr>
        <p:spPr>
          <a:xfrm>
            <a:off x="4191000" y="3381177"/>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5" name="5-Point Star 44"/>
          <p:cNvSpPr/>
          <p:nvPr/>
        </p:nvSpPr>
        <p:spPr>
          <a:xfrm>
            <a:off x="53340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6" name="5-Point Star 45"/>
          <p:cNvSpPr/>
          <p:nvPr/>
        </p:nvSpPr>
        <p:spPr>
          <a:xfrm>
            <a:off x="7772400" y="3398223"/>
            <a:ext cx="457200" cy="457200"/>
          </a:xfrm>
          <a:prstGeom prst="star5">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3048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1954</a:t>
            </a:r>
          </a:p>
        </p:txBody>
      </p:sp>
      <p:sp>
        <p:nvSpPr>
          <p:cNvPr id="48" name="TextBox 47"/>
          <p:cNvSpPr txBox="1"/>
          <p:nvPr/>
        </p:nvSpPr>
        <p:spPr>
          <a:xfrm>
            <a:off x="2057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1960</a:t>
            </a:r>
          </a:p>
        </p:txBody>
      </p:sp>
      <p:sp>
        <p:nvSpPr>
          <p:cNvPr id="49" name="TextBox 48"/>
          <p:cNvSpPr txBox="1"/>
          <p:nvPr/>
        </p:nvSpPr>
        <p:spPr>
          <a:xfrm>
            <a:off x="75438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1975</a:t>
            </a:r>
          </a:p>
        </p:txBody>
      </p:sp>
      <p:sp>
        <p:nvSpPr>
          <p:cNvPr id="50" name="TextBox 49"/>
          <p:cNvSpPr txBox="1"/>
          <p:nvPr/>
        </p:nvSpPr>
        <p:spPr>
          <a:xfrm>
            <a:off x="65532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1973</a:t>
            </a:r>
          </a:p>
        </p:txBody>
      </p:sp>
      <p:sp>
        <p:nvSpPr>
          <p:cNvPr id="51" name="TextBox 50"/>
          <p:cNvSpPr txBox="1"/>
          <p:nvPr/>
        </p:nvSpPr>
        <p:spPr>
          <a:xfrm>
            <a:off x="5105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1968</a:t>
            </a:r>
          </a:p>
        </p:txBody>
      </p:sp>
      <p:sp>
        <p:nvSpPr>
          <p:cNvPr id="52" name="TextBox 51"/>
          <p:cNvSpPr txBox="1"/>
          <p:nvPr/>
        </p:nvSpPr>
        <p:spPr>
          <a:xfrm>
            <a:off x="3962400" y="3931623"/>
            <a:ext cx="838200" cy="369332"/>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50" normalizeH="0" baseline="0" noProof="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uLnTx/>
                <a:uFillTx/>
                <a:latin typeface="Calibri"/>
                <a:ea typeface="+mn-ea"/>
                <a:cs typeface="+mn-cs"/>
              </a:rPr>
              <a:t>1965</a:t>
            </a:r>
          </a:p>
        </p:txBody>
      </p:sp>
      <p:sp>
        <p:nvSpPr>
          <p:cNvPr id="55" name="TextBox 54"/>
          <p:cNvSpPr txBox="1"/>
          <p:nvPr/>
        </p:nvSpPr>
        <p:spPr>
          <a:xfrm>
            <a:off x="381000" y="4419600"/>
            <a:ext cx="2057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đơn</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phương</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6" name="TextBox 55"/>
          <p:cNvSpPr txBox="1"/>
          <p:nvPr/>
        </p:nvSpPr>
        <p:spPr>
          <a:xfrm>
            <a:off x="2590800" y="4419600"/>
            <a:ext cx="1676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CTđặc</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biệt</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7" name="TextBox 56"/>
          <p:cNvSpPr txBox="1"/>
          <p:nvPr/>
        </p:nvSpPr>
        <p:spPr>
          <a:xfrm>
            <a:off x="4495800" y="4419600"/>
            <a:ext cx="13716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cục</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58" name="TextBox 57"/>
          <p:cNvSpPr txBox="1"/>
          <p:nvPr/>
        </p:nvSpPr>
        <p:spPr>
          <a:xfrm>
            <a:off x="5943600" y="4419600"/>
            <a:ext cx="18288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hóa</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CT</a:t>
            </a:r>
          </a:p>
        </p:txBody>
      </p:sp>
      <p:sp>
        <p:nvSpPr>
          <p:cNvPr id="59" name="TextBox 58"/>
          <p:cNvSpPr txBox="1"/>
          <p:nvPr/>
        </p:nvSpPr>
        <p:spPr>
          <a:xfrm>
            <a:off x="6248400" y="4876800"/>
            <a:ext cx="22098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Đông</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Dương</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hóa</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CT</a:t>
            </a:r>
          </a:p>
        </p:txBody>
      </p:sp>
      <p:sp>
        <p:nvSpPr>
          <p:cNvPr id="60" name="TextBox 59"/>
          <p:cNvSpPr txBox="1"/>
          <p:nvPr/>
        </p:nvSpPr>
        <p:spPr>
          <a:xfrm>
            <a:off x="6400800" y="2938046"/>
            <a:ext cx="1066800" cy="338554"/>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HĐ Paris</a:t>
            </a:r>
          </a:p>
        </p:txBody>
      </p:sp>
      <p:sp>
        <p:nvSpPr>
          <p:cNvPr id="61" name="TextBox 60"/>
          <p:cNvSpPr txBox="1"/>
          <p:nvPr/>
        </p:nvSpPr>
        <p:spPr>
          <a:xfrm>
            <a:off x="7848600" y="4419600"/>
            <a:ext cx="838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GPMN</a:t>
            </a:r>
          </a:p>
        </p:txBody>
      </p:sp>
      <p:sp>
        <p:nvSpPr>
          <p:cNvPr id="62" name="TextBox 61"/>
          <p:cNvSpPr txBox="1"/>
          <p:nvPr/>
        </p:nvSpPr>
        <p:spPr>
          <a:xfrm>
            <a:off x="7620000" y="2938046"/>
            <a:ext cx="1371600" cy="338554"/>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Việt</a:t>
            </a:r>
            <a:r>
              <a:rPr kumimoji="0" lang="en-US" sz="16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Nam</a:t>
            </a:r>
          </a:p>
        </p:txBody>
      </p:sp>
      <p:sp>
        <p:nvSpPr>
          <p:cNvPr id="63" name="TextBox 62"/>
          <p:cNvSpPr txBox="1"/>
          <p:nvPr/>
        </p:nvSpPr>
        <p:spPr>
          <a:xfrm>
            <a:off x="4114800" y="2938046"/>
            <a:ext cx="1981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hoại</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a:t>
            </a:r>
          </a:p>
        </p:txBody>
      </p:sp>
      <p:sp>
        <p:nvSpPr>
          <p:cNvPr id="64" name="TextBox 63"/>
          <p:cNvSpPr txBox="1"/>
          <p:nvPr/>
        </p:nvSpPr>
        <p:spPr>
          <a:xfrm>
            <a:off x="5943600" y="2447092"/>
            <a:ext cx="19812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hoại</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II</a:t>
            </a:r>
          </a:p>
        </p:txBody>
      </p:sp>
      <p:sp>
        <p:nvSpPr>
          <p:cNvPr id="65" name="TextBox 64"/>
          <p:cNvSpPr txBox="1"/>
          <p:nvPr/>
        </p:nvSpPr>
        <p:spPr>
          <a:xfrm>
            <a:off x="2362200" y="2938046"/>
            <a:ext cx="1676400" cy="338554"/>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 5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năm</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lần</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I</a:t>
            </a:r>
          </a:p>
        </p:txBody>
      </p:sp>
      <p:sp>
        <p:nvSpPr>
          <p:cNvPr id="66" name="TextBox 65"/>
          <p:cNvSpPr txBox="1"/>
          <p:nvPr/>
        </p:nvSpPr>
        <p:spPr>
          <a:xfrm>
            <a:off x="38100" y="2714536"/>
            <a:ext cx="2209800" cy="584775"/>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Miền</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Bắc</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bước</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xây</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6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dựng</a:t>
            </a:r>
            <a:r>
              <a:rPr kumimoji="0" lang="en-US" sz="16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CNXH</a:t>
            </a:r>
          </a:p>
        </p:txBody>
      </p:sp>
      <p:pic>
        <p:nvPicPr>
          <p:cNvPr id="67" name="Picture 66" descr="vietnamlg.gif"/>
          <p:cNvPicPr>
            <a:picLocks noChangeAspect="1"/>
          </p:cNvPicPr>
          <p:nvPr/>
        </p:nvPicPr>
        <p:blipFill>
          <a:blip r:embed="rId4" cstate="print">
            <a:lum bright="10000"/>
          </a:blip>
          <a:stretch>
            <a:fillRect/>
          </a:stretch>
        </p:blipFill>
        <p:spPr>
          <a:xfrm>
            <a:off x="152400" y="3352800"/>
            <a:ext cx="381000" cy="2406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8" name="Picture 67" descr="Vietnam Cong Hoa.png"/>
          <p:cNvPicPr>
            <a:picLocks noChangeAspect="1"/>
          </p:cNvPicPr>
          <p:nvPr/>
        </p:nvPicPr>
        <p:blipFill>
          <a:blip r:embed="rId5" cstate="email"/>
          <a:stretch>
            <a:fillRect/>
          </a:stretch>
        </p:blipFill>
        <p:spPr>
          <a:xfrm>
            <a:off x="2286000" y="4927600"/>
            <a:ext cx="381000" cy="254000"/>
          </a:xfrm>
          <a:prstGeom prst="rect">
            <a:avLst/>
          </a:prstGeom>
          <a:ln>
            <a:noFill/>
          </a:ln>
          <a:effectLst>
            <a:outerShdw blurRad="292100" dist="139700" dir="2700000" algn="tl" rotWithShape="0">
              <a:srgbClr val="333333">
                <a:alpha val="65000"/>
              </a:srgbClr>
            </a:outerShdw>
          </a:effectLst>
        </p:spPr>
      </p:pic>
      <p:pic>
        <p:nvPicPr>
          <p:cNvPr id="69" name="Picture 68" descr="Mat tran dan toc giai phong MNVN.jpg"/>
          <p:cNvPicPr>
            <a:picLocks noChangeAspect="1"/>
          </p:cNvPicPr>
          <p:nvPr/>
        </p:nvPicPr>
        <p:blipFill>
          <a:blip r:embed="rId6" cstate="email"/>
          <a:stretch>
            <a:fillRect/>
          </a:stretch>
        </p:blipFill>
        <p:spPr>
          <a:xfrm>
            <a:off x="2590800" y="4851400"/>
            <a:ext cx="381000" cy="254000"/>
          </a:xfrm>
          <a:prstGeom prst="rect">
            <a:avLst/>
          </a:prstGeom>
          <a:ln>
            <a:noFill/>
          </a:ln>
          <a:effectLst>
            <a:outerShdw blurRad="292100" dist="139700" dir="2700000" algn="tl" rotWithShape="0">
              <a:srgbClr val="333333">
                <a:alpha val="65000"/>
              </a:srgbClr>
            </a:outerShdw>
          </a:effectLst>
        </p:spPr>
      </p:pic>
      <p:pic>
        <p:nvPicPr>
          <p:cNvPr id="70" name="Picture 69" descr="vietnamlg.gif"/>
          <p:cNvPicPr>
            <a:picLocks noChangeAspect="1"/>
          </p:cNvPicPr>
          <p:nvPr/>
        </p:nvPicPr>
        <p:blipFill>
          <a:blip r:embed="rId4" cstate="print">
            <a:lum bright="10000"/>
          </a:blip>
          <a:stretch>
            <a:fillRect/>
          </a:stretch>
        </p:blipFill>
        <p:spPr>
          <a:xfrm>
            <a:off x="8382000" y="2558715"/>
            <a:ext cx="533400" cy="3368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1" name="Picture 70" descr="american-flag.jpg"/>
          <p:cNvPicPr>
            <a:picLocks noChangeAspect="1"/>
          </p:cNvPicPr>
          <p:nvPr/>
        </p:nvPicPr>
        <p:blipFill>
          <a:blip r:embed="rId7" cstate="email"/>
          <a:stretch>
            <a:fillRect/>
          </a:stretch>
        </p:blipFill>
        <p:spPr>
          <a:xfrm>
            <a:off x="1981200" y="4876800"/>
            <a:ext cx="392151" cy="228600"/>
          </a:xfrm>
          <a:prstGeom prst="rect">
            <a:avLst/>
          </a:prstGeom>
          <a:ln>
            <a:noFill/>
          </a:ln>
          <a:effectLst>
            <a:outerShdw blurRad="292100" dist="139700" dir="2700000" algn="tl" rotWithShape="0">
              <a:srgbClr val="333333">
                <a:alpha val="65000"/>
              </a:srgbClr>
            </a:outerShdw>
          </a:effectLst>
        </p:spPr>
      </p:pic>
      <p:sp>
        <p:nvSpPr>
          <p:cNvPr id="72" name="TextBox 71"/>
          <p:cNvSpPr txBox="1"/>
          <p:nvPr/>
        </p:nvSpPr>
        <p:spPr>
          <a:xfrm>
            <a:off x="381000" y="5257800"/>
            <a:ext cx="1447800" cy="36933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Miền</a:t>
            </a:r>
            <a:r>
              <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Nam</a:t>
            </a:r>
          </a:p>
        </p:txBody>
      </p:sp>
      <p:sp>
        <p:nvSpPr>
          <p:cNvPr id="73" name="TextBox 72"/>
          <p:cNvSpPr txBox="1"/>
          <p:nvPr/>
        </p:nvSpPr>
        <p:spPr>
          <a:xfrm>
            <a:off x="381000" y="2209800"/>
            <a:ext cx="1295400" cy="369332"/>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Miền</a:t>
            </a:r>
            <a:r>
              <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srgbClr val="7030A0"/>
                </a:solidFill>
                <a:effectLst/>
                <a:uLnTx/>
                <a:uFillTx/>
                <a:latin typeface="Times New Roman" panose="02020603050405020304" pitchFamily="18" charset="0"/>
                <a:cs typeface="Times New Roman" panose="02020603050405020304" pitchFamily="18" charset="0"/>
              </a:rPr>
              <a:t>Bắc</a:t>
            </a:r>
            <a:endParaRPr kumimoji="0" lang="en-US" sz="1800" b="1" i="0" u="none" strike="noStrike" kern="0" cap="none" spc="0" normalizeH="0" baseline="0" noProof="0" dirty="0">
              <a:ln>
                <a:noFill/>
              </a:ln>
              <a:solidFill>
                <a:srgbClr val="7030A0"/>
              </a:solidFill>
              <a:effectLst/>
              <a:uLnTx/>
              <a:uFillTx/>
              <a:latin typeface="Times New Roman" panose="02020603050405020304" pitchFamily="18" charset="0"/>
              <a:cs typeface="Times New Roman" panose="02020603050405020304" pitchFamily="18" charset="0"/>
            </a:endParaRPr>
          </a:p>
        </p:txBody>
      </p:sp>
      <p:sp>
        <p:nvSpPr>
          <p:cNvPr id="74" name="Title 19"/>
          <p:cNvSpPr txBox="1">
            <a:spLocks/>
          </p:cNvSpPr>
          <p:nvPr/>
        </p:nvSpPr>
        <p:spPr bwMode="auto">
          <a:xfrm>
            <a:off x="266700" y="644244"/>
            <a:ext cx="8305800" cy="1419423"/>
          </a:xfrm>
          <a:prstGeom prst="rect">
            <a:avLst/>
          </a:prstGeom>
          <a:solidFill>
            <a:schemeClr val="accent5">
              <a:lumMod val="75000"/>
            </a:schemeClr>
          </a:solidFill>
          <a:ln w="9525">
            <a:noFill/>
            <a:miter lim="800000"/>
            <a:headEnd/>
            <a:tailEnd/>
          </a:ln>
          <a:effectLst>
            <a:outerShdw dist="35921" dir="2700000" algn="ctr" rotWithShape="0">
              <a:srgbClr val="000000">
                <a:alpha val="50000"/>
              </a:srgbClr>
            </a:outerShdw>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bg1"/>
                </a:solidFill>
                <a:latin typeface="+mj-lt"/>
                <a:ea typeface="+mj-ea"/>
                <a:cs typeface="+mj-cs"/>
              </a:defRPr>
            </a:lvl1pPr>
            <a:lvl2pPr algn="l" rtl="0" eaLnBrk="1" fontAlgn="base" hangingPunct="1">
              <a:spcBef>
                <a:spcPct val="0"/>
              </a:spcBef>
              <a:spcAft>
                <a:spcPct val="0"/>
              </a:spcAft>
              <a:defRPr sz="3200" b="1">
                <a:solidFill>
                  <a:schemeClr val="bg1"/>
                </a:solidFill>
                <a:latin typeface="Arial" charset="0"/>
              </a:defRPr>
            </a:lvl2pPr>
            <a:lvl3pPr algn="l" rtl="0" eaLnBrk="1" fontAlgn="base" hangingPunct="1">
              <a:spcBef>
                <a:spcPct val="0"/>
              </a:spcBef>
              <a:spcAft>
                <a:spcPct val="0"/>
              </a:spcAft>
              <a:defRPr sz="3200" b="1">
                <a:solidFill>
                  <a:schemeClr val="bg1"/>
                </a:solidFill>
                <a:latin typeface="Arial" charset="0"/>
              </a:defRPr>
            </a:lvl3pPr>
            <a:lvl4pPr algn="l" rtl="0" eaLnBrk="1" fontAlgn="base" hangingPunct="1">
              <a:spcBef>
                <a:spcPct val="0"/>
              </a:spcBef>
              <a:spcAft>
                <a:spcPct val="0"/>
              </a:spcAft>
              <a:defRPr sz="3200" b="1">
                <a:solidFill>
                  <a:schemeClr val="bg1"/>
                </a:solidFill>
                <a:latin typeface="Arial" charset="0"/>
              </a:defRPr>
            </a:lvl4pPr>
            <a:lvl5pPr algn="l" rtl="0" eaLnBrk="1" fontAlgn="base" hangingPunct="1">
              <a:spcBef>
                <a:spcPct val="0"/>
              </a:spcBef>
              <a:spcAft>
                <a:spcPct val="0"/>
              </a:spcAft>
              <a:defRPr sz="3200" b="1">
                <a:solidFill>
                  <a:schemeClr val="bg1"/>
                </a:solidFill>
                <a:latin typeface="Arial" charset="0"/>
              </a:defRPr>
            </a:lvl5pPr>
            <a:lvl6pPr marL="457200" algn="l" rtl="0" eaLnBrk="1" fontAlgn="base" hangingPunct="1">
              <a:spcBef>
                <a:spcPct val="0"/>
              </a:spcBef>
              <a:spcAft>
                <a:spcPct val="0"/>
              </a:spcAft>
              <a:defRPr sz="3200" b="1">
                <a:solidFill>
                  <a:schemeClr val="bg1"/>
                </a:solidFill>
                <a:latin typeface="Arial" charset="0"/>
              </a:defRPr>
            </a:lvl6pPr>
            <a:lvl7pPr marL="914400" algn="l" rtl="0" eaLnBrk="1" fontAlgn="base" hangingPunct="1">
              <a:spcBef>
                <a:spcPct val="0"/>
              </a:spcBef>
              <a:spcAft>
                <a:spcPct val="0"/>
              </a:spcAft>
              <a:defRPr sz="3200" b="1">
                <a:solidFill>
                  <a:schemeClr val="bg1"/>
                </a:solidFill>
                <a:latin typeface="Arial" charset="0"/>
              </a:defRPr>
            </a:lvl7pPr>
            <a:lvl8pPr marL="1371600" algn="l" rtl="0" eaLnBrk="1" fontAlgn="base" hangingPunct="1">
              <a:spcBef>
                <a:spcPct val="0"/>
              </a:spcBef>
              <a:spcAft>
                <a:spcPct val="0"/>
              </a:spcAft>
              <a:defRPr sz="3200" b="1">
                <a:solidFill>
                  <a:schemeClr val="bg1"/>
                </a:solidFill>
                <a:latin typeface="Arial" charset="0"/>
              </a:defRPr>
            </a:lvl8pPr>
            <a:lvl9pPr marL="1828800" algn="l" rtl="0" eaLnBrk="1" fontAlgn="base" hangingPunct="1">
              <a:spcBef>
                <a:spcPct val="0"/>
              </a:spcBef>
              <a:spcAft>
                <a:spcPct val="0"/>
              </a:spcAft>
              <a:defRPr sz="3200" b="1">
                <a:solidFill>
                  <a:schemeClr val="bg1"/>
                </a:solidFill>
                <a:latin typeface="Arial" charset="0"/>
              </a:defRPr>
            </a:lvl9pPr>
          </a:lstStyle>
          <a:p>
            <a:pPr lvl="0" algn="ctr"/>
            <a:r>
              <a:rPr lang="vi-VN"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ahoma" pitchFamily="34" charset="0"/>
              </a:rPr>
              <a:t> </a:t>
            </a:r>
            <a:r>
              <a:rPr lang="en-US"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II. </a:t>
            </a:r>
            <a:r>
              <a:rPr lang="vi-VN" sz="2400" b="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Đảng Lãnh đạo xây dựng chủ nghĩa xã hội ở miền Bắc và kháng chiến chống đế quốc Mỹ xâm lược, giải phóng miền Nam,  thống nhất đất nước (1954-1975)</a:t>
            </a:r>
            <a:endParaRPr kumimoji="0" lang="en-US" sz="2400" b="0" i="0" u="none" strike="noStrike" kern="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7E2186EB-4751-AACC-197D-F42B86175348}"/>
              </a:ext>
            </a:extLst>
          </p:cNvPr>
          <p:cNvSpPr/>
          <p:nvPr/>
        </p:nvSpPr>
        <p:spPr>
          <a:xfrm>
            <a:off x="1902637" y="-17195"/>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25120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normAutofit/>
          </a:bodyPr>
          <a:lstStyle/>
          <a:p>
            <a:pPr algn="just"/>
            <a:r>
              <a:rPr lang="nn-NO" sz="3200" b="1" dirty="0">
                <a:latin typeface="Times New Roman" panose="02020603050405020304" pitchFamily="18" charset="0"/>
                <a:cs typeface="Times New Roman" panose="02020603050405020304" pitchFamily="18" charset="0"/>
              </a:rPr>
              <a:t>1. Trong giai đoạn 1954 - 1965</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239962"/>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Khôi phục kinh tế, cải tạo xã hội chủ nghĩa ở Miền Bắc, chuyển cách mạng miền Nam từ thế giữ gìn lực lượng sang thế tiến công (1954-1960)</a:t>
            </a:r>
            <a:endParaRPr lang="en-US" sz="3200" dirty="0">
              <a:latin typeface="Times New Roman" panose="02020603050405020304" pitchFamily="18" charset="0"/>
              <a:cs typeface="Times New Roman" panose="02020603050405020304" pitchFamily="18" charset="0"/>
            </a:endParaRPr>
          </a:p>
          <a:p>
            <a:pPr marL="0" indent="0" algn="just">
              <a:buNone/>
            </a:pPr>
            <a:r>
              <a:rPr lang="en-US" sz="3200" dirty="0">
                <a:latin typeface="Times New Roman" panose="02020603050405020304" pitchFamily="18" charset="0"/>
                <a:cs typeface="Times New Roman" panose="02020603050405020304" pitchFamily="18" charset="0"/>
              </a:rPr>
              <a:t>b.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chủ</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ở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Nam (1961-1965)</a:t>
            </a:r>
          </a:p>
        </p:txBody>
      </p:sp>
      <p:sp>
        <p:nvSpPr>
          <p:cNvPr id="5" name="Rectangle 4">
            <a:extLst>
              <a:ext uri="{FF2B5EF4-FFF2-40B4-BE49-F238E27FC236}">
                <a16:creationId xmlns:a16="http://schemas.microsoft.com/office/drawing/2014/main" id="{F2740EAE-A05D-8BBB-51B0-327EED518C76}"/>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041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92433613"/>
              </p:ext>
            </p:extLst>
          </p:nvPr>
        </p:nvGraphicFramePr>
        <p:xfrm>
          <a:off x="304800" y="1447800"/>
          <a:ext cx="8534400" cy="4953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47992217-AA12-056A-C168-8149EC17AC17}"/>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274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066590296"/>
              </p:ext>
            </p:extLst>
          </p:nvPr>
        </p:nvGraphicFramePr>
        <p:xfrm>
          <a:off x="304800" y="990600"/>
          <a:ext cx="84582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33400" y="5410200"/>
            <a:ext cx="8001000" cy="83099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solidFill>
                  <a:prstClr val="black"/>
                </a:solidFill>
                <a:latin typeface="Times New Roman" panose="02020603050405020304" pitchFamily="18" charset="0"/>
                <a:cs typeface="Times New Roman" panose="02020603050405020304" pitchFamily="18" charset="0"/>
              </a:rPr>
              <a:t>=&gt; </a:t>
            </a:r>
            <a:r>
              <a:rPr lang="en-US" sz="2400" b="1" dirty="0" err="1">
                <a:solidFill>
                  <a:srgbClr val="FF0000"/>
                </a:solidFill>
                <a:latin typeface="Times New Roman" panose="02020603050405020304" pitchFamily="18" charset="0"/>
                <a:cs typeface="Times New Roman" panose="02020603050405020304" pitchFamily="18" charset="0"/>
              </a:rPr>
              <a:t>mở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đường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cho</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cách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mạng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miền</a:t>
            </a:r>
            <a:r>
              <a:rPr lang="en-US" sz="2400" b="1" dirty="0">
                <a:solidFill>
                  <a:prstClr val="black"/>
                </a:solidFill>
                <a:latin typeface="Times New Roman" panose="02020603050405020304" pitchFamily="18" charset="0"/>
                <a:cs typeface="Times New Roman" panose="02020603050405020304" pitchFamily="18" charset="0"/>
              </a:rPr>
              <a:t> Nam </a:t>
            </a:r>
            <a:r>
              <a:rPr lang="en-US" sz="2400" b="1" dirty="0" err="1">
                <a:solidFill>
                  <a:prstClr val="black"/>
                </a:solidFill>
                <a:latin typeface="Times New Roman" panose="02020603050405020304" pitchFamily="18" charset="0"/>
                <a:cs typeface="Times New Roman" panose="02020603050405020304" pitchFamily="18" charset="0"/>
              </a:rPr>
              <a:t>tiến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thể</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hiện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rõ</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bản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lĩnh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độc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tự</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chủ</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tạo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Đảng</a:t>
            </a:r>
            <a:endParaRPr lang="en-US" sz="2400" b="1" dirty="0">
              <a:solidFill>
                <a:prstClr val="black"/>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FF296FF1-EFE1-7A58-E58D-27A85AF859B1}"/>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1265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3200" b="1" dirty="0" err="1">
                <a:latin typeface="Times New Roman" panose="02020603050405020304" pitchFamily="18" charset="0"/>
                <a:cs typeface="Times New Roman" panose="02020603050405020304" pitchFamily="18" charset="0"/>
              </a:rPr>
              <a:t>Miền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Bắc</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362200"/>
            <a:ext cx="8458200" cy="3459163"/>
          </a:xfrm>
        </p:spPr>
        <p:txBody>
          <a:bodyPr>
            <a:normAutofit fontScale="70000" lnSpcReduction="20000"/>
          </a:bodyPr>
          <a:lstStyle/>
          <a:p>
            <a:pPr algn="just"/>
            <a:r>
              <a:rPr lang="en-US" dirty="0" err="1">
                <a:latin typeface="Times New Roman" panose="02020603050405020304" pitchFamily="18" charset="0"/>
                <a:cs typeface="Times New Roman" panose="02020603050405020304" pitchFamily="18" charset="0"/>
              </a:rPr>
              <a:t>Nhận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lấy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xuất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nghiệp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trọng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tâm</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ta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phạm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dẫn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duy</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chí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điều</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Hội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a:t>
            </a:r>
            <a:r>
              <a:rPr lang="en-US" dirty="0">
                <a:latin typeface="Times New Roman" panose="02020603050405020304" pitchFamily="18" charset="0"/>
                <a:cs typeface="Times New Roman" panose="02020603050405020304" pitchFamily="18" charset="0"/>
              </a:rPr>
              <a:t> 10 Ban </a:t>
            </a:r>
            <a:r>
              <a:rPr lang="en-US" dirty="0" err="1">
                <a:latin typeface="Times New Roman" panose="02020603050405020304" pitchFamily="18" charset="0"/>
                <a:cs typeface="Times New Roman" panose="02020603050405020304" pitchFamily="18" charset="0"/>
              </a:rPr>
              <a:t>Chấp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khóa</a:t>
            </a:r>
            <a:r>
              <a:rPr lang="en-US" dirty="0">
                <a:latin typeface="Times New Roman" panose="02020603050405020304" pitchFamily="18" charset="0"/>
                <a:cs typeface="Times New Roman" panose="02020603050405020304" pitchFamily="18" charset="0"/>
              </a:rPr>
              <a:t> II),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9-1956,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nghiêm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ruộng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a:t>
            </a:r>
          </a:p>
          <a:p>
            <a:endParaRPr lang="en-US" dirty="0"/>
          </a:p>
        </p:txBody>
      </p:sp>
      <p:sp>
        <p:nvSpPr>
          <p:cNvPr id="4" name="Rectangle 3">
            <a:extLst>
              <a:ext uri="{FF2B5EF4-FFF2-40B4-BE49-F238E27FC236}">
                <a16:creationId xmlns:a16="http://schemas.microsoft.com/office/drawing/2014/main" id="{5546634E-E376-B06B-A388-C4733D73A59B}"/>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314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46420"/>
            <a:ext cx="89154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b. Xây dựng chủ nghĩa xã hội ở Miền Bắc, phát triển thế tiến công của cách mạng miền Nam (1961-1965)</a:t>
            </a:r>
          </a:p>
        </p:txBody>
      </p:sp>
      <p:sp>
        <p:nvSpPr>
          <p:cNvPr id="3" name="Content Placeholder 2"/>
          <p:cNvSpPr>
            <a:spLocks noGrp="1"/>
          </p:cNvSpPr>
          <p:nvPr>
            <p:ph idx="1"/>
          </p:nvPr>
        </p:nvSpPr>
        <p:spPr>
          <a:xfrm>
            <a:off x="533400" y="2354262"/>
            <a:ext cx="7886700" cy="4351338"/>
          </a:xfrm>
        </p:spPr>
        <p:txBody>
          <a:bodyPr>
            <a:normAutofit/>
          </a:bodyPr>
          <a:lstStyle/>
          <a:p>
            <a:pPr algn="just"/>
            <a:r>
              <a:rPr lang="vi-VN" sz="2800" dirty="0">
                <a:latin typeface="Times New Roman" panose="02020603050405020304" pitchFamily="18" charset="0"/>
                <a:cs typeface="Times New Roman" panose="02020603050405020304" pitchFamily="18" charset="0"/>
              </a:rPr>
              <a:t>Đại hội III (1960) của Đảng: xây dựng chủ nghĩa xã hội ở miền Bắc và đấu tranh hòa bình thống nhất nước nhà</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đ</a:t>
            </a:r>
            <a:r>
              <a:rPr lang="vi-VN" sz="2800" dirty="0">
                <a:latin typeface="Times New Roman" panose="02020603050405020304" pitchFamily="18" charset="0"/>
                <a:cs typeface="Times New Roman" panose="02020603050405020304" pitchFamily="18" charset="0"/>
              </a:rPr>
              <a:t>ường lối cách mạng Việt Nam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III (1960)</a:t>
            </a:r>
          </a:p>
          <a:p>
            <a:pPr algn="just"/>
            <a:r>
              <a:rPr lang="vi-VN" sz="2800" dirty="0">
                <a:latin typeface="Times New Roman" panose="02020603050405020304" pitchFamily="18" charset="0"/>
                <a:cs typeface="Times New Roman" panose="02020603050405020304" pitchFamily="18" charset="0"/>
              </a:rPr>
              <a:t>Kế hoạch năm năm lần thứ nhất (1961-1965)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Hoạt động chi viện cách mạng miền Nam của miền Bắc (1961- 1965)</a:t>
            </a:r>
            <a:endParaRPr lang="en-US" sz="2800" dirty="0">
              <a:latin typeface="Times New Roman" panose="02020603050405020304" pitchFamily="18" charset="0"/>
              <a:cs typeface="Times New Roman" panose="02020603050405020304" pitchFamily="18" charset="0"/>
            </a:endParaRPr>
          </a:p>
          <a:p>
            <a:pPr algn="just"/>
            <a:r>
              <a:rPr lang="vi-VN" sz="2800" dirty="0">
                <a:latin typeface="Times New Roman" panose="02020603050405020304" pitchFamily="18" charset="0"/>
                <a:cs typeface="Times New Roman" panose="02020603050405020304" pitchFamily="18" charset="0"/>
              </a:rPr>
              <a:t>Tình hình miền Nam từ năm 1961 và sự lãnh đạo, chỉ đạo của Đảng</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EE88CEAA-C4EC-0BEE-2B5B-9B1FE3B16F69}"/>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482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4" name="TextBox 3"/>
          <p:cNvSpPr txBox="1"/>
          <p:nvPr/>
        </p:nvSpPr>
        <p:spPr>
          <a:xfrm>
            <a:off x="1524000" y="1447800"/>
            <a:ext cx="632460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400" b="1" dirty="0" err="1">
                <a:solidFill>
                  <a:prstClr val="black"/>
                </a:solidFill>
                <a:latin typeface="Times New Roman" panose="02020603050405020304" pitchFamily="18" charset="0"/>
                <a:cs typeface="Times New Roman" panose="02020603050405020304" pitchFamily="18" charset="0"/>
              </a:rPr>
              <a:t>Đại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hội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lần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thứ</a:t>
            </a:r>
            <a:r>
              <a:rPr lang="en-US" sz="2400" b="1" dirty="0">
                <a:solidFill>
                  <a:prstClr val="black"/>
                </a:solidFill>
                <a:latin typeface="Times New Roman" panose="02020603050405020304" pitchFamily="18" charset="0"/>
                <a:cs typeface="Times New Roman" panose="02020603050405020304" pitchFamily="18" charset="0"/>
              </a:rPr>
              <a:t> III </a:t>
            </a:r>
          </a:p>
        </p:txBody>
      </p:sp>
      <p:graphicFrame>
        <p:nvGraphicFramePr>
          <p:cNvPr id="3" name="Diagram 2"/>
          <p:cNvGraphicFramePr/>
          <p:nvPr>
            <p:extLst>
              <p:ext uri="{D42A27DB-BD31-4B8C-83A1-F6EECF244321}">
                <p14:modId xmlns:p14="http://schemas.microsoft.com/office/powerpoint/2010/main" val="3935023363"/>
              </p:ext>
            </p:extLst>
          </p:nvPr>
        </p:nvGraphicFramePr>
        <p:xfrm>
          <a:off x="457200" y="2057400"/>
          <a:ext cx="8534400" cy="441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E662135E-A1E1-1A83-7C9E-BC4E7811AAB2}"/>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38068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526" y="3155096"/>
            <a:ext cx="8229600" cy="1143000"/>
          </a:xfrm>
        </p:spPr>
        <p:txBody>
          <a:bodyPr>
            <a:noAutofit/>
          </a:bodyPr>
          <a:lstStyle/>
          <a:p>
            <a:pPr algn="just"/>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Xây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mạng</a:t>
            </a:r>
            <a:r>
              <a:rPr lang="en-US" sz="2400" b="1" dirty="0">
                <a:latin typeface="Times New Roman" panose="02020603050405020304" pitchFamily="18" charset="0"/>
                <a:cs typeface="Times New Roman" panose="02020603050405020304" pitchFamily="18" charset="0"/>
              </a:rPr>
              <a:t> non </a:t>
            </a:r>
            <a:r>
              <a:rPr lang="en-US" sz="2400" b="1" dirty="0" err="1">
                <a:latin typeface="Times New Roman" panose="02020603050405020304" pitchFamily="18" charset="0"/>
                <a:cs typeface="Times New Roman" panose="02020603050405020304" pitchFamily="18" charset="0"/>
              </a:rPr>
              <a:t>trẻ</a:t>
            </a:r>
            <a:r>
              <a:rPr lang="en-US" sz="2400" b="1" dirty="0">
                <a:latin typeface="Times New Roman" panose="02020603050405020304" pitchFamily="18" charset="0"/>
                <a:cs typeface="Times New Roman" panose="02020603050405020304" pitchFamily="18" charset="0"/>
              </a:rPr>
              <a:t> (1945-1946)</a:t>
            </a:r>
          </a:p>
        </p:txBody>
      </p:sp>
      <p:sp>
        <p:nvSpPr>
          <p:cNvPr id="3" name="Content Placeholder 2"/>
          <p:cNvSpPr>
            <a:spLocks noGrp="1"/>
          </p:cNvSpPr>
          <p:nvPr>
            <p:ph idx="1"/>
          </p:nvPr>
        </p:nvSpPr>
        <p:spPr>
          <a:xfrm>
            <a:off x="457200" y="3962400"/>
            <a:ext cx="8229600" cy="2955925"/>
          </a:xfrm>
        </p:spPr>
        <p:txBody>
          <a:bodyPr>
            <a:normAutofit/>
          </a:bodyPr>
          <a:lstStyle/>
          <a:p>
            <a:pPr marL="0" indent="0" algn="just">
              <a:buNone/>
            </a:pPr>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Tám</a:t>
            </a:r>
            <a:endParaRPr lang="en-US" sz="28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b. Xây dựng chế độ mới và chính quyền cách mạng</a:t>
            </a:r>
            <a:endParaRPr lang="en-US" sz="2800" dirty="0">
              <a:latin typeface="Times New Roman" panose="02020603050405020304" pitchFamily="18" charset="0"/>
              <a:cs typeface="Times New Roman" panose="02020603050405020304" pitchFamily="18" charset="0"/>
            </a:endParaRPr>
          </a:p>
          <a:p>
            <a:pPr marL="0" indent="0" algn="just">
              <a:buNone/>
            </a:pPr>
            <a:r>
              <a:rPr lang="vi-VN" sz="2800" dirty="0">
                <a:latin typeface="Times New Roman" panose="02020603050405020304" pitchFamily="18" charset="0"/>
                <a:cs typeface="Times New Roman" panose="02020603050405020304" pitchFamily="18" charset="0"/>
              </a:rPr>
              <a:t>c. Tổ chức cuộc kháng chiến chống thực dân Pháp xâm lược ở Nam Bộ, đ</a:t>
            </a:r>
            <a:r>
              <a:rPr lang="en-US" sz="2800" dirty="0">
                <a:latin typeface="Times New Roman" panose="02020603050405020304" pitchFamily="18" charset="0"/>
                <a:cs typeface="Times New Roman" panose="02020603050405020304" pitchFamily="18" charset="0"/>
              </a:rPr>
              <a:t>ấ</a:t>
            </a:r>
            <a:r>
              <a:rPr lang="vi-VN" sz="2800" dirty="0">
                <a:latin typeface="Times New Roman" panose="02020603050405020304" pitchFamily="18" charset="0"/>
                <a:cs typeface="Times New Roman" panose="02020603050405020304" pitchFamily="18" charset="0"/>
              </a:rPr>
              <a:t>u tranh bảo vệ chính quyền cách mạng non trẻ.</a:t>
            </a:r>
            <a:endParaRPr lang="en-US"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9EC4F84-2D96-48BF-88E9-4AABED8F9C3B}"/>
              </a:ext>
            </a:extLst>
          </p:cNvPr>
          <p:cNvSpPr txBox="1"/>
          <p:nvPr/>
        </p:nvSpPr>
        <p:spPr>
          <a:xfrm>
            <a:off x="263806" y="2064603"/>
            <a:ext cx="8529320" cy="1661993"/>
          </a:xfrm>
          <a:prstGeom prst="rect">
            <a:avLst/>
          </a:prstGeom>
          <a:noFill/>
        </p:spPr>
        <p:txBody>
          <a:bodyPr wrap="square">
            <a:spAutoFit/>
          </a:bodyPr>
          <a:lstStyle/>
          <a:p>
            <a:pPr algn="just"/>
            <a:r>
              <a:rPr lang="vi-VN" sz="2800" b="1" dirty="0">
                <a:solidFill>
                  <a:srgbClr val="002060"/>
                </a:solidFill>
                <a:latin typeface="+mj-lt"/>
              </a:rPr>
              <a:t>I. Đảng lãnh đạo xây dựng, bảo vệ chính quyền cách mạng và kháng chiến chống thực dân Pháp xâm lược (1945-1954)</a:t>
            </a:r>
            <a:r>
              <a:rPr lang="en-US" sz="1800" b="1" dirty="0">
                <a:solidFill>
                  <a:srgbClr val="002060"/>
                </a:solidFill>
              </a:rPr>
              <a:t/>
            </a:r>
            <a:br>
              <a:rPr lang="en-US" sz="1800" b="1" dirty="0">
                <a:solidFill>
                  <a:srgbClr val="002060"/>
                </a:solidFill>
              </a:rPr>
            </a:br>
            <a:endParaRPr lang="en-US" dirty="0"/>
          </a:p>
        </p:txBody>
      </p:sp>
      <p:sp>
        <p:nvSpPr>
          <p:cNvPr id="6" name="Rectangle 5">
            <a:extLst>
              <a:ext uri="{FF2B5EF4-FFF2-40B4-BE49-F238E27FC236}">
                <a16:creationId xmlns:a16="http://schemas.microsoft.com/office/drawing/2014/main" id="{305C69B6-EED6-97F4-9E70-89E6ACA5B510}"/>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 y="534867"/>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504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71847"/>
            <a:ext cx="8229600" cy="1143000"/>
          </a:xfrm>
        </p:spPr>
        <p:txBody>
          <a:bodyPr>
            <a:normAutofit/>
          </a:bodyPr>
          <a:lstStyle/>
          <a:p>
            <a:r>
              <a:rPr lang="vi-VN" sz="3200" b="1" dirty="0">
                <a:latin typeface="Times New Roman" panose="02020603050405020304" pitchFamily="18" charset="0"/>
                <a:cs typeface="Times New Roman" panose="02020603050405020304" pitchFamily="18" charset="0"/>
              </a:rPr>
              <a:t>Hoạt động chi viện cách mạng miền Nam của miền Bắc (1961- 1965)</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743200"/>
            <a:ext cx="8229600" cy="3382963"/>
          </a:xfrm>
        </p:spPr>
        <p:txBody>
          <a:bodyPr vert="horz" lIns="91440" tIns="45720" rIns="91440" bIns="45720" rtlCol="0">
            <a:normAutofit fontScale="85000" lnSpcReduction="10000"/>
          </a:bodyPr>
          <a:lstStyle/>
          <a:p>
            <a:pPr algn="just"/>
            <a:r>
              <a:rPr lang="en-US" dirty="0">
                <a:latin typeface="Times New Roman" panose="02020603050405020304" pitchFamily="18" charset="0"/>
                <a:ea typeface="Tahoma" panose="020B0604030504040204" pitchFamily="34" charset="0"/>
                <a:cs typeface="Times New Roman" panose="02020603050405020304" pitchFamily="18" charset="0"/>
              </a:rPr>
              <a:t>M</a:t>
            </a:r>
            <a:r>
              <a:rPr lang="vi-VN" dirty="0">
                <a:latin typeface="Times New Roman" panose="02020603050405020304" pitchFamily="18" charset="0"/>
                <a:ea typeface="Tahoma" panose="020B0604030504040204" pitchFamily="34" charset="0"/>
                <a:cs typeface="Times New Roman" panose="02020603050405020304" pitchFamily="18" charset="0"/>
              </a:rPr>
              <a:t>iền Bắc xã hội chủ nghĩa đã không ngừng tăng cường chi viện cách mạng miền Nam</a:t>
            </a:r>
            <a:endParaRPr lang="en-US"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dirty="0">
                <a:latin typeface="Times New Roman" panose="02020603050405020304" pitchFamily="18" charset="0"/>
                <a:ea typeface="Tahoma" panose="020B0604030504040204" pitchFamily="34" charset="0"/>
                <a:cs typeface="Times New Roman" panose="02020603050405020304" pitchFamily="18" charset="0"/>
              </a:rPr>
              <a:t>Đ</a:t>
            </a:r>
            <a:r>
              <a:rPr lang="vi-VN" dirty="0">
                <a:latin typeface="Times New Roman" panose="02020603050405020304" pitchFamily="18" charset="0"/>
                <a:ea typeface="Tahoma" panose="020B0604030504040204" pitchFamily="34" charset="0"/>
                <a:cs typeface="Times New Roman" panose="02020603050405020304" pitchFamily="18" charset="0"/>
              </a:rPr>
              <a:t>ường hành quân và vận tải theo dãy Trường Sơn</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trở thành tuyến đường chiến lược huyết mạch nối hậu phương với chiến trường</a:t>
            </a:r>
            <a:r>
              <a:rPr lang="en-US" dirty="0">
                <a:latin typeface="Times New Roman" panose="02020603050405020304" pitchFamily="18" charset="0"/>
                <a:ea typeface="Tahoma" panose="020B0604030504040204" pitchFamily="34" charset="0"/>
                <a:cs typeface="Times New Roman" panose="02020603050405020304" pitchFamily="18" charset="0"/>
              </a:rPr>
              <a:t>; </a:t>
            </a:r>
            <a:r>
              <a:rPr lang="vi-VN" dirty="0">
                <a:latin typeface="Times New Roman" panose="02020603050405020304" pitchFamily="18" charset="0"/>
                <a:ea typeface="Tahoma" panose="020B0604030504040204" pitchFamily="34" charset="0"/>
                <a:cs typeface="Times New Roman" panose="02020603050405020304" pitchFamily="18" charset="0"/>
              </a:rPr>
              <a:t>Đường vận tải trên biển</a:t>
            </a:r>
            <a:r>
              <a:rPr lang="en-US" dirty="0">
                <a:latin typeface="Times New Roman" panose="02020603050405020304" pitchFamily="18" charset="0"/>
                <a:ea typeface="Tahoma" panose="020B0604030504040204" pitchFamily="34" charset="0"/>
                <a:cs typeface="Times New Roman" panose="02020603050405020304" pitchFamily="18" charset="0"/>
              </a:rPr>
              <a:t>;...</a:t>
            </a:r>
          </a:p>
          <a:p>
            <a:pPr algn="just"/>
            <a:r>
              <a:rPr lang="en-US" dirty="0">
                <a:latin typeface="Times New Roman" panose="02020603050405020304" pitchFamily="18" charset="0"/>
                <a:ea typeface="Tahoma" panose="020B0604030504040204" pitchFamily="34" charset="0"/>
                <a:cs typeface="Times New Roman" panose="02020603050405020304" pitchFamily="18" charset="0"/>
              </a:rPr>
              <a:t>M</a:t>
            </a:r>
            <a:r>
              <a:rPr lang="vi-VN" dirty="0">
                <a:latin typeface="Times New Roman" panose="02020603050405020304" pitchFamily="18" charset="0"/>
                <a:ea typeface="Tahoma" panose="020B0604030504040204" pitchFamily="34" charset="0"/>
                <a:cs typeface="Times New Roman" panose="02020603050405020304" pitchFamily="18" charset="0"/>
              </a:rPr>
              <a:t>iền Bắc đã trở thành căn cứ địa vững chắc cho cách mạng cả nước với chế độ chính trị ưu việt, với lực lượng kinh tế và quốc phòng lớn mạnh.</a:t>
            </a:r>
            <a:endParaRPr lang="en-US"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931C4CF9-53F5-F115-160A-A5EEE2C81BB7}"/>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2160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536405"/>
            <a:ext cx="8458200" cy="1143000"/>
          </a:xfrm>
        </p:spPr>
        <p:txBody>
          <a:bodyPr>
            <a:noAutofit/>
          </a:bodyPr>
          <a:lstStyle/>
          <a:p>
            <a:r>
              <a:rPr lang="vi-VN" sz="3200" b="1" dirty="0">
                <a:solidFill>
                  <a:srgbClr val="002060"/>
                </a:solidFill>
                <a:latin typeface="Times New Roman" panose="02020603050405020304" pitchFamily="18" charset="0"/>
                <a:cs typeface="Times New Roman" panose="02020603050405020304" pitchFamily="18" charset="0"/>
              </a:rPr>
              <a:t>Tình hình miền Nam từ năm 1961 và sự lãnh đạo, chỉ đạo của Đảng</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28600" y="2667000"/>
            <a:ext cx="8458200" cy="3459163"/>
          </a:xfrm>
        </p:spPr>
        <p:txBody>
          <a:bodyPr>
            <a:normAutofit fontScale="85000" lnSpcReduction="10000"/>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chuyển</a:t>
            </a:r>
            <a:r>
              <a:rPr lang="en-US" dirty="0">
                <a:latin typeface="Times New Roman" panose="02020603050405020304" pitchFamily="18" charset="0"/>
                <a:cs typeface="Times New Roman" panose="02020603050405020304" pitchFamily="18" charset="0"/>
              </a:rPr>
              <a:t> sang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ứng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hoạt</a:t>
            </a:r>
            <a:r>
              <a:rPr lang="en-US" dirty="0">
                <a:latin typeface="Times New Roman" panose="02020603050405020304" pitchFamily="18" charset="0"/>
                <a:cs typeface="Times New Roman" panose="02020603050405020304" pitchFamily="18" charset="0"/>
              </a:rPr>
              <a:t>”.</a:t>
            </a:r>
          </a:p>
          <a:p>
            <a:pPr algn="just"/>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Diệm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vòng</a:t>
            </a:r>
            <a:r>
              <a:rPr lang="en-US" dirty="0">
                <a:latin typeface="Times New Roman" panose="02020603050405020304" pitchFamily="18" charset="0"/>
                <a:cs typeface="Times New Roman" panose="02020603050405020304" pitchFamily="18" charset="0"/>
              </a:rPr>
              <a:t> 18 </a:t>
            </a:r>
            <a:r>
              <a:rPr lang="en-US" dirty="0" err="1">
                <a:latin typeface="Times New Roman" panose="02020603050405020304" pitchFamily="18" charset="0"/>
                <a:cs typeface="Times New Roman" panose="02020603050405020304" pitchFamily="18" charset="0"/>
              </a:rPr>
              <a:t>tháng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lập</a:t>
            </a:r>
            <a:r>
              <a:rPr lang="en-US" dirty="0">
                <a:latin typeface="Times New Roman" panose="02020603050405020304" pitchFamily="18" charset="0"/>
                <a:cs typeface="Times New Roman" panose="02020603050405020304" pitchFamily="18" charset="0"/>
              </a:rPr>
              <a:t> 17.000 </a:t>
            </a:r>
            <a:r>
              <a:rPr lang="en-US" dirty="0" err="1">
                <a:latin typeface="Times New Roman" panose="02020603050405020304" pitchFamily="18" charset="0"/>
                <a:cs typeface="Times New Roman" panose="02020603050405020304" pitchFamily="18" charset="0"/>
              </a:rPr>
              <a: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p>
          <a:p>
            <a:endParaRPr lang="en-US" dirty="0"/>
          </a:p>
        </p:txBody>
      </p:sp>
      <p:sp>
        <p:nvSpPr>
          <p:cNvPr id="4" name="Rectangle 3">
            <a:extLst>
              <a:ext uri="{FF2B5EF4-FFF2-40B4-BE49-F238E27FC236}">
                <a16:creationId xmlns:a16="http://schemas.microsoft.com/office/drawing/2014/main" id="{68D8323D-0914-58C3-A941-F38800AEFF91}"/>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3749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072" y="1600200"/>
            <a:ext cx="8610600"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buFontTx/>
              <a:buBlip>
                <a:blip r:embed="rId3"/>
              </a:buBlip>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Bộ</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Chính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đầu</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năm</a:t>
            </a:r>
            <a:r>
              <a:rPr lang="en-US" sz="2400" b="1" dirty="0">
                <a:solidFill>
                  <a:srgbClr val="7030A0"/>
                </a:solidFill>
                <a:latin typeface="Times New Roman" panose="02020603050405020304" pitchFamily="18" charset="0"/>
                <a:cs typeface="Times New Roman" panose="02020603050405020304" pitchFamily="18" charset="0"/>
              </a:rPr>
              <a:t> 1961, 1962</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thế</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khởi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từng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triển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kết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hợp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khởi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quần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chúng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giữ</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đẩy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nâng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tầm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mũi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giáp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quân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sự</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binh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vận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trên</a:t>
            </a:r>
            <a:r>
              <a:rPr lang="en-US" sz="2400" dirty="0">
                <a:solidFill>
                  <a:prstClr val="black"/>
                </a:solidFill>
                <a:latin typeface="Times New Roman" panose="02020603050405020304" pitchFamily="18" charset="0"/>
                <a:cs typeface="Times New Roman" panose="02020603050405020304" pitchFamily="18" charset="0"/>
              </a:rPr>
              <a:t> 3 </a:t>
            </a:r>
            <a:r>
              <a:rPr lang="en-US" sz="2400" dirty="0" err="1">
                <a:solidFill>
                  <a:prstClr val="black"/>
                </a:solidFill>
                <a:latin typeface="Times New Roman" panose="02020603050405020304" pitchFamily="18" charset="0"/>
                <a:cs typeface="Times New Roman" panose="02020603050405020304" pitchFamily="18" charset="0"/>
              </a:rPr>
              <a:t>vùng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lược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rừng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núi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bằng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thị</a:t>
            </a:r>
            <a:r>
              <a:rPr lang="en-US" sz="2400" dirty="0">
                <a:solidFill>
                  <a:prstClr val="black"/>
                </a:solidFill>
                <a:latin typeface="Times New Roman" panose="02020603050405020304" pitchFamily="18" charset="0"/>
                <a:cs typeface="Times New Roman" panose="02020603050405020304" pitchFamily="18" charset="0"/>
              </a:rPr>
              <a:t>).</a:t>
            </a:r>
          </a:p>
          <a:p>
            <a:pPr algn="just">
              <a:buFontTx/>
              <a:buBlip>
                <a:blip r:embed="rId3"/>
              </a:buBlip>
            </a:pP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Hội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nghị</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Trung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ương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lần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thứ</a:t>
            </a:r>
            <a:r>
              <a:rPr lang="en-US" sz="2400" b="1" dirty="0">
                <a:solidFill>
                  <a:srgbClr val="FF0000"/>
                </a:solidFill>
                <a:latin typeface="Times New Roman" panose="02020603050405020304" pitchFamily="18" charset="0"/>
                <a:cs typeface="Times New Roman" panose="02020603050405020304" pitchFamily="18" charset="0"/>
              </a:rPr>
              <a:t> 9 ( </a:t>
            </a:r>
            <a:r>
              <a:rPr lang="en-US" sz="2400" b="1" dirty="0" err="1">
                <a:solidFill>
                  <a:srgbClr val="7030A0"/>
                </a:solidFill>
                <a:latin typeface="Times New Roman" panose="02020603050405020304" pitchFamily="18" charset="0"/>
                <a:cs typeface="Times New Roman" panose="02020603050405020304" pitchFamily="18" charset="0"/>
              </a:rPr>
              <a:t>cuối</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năm</a:t>
            </a:r>
            <a:r>
              <a:rPr lang="en-US" sz="2400" b="1" dirty="0">
                <a:solidFill>
                  <a:srgbClr val="7030A0"/>
                </a:solidFill>
                <a:latin typeface="Times New Roman" panose="02020603050405020304" pitchFamily="18" charset="0"/>
                <a:cs typeface="Times New Roman" panose="02020603050405020304" pitchFamily="18" charset="0"/>
              </a:rPr>
              <a:t> 1963</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chính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trị</a:t>
            </a:r>
            <a:r>
              <a:rPr lang="en-US" sz="2400" dirty="0">
                <a:solidFill>
                  <a:prstClr val="black"/>
                </a:solidFill>
                <a:latin typeface="Times New Roman" panose="02020603050405020304" pitchFamily="18" charset="0"/>
                <a:cs typeface="Times New Roman" panose="02020603050405020304" pitchFamily="18" charset="0"/>
              </a:rPr>
              <a:t> song </a:t>
            </a:r>
            <a:r>
              <a:rPr lang="en-US" sz="2400" dirty="0" err="1">
                <a:solidFill>
                  <a:prstClr val="black"/>
                </a:solidFill>
                <a:latin typeface="Times New Roman" panose="02020603050405020304" pitchFamily="18" charset="0"/>
                <a:cs typeface="Times New Roman" panose="02020603050405020304" pitchFamily="18" charset="0"/>
              </a:rPr>
              <a:t>song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đấu</a:t>
            </a:r>
            <a:r>
              <a:rPr lang="vi-VN" sz="2400" dirty="0">
                <a:solidFill>
                  <a:prstClr val="black"/>
                </a:solidFill>
                <a:latin typeface="Times New Roman" panose="02020603050405020304" pitchFamily="18" charset="0"/>
                <a:cs typeface="Times New Roman" panose="02020603050405020304" pitchFamily="18" charset="0"/>
              </a:rPr>
              <a:t> tranh </a:t>
            </a:r>
            <a:r>
              <a:rPr lang="vi-VN" sz="2400" dirty="0" err="1">
                <a:solidFill>
                  <a:prstClr val="black"/>
                </a:solidFill>
                <a:latin typeface="Times New Roman" panose="02020603050405020304" pitchFamily="18" charset="0"/>
                <a:cs typeface="Times New Roman" panose="02020603050405020304" pitchFamily="18" charset="0"/>
              </a:rPr>
              <a:t>vũ</a:t>
            </a:r>
            <a:r>
              <a:rPr lang="vi-VN" sz="2400" dirty="0">
                <a:solidFill>
                  <a:prstClr val="black"/>
                </a:solidFill>
                <a:latin typeface="Times New Roman" panose="02020603050405020304" pitchFamily="18" charset="0"/>
                <a:cs typeface="Times New Roman" panose="02020603050405020304" pitchFamily="18" charset="0"/>
              </a:rPr>
              <a:t> trang </a:t>
            </a:r>
            <a:r>
              <a:rPr lang="vi-VN" sz="2400" dirty="0" err="1">
                <a:solidFill>
                  <a:prstClr val="black"/>
                </a:solidFill>
                <a:latin typeface="Times New Roman" panose="02020603050405020304" pitchFamily="18" charset="0"/>
                <a:cs typeface="Times New Roman" panose="02020603050405020304" pitchFamily="18" charset="0"/>
              </a:rPr>
              <a:t>đóng</a:t>
            </a:r>
            <a:r>
              <a:rPr lang="vi-VN" sz="2400" dirty="0">
                <a:solidFill>
                  <a:prstClr val="black"/>
                </a:solidFill>
                <a:latin typeface="Times New Roman" panose="02020603050405020304" pitchFamily="18" charset="0"/>
                <a:cs typeface="Times New Roman" panose="02020603050405020304" pitchFamily="18" charset="0"/>
              </a:rPr>
              <a:t> vai </a:t>
            </a:r>
            <a:r>
              <a:rPr lang="vi-VN" sz="2400" dirty="0" err="1">
                <a:solidFill>
                  <a:prstClr val="black"/>
                </a:solidFill>
                <a:latin typeface="Times New Roman" panose="02020603050405020304" pitchFamily="18" charset="0"/>
                <a:cs typeface="Times New Roman" panose="02020603050405020304" pitchFamily="18" charset="0"/>
              </a:rPr>
              <a:t>trò</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quyết</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định</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trực</a:t>
            </a:r>
            <a:r>
              <a:rPr lang="vi-VN" sz="2400" dirty="0">
                <a:solidFill>
                  <a:prstClr val="black"/>
                </a:solidFill>
                <a:latin typeface="Times New Roman" panose="02020603050405020304" pitchFamily="18" charset="0"/>
                <a:cs typeface="Times New Roman" panose="02020603050405020304" pitchFamily="18" charset="0"/>
              </a:rPr>
              <a:t> </a:t>
            </a:r>
            <a:r>
              <a:rPr lang="vi-VN" sz="2400" dirty="0" err="1">
                <a:solidFill>
                  <a:prstClr val="black"/>
                </a:solidFill>
                <a:latin typeface="Times New Roman" panose="02020603050405020304" pitchFamily="18" charset="0"/>
                <a:cs typeface="Times New Roman" panose="02020603050405020304" pitchFamily="18" charset="0"/>
              </a:rPr>
              <a:t>tiếp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nhấn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đấu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trang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miền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Bắc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căn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cứ</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địa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hậu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phương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miền</a:t>
            </a:r>
            <a:r>
              <a:rPr lang="en-US" sz="2400" dirty="0">
                <a:solidFill>
                  <a:prstClr val="black"/>
                </a:solidFill>
                <a:latin typeface="Times New Roman" panose="02020603050405020304" pitchFamily="18" charset="0"/>
                <a:cs typeface="Times New Roman" panose="02020603050405020304" pitchFamily="18" charset="0"/>
              </a:rPr>
              <a:t> Nam </a:t>
            </a:r>
            <a:r>
              <a:rPr lang="en-US" sz="2400" dirty="0" err="1">
                <a:solidFill>
                  <a:prstClr val="black"/>
                </a:solidFill>
                <a:latin typeface="Times New Roman" panose="02020603050405020304" pitchFamily="18" charset="0"/>
                <a:cs typeface="Times New Roman" panose="02020603050405020304" pitchFamily="18" charset="0"/>
              </a:rPr>
              <a:t>đồng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sẵn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sàng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âm</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mưu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phá</a:t>
            </a:r>
            <a:r>
              <a:rPr lang="en-US" dirty="0">
                <a:solidFill>
                  <a:prstClr val="black"/>
                </a:solidFill>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B29BC35D-81B5-C6B0-7174-C92CB1B8B782}"/>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8078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6098"/>
            <a:ext cx="8229600" cy="1143000"/>
          </a:xfrm>
        </p:spPr>
        <p:txBody>
          <a:bodyPr>
            <a:normAutofit/>
          </a:bodyPr>
          <a:lstStyle/>
          <a:p>
            <a:r>
              <a:rPr lang="en-US" sz="3200" b="1" dirty="0" err="1">
                <a:latin typeface="Times New Roman" panose="02020603050405020304" pitchFamily="18" charset="0"/>
                <a:cs typeface="Times New Roman" panose="02020603050405020304" pitchFamily="18" charset="0"/>
              </a:rPr>
              <a:t>Kết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quả</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514600"/>
            <a:ext cx="8229600" cy="4525963"/>
          </a:xfrm>
        </p:spPr>
        <p:txBody>
          <a:bodyPr/>
          <a:lstStyle/>
          <a:p>
            <a:pPr marL="0" indent="0" algn="just">
              <a:buNone/>
            </a:pP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miền</a:t>
            </a:r>
            <a:r>
              <a:rPr lang="en-US" dirty="0">
                <a:latin typeface="Times New Roman" panose="02020603050405020304" pitchFamily="18" charset="0"/>
                <a:cs typeface="Times New Roman" panose="02020603050405020304" pitchFamily="18" charset="0"/>
              </a:rPr>
              <a:t> Nam </a:t>
            </a:r>
            <a:r>
              <a:rPr lang="en-US" dirty="0" err="1">
                <a:latin typeface="Times New Roman" panose="02020603050405020304" pitchFamily="18" charset="0"/>
                <a:cs typeface="Times New Roman" panose="02020603050405020304" pitchFamily="18" charset="0"/>
              </a:rPr>
              <a:t>tiếp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tục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bước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dội</a:t>
            </a:r>
            <a:r>
              <a:rPr lang="en-US" dirty="0">
                <a:latin typeface="Times New Roman" panose="02020603050405020304" pitchFamily="18" charset="0"/>
                <a:cs typeface="Times New Roman" panose="02020603050405020304" pitchFamily="18" charset="0"/>
              </a:rPr>
              <a:t> ở </a:t>
            </a:r>
            <a:r>
              <a:rPr lang="en-US" dirty="0" err="1">
                <a:latin typeface="Times New Roman" panose="02020603050405020304" pitchFamily="18" charset="0"/>
                <a:cs typeface="Times New Roman" panose="02020603050405020304" pitchFamily="18" charset="0"/>
              </a:rPr>
              <a:t>Ấp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Bắc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a:t>
            </a:r>
            <a:r>
              <a:rPr lang="en-US" dirty="0">
                <a:latin typeface="Times New Roman" panose="02020603050405020304" pitchFamily="18" charset="0"/>
                <a:cs typeface="Times New Roman" panose="02020603050405020304" pitchFamily="18" charset="0"/>
              </a:rPr>
              <a:t>). </a:t>
            </a:r>
            <a:r>
              <a:rPr lang="nb-NO" dirty="0">
                <a:latin typeface="Times New Roman" panose="02020603050405020304" pitchFamily="18" charset="0"/>
                <a:cs typeface="Times New Roman" panose="02020603050405020304" pitchFamily="18" charset="0"/>
              </a:rPr>
              <a:t>Chiến thắng Ấp Bắc (2-1-1963) đã thể hiện sức mạnh và hiệu quả của đấu tranh vũ trang kết hợp với đấu tranh chính trị và binh vận.</a:t>
            </a:r>
          </a:p>
          <a:p>
            <a:pPr marL="0" indent="0" algn="just">
              <a:buNone/>
            </a:pP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năm</a:t>
            </a:r>
            <a:r>
              <a:rPr lang="en-US" dirty="0">
                <a:latin typeface="Times New Roman" panose="02020603050405020304" pitchFamily="18" charset="0"/>
                <a:cs typeface="Times New Roman" panose="02020603050405020304" pitchFamily="18" charset="0"/>
              </a:rPr>
              <a:t> 1965,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endParaRPr lang="en-US" dirty="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7BD1CCD-AAB8-DFA7-5A82-A769836DA33C}"/>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777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229600" cy="1143000"/>
          </a:xfrm>
        </p:spPr>
        <p:txBody>
          <a:bodyPr>
            <a:normAutofit/>
          </a:bodyPr>
          <a:lstStyle/>
          <a:p>
            <a:pPr algn="just"/>
            <a:r>
              <a:rPr lang="nn-NO" sz="3200" b="1" dirty="0">
                <a:latin typeface="Times New Roman" panose="02020603050405020304" pitchFamily="18" charset="0"/>
                <a:cs typeface="Times New Roman" panose="02020603050405020304" pitchFamily="18" charset="0"/>
              </a:rPr>
              <a:t>2. Trong giai đoạn 1965 - 1975 </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1782762"/>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Phát động cuộc kháng chiến chống Mỹ, cứu nước và đường lối kháng chiến của Đảng </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 b. Lãnh đạo miền Bắc xây dựng hậu phương, chống chiến tranh phá hoại  của đế quốc Mỹ, chi viện miền Nam (1965-1968)</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c. Khôi phục kinh tế, bảo vệ Miền Bắc, đ</a:t>
            </a:r>
            <a:r>
              <a:rPr lang="en-US" sz="3200" dirty="0">
                <a:latin typeface="Times New Roman" panose="02020603050405020304" pitchFamily="18" charset="0"/>
                <a:cs typeface="Times New Roman" panose="02020603050405020304" pitchFamily="18" charset="0"/>
              </a:rPr>
              <a:t>ẩ</a:t>
            </a:r>
            <a:r>
              <a:rPr lang="vi-VN" sz="3200" dirty="0">
                <a:latin typeface="Times New Roman" panose="02020603050405020304" pitchFamily="18" charset="0"/>
                <a:cs typeface="Times New Roman" panose="02020603050405020304" pitchFamily="18" charset="0"/>
              </a:rPr>
              <a:t>y mạnh cuộc chiến đấu giải phóng miền Nam, thống nhất Tổ quốc (1969-1975)</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1623B61-B24E-F78E-4A47-E8524FB84939}"/>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69515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6" name="TextBox 5"/>
          <p:cNvSpPr txBox="1"/>
          <p:nvPr/>
        </p:nvSpPr>
        <p:spPr>
          <a:xfrm>
            <a:off x="556404" y="2366203"/>
            <a:ext cx="8077200" cy="33855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sz="1600" b="1" dirty="0">
                <a:solidFill>
                  <a:srgbClr val="FFC000"/>
                </a:solidFill>
                <a:latin typeface="Times New Roman" panose="02020603050405020304" pitchFamily="18" charset="0"/>
                <a:cs typeface="Times New Roman" panose="02020603050405020304" pitchFamily="18" charset="0"/>
              </a:rPr>
              <a:t>“</a:t>
            </a:r>
            <a:r>
              <a:rPr lang="en-US" sz="1600" b="1" dirty="0" err="1">
                <a:solidFill>
                  <a:srgbClr val="FFC000"/>
                </a:solidFill>
                <a:latin typeface="Times New Roman" panose="02020603050405020304" pitchFamily="18" charset="0"/>
                <a:cs typeface="Times New Roman" panose="02020603050405020304" pitchFamily="18" charset="0"/>
              </a:rPr>
              <a:t>Chiến</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tranh</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cục</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bộ</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a:solidFill>
                  <a:srgbClr val="92D050"/>
                </a:solidFill>
                <a:latin typeface="Times New Roman" panose="02020603050405020304" pitchFamily="18" charset="0"/>
                <a:cs typeface="Times New Roman" panose="02020603050405020304" pitchFamily="18" charset="0"/>
              </a:rPr>
              <a:t>(1965-1968) ở </a:t>
            </a:r>
            <a:r>
              <a:rPr lang="en-US" sz="1600" b="1" dirty="0" err="1">
                <a:solidFill>
                  <a:srgbClr val="92D050"/>
                </a:solidFill>
                <a:latin typeface="Times New Roman" panose="02020603050405020304" pitchFamily="18" charset="0"/>
                <a:cs typeface="Times New Roman" panose="02020603050405020304" pitchFamily="18" charset="0"/>
              </a:rPr>
              <a:t>miền</a:t>
            </a:r>
            <a:r>
              <a:rPr lang="en-US" sz="1600" b="1" dirty="0">
                <a:solidFill>
                  <a:srgbClr val="92D050"/>
                </a:solidFill>
                <a:latin typeface="Times New Roman" panose="02020603050405020304" pitchFamily="18" charset="0"/>
                <a:cs typeface="Times New Roman" panose="02020603050405020304" pitchFamily="18" charset="0"/>
              </a:rPr>
              <a:t> Nam, </a:t>
            </a:r>
            <a:r>
              <a:rPr lang="en-US" sz="1600" b="1" dirty="0" err="1">
                <a:solidFill>
                  <a:srgbClr val="FFC000"/>
                </a:solidFill>
                <a:latin typeface="Times New Roman" panose="02020603050405020304" pitchFamily="18" charset="0"/>
                <a:cs typeface="Times New Roman" panose="02020603050405020304" pitchFamily="18" charset="0"/>
              </a:rPr>
              <a:t>chiến</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tranh</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phá</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FFC000"/>
                </a:solidFill>
                <a:latin typeface="Times New Roman" panose="02020603050405020304" pitchFamily="18" charset="0"/>
                <a:cs typeface="Times New Roman" panose="02020603050405020304" pitchFamily="18" charset="0"/>
              </a:rPr>
              <a:t>hoại</a:t>
            </a:r>
            <a:r>
              <a:rPr lang="en-US" sz="1600" b="1" dirty="0">
                <a:solidFill>
                  <a:srgbClr val="FFC000"/>
                </a:solidFill>
                <a:latin typeface="Times New Roman" panose="02020603050405020304" pitchFamily="18" charset="0"/>
                <a:cs typeface="Times New Roman" panose="02020603050405020304" pitchFamily="18" charset="0"/>
              </a:rPr>
              <a:t> </a:t>
            </a:r>
            <a:r>
              <a:rPr lang="en-US" sz="1600" b="1" dirty="0" err="1">
                <a:solidFill>
                  <a:srgbClr val="92D050"/>
                </a:solidFill>
                <a:latin typeface="Times New Roman" panose="02020603050405020304" pitchFamily="18" charset="0"/>
                <a:cs typeface="Times New Roman" panose="02020603050405020304" pitchFamily="18" charset="0"/>
              </a:rPr>
              <a:t>ra</a:t>
            </a:r>
            <a:r>
              <a:rPr lang="en-US" sz="1600" b="1" dirty="0">
                <a:solidFill>
                  <a:srgbClr val="92D050"/>
                </a:solidFill>
                <a:latin typeface="Times New Roman" panose="02020603050405020304" pitchFamily="18" charset="0"/>
                <a:cs typeface="Times New Roman" panose="02020603050405020304" pitchFamily="18" charset="0"/>
              </a:rPr>
              <a:t> </a:t>
            </a:r>
            <a:r>
              <a:rPr lang="en-US" sz="1600" b="1" dirty="0" err="1">
                <a:solidFill>
                  <a:srgbClr val="92D050"/>
                </a:solidFill>
                <a:latin typeface="Times New Roman" panose="02020603050405020304" pitchFamily="18" charset="0"/>
                <a:cs typeface="Times New Roman" panose="02020603050405020304" pitchFamily="18" charset="0"/>
              </a:rPr>
              <a:t>miền</a:t>
            </a:r>
            <a:r>
              <a:rPr lang="en-US" sz="1600" b="1" dirty="0">
                <a:solidFill>
                  <a:srgbClr val="92D050"/>
                </a:solidFill>
                <a:latin typeface="Times New Roman" panose="02020603050405020304" pitchFamily="18" charset="0"/>
                <a:cs typeface="Times New Roman" panose="02020603050405020304" pitchFamily="18" charset="0"/>
              </a:rPr>
              <a:t> </a:t>
            </a:r>
            <a:r>
              <a:rPr lang="en-US" sz="1600" b="1" dirty="0" err="1">
                <a:solidFill>
                  <a:srgbClr val="92D050"/>
                </a:solidFill>
                <a:latin typeface="Times New Roman" panose="02020603050405020304" pitchFamily="18" charset="0"/>
                <a:cs typeface="Times New Roman" panose="02020603050405020304" pitchFamily="18" charset="0"/>
              </a:rPr>
              <a:t>Bắc</a:t>
            </a:r>
            <a:endParaRPr lang="en-US" sz="1600" b="1" dirty="0">
              <a:solidFill>
                <a:srgbClr val="92D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15660" y="3020749"/>
            <a:ext cx="86106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400" b="1" dirty="0" err="1">
                <a:solidFill>
                  <a:srgbClr val="FFFF00"/>
                </a:solidFill>
                <a:latin typeface="Times New Roman" panose="02020603050405020304" pitchFamily="18" charset="0"/>
                <a:cs typeface="Times New Roman" panose="02020603050405020304" pitchFamily="18" charset="0"/>
              </a:rPr>
              <a:t>Đường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lối</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kháng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chiến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chống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Mỹ</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cứu</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nước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trên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cả</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nước</a:t>
            </a:r>
            <a:endParaRPr lang="en-US" sz="2400" b="1" dirty="0">
              <a:solidFill>
                <a:srgbClr val="FFFF00"/>
              </a:solidFill>
              <a:latin typeface="Times New Roman" panose="02020603050405020304" pitchFamily="18" charset="0"/>
              <a:cs typeface="Times New Roman" panose="02020603050405020304" pitchFamily="18" charset="0"/>
            </a:endParaRPr>
          </a:p>
          <a:p>
            <a:pPr algn="ctr"/>
            <a:r>
              <a:rPr lang="en-US" sz="2400" b="1" dirty="0" err="1">
                <a:solidFill>
                  <a:prstClr val="white"/>
                </a:solidFill>
                <a:latin typeface="Times New Roman" panose="02020603050405020304" pitchFamily="18" charset="0"/>
                <a:cs typeface="Times New Roman" panose="02020603050405020304" pitchFamily="18" charset="0"/>
              </a:rPr>
              <a:t>Hội</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nghị</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Trung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ương</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lần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11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3-1965) </a:t>
            </a:r>
            <a:r>
              <a:rPr lang="en-US" sz="2400" b="1" dirty="0" err="1">
                <a:solidFill>
                  <a:prstClr val="white"/>
                </a:solidFill>
                <a:latin typeface="Times New Roman" panose="02020603050405020304" pitchFamily="18" charset="0"/>
                <a:cs typeface="Times New Roman" panose="02020603050405020304" pitchFamily="18" charset="0"/>
              </a:rPr>
              <a:t>và</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lần</a:t>
            </a:r>
            <a:r>
              <a:rPr lang="en-US" sz="2400" b="1" dirty="0">
                <a:solidFill>
                  <a:prstClr val="white"/>
                </a:solidFill>
                <a:latin typeface="Times New Roman" panose="02020603050405020304" pitchFamily="18" charset="0"/>
                <a:cs typeface="Times New Roman" panose="02020603050405020304" pitchFamily="18" charset="0"/>
              </a:rPr>
              <a:t> </a:t>
            </a:r>
            <a:r>
              <a:rPr lang="en-US" sz="2400" b="1" dirty="0" err="1">
                <a:solidFill>
                  <a:prstClr val="white"/>
                </a:solidFill>
                <a:latin typeface="Times New Roman" panose="02020603050405020304" pitchFamily="18" charset="0"/>
                <a:cs typeface="Times New Roman" panose="02020603050405020304" pitchFamily="18" charset="0"/>
              </a:rPr>
              <a:t>thứ</a:t>
            </a:r>
            <a:r>
              <a:rPr lang="en-US" sz="2400" b="1" dirty="0">
                <a:solidFill>
                  <a:prstClr val="white"/>
                </a:solidFill>
                <a:latin typeface="Times New Roman" panose="02020603050405020304" pitchFamily="18" charset="0"/>
                <a:cs typeface="Times New Roman" panose="02020603050405020304" pitchFamily="18" charset="0"/>
              </a:rPr>
              <a:t> 12 (</a:t>
            </a:r>
            <a:r>
              <a:rPr lang="en-US" sz="2400" b="1" dirty="0" err="1">
                <a:solidFill>
                  <a:prstClr val="white"/>
                </a:solidFill>
                <a:latin typeface="Times New Roman" panose="02020603050405020304" pitchFamily="18" charset="0"/>
                <a:cs typeface="Times New Roman" panose="02020603050405020304" pitchFamily="18" charset="0"/>
              </a:rPr>
              <a:t>tháng</a:t>
            </a:r>
            <a:r>
              <a:rPr lang="en-US" sz="2400" b="1" dirty="0">
                <a:solidFill>
                  <a:prstClr val="white"/>
                </a:solidFill>
                <a:latin typeface="Times New Roman" panose="02020603050405020304" pitchFamily="18" charset="0"/>
                <a:cs typeface="Times New Roman" panose="02020603050405020304" pitchFamily="18" charset="0"/>
              </a:rPr>
              <a:t> 12-1965)</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10" name="Diagram 9"/>
          <p:cNvGraphicFramePr/>
          <p:nvPr>
            <p:extLst>
              <p:ext uri="{D42A27DB-BD31-4B8C-83A1-F6EECF244321}">
                <p14:modId xmlns:p14="http://schemas.microsoft.com/office/powerpoint/2010/main" val="3318802463"/>
              </p:ext>
            </p:extLst>
          </p:nvPr>
        </p:nvGraphicFramePr>
        <p:xfrm>
          <a:off x="381000" y="4495800"/>
          <a:ext cx="8458200" cy="1981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a:extLst>
              <a:ext uri="{FF2B5EF4-FFF2-40B4-BE49-F238E27FC236}">
                <a16:creationId xmlns:a16="http://schemas.microsoft.com/office/drawing/2014/main" id="{B4E01542-4186-E8F2-9688-92003AFA71C4}"/>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29249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0"/>
            <a:ext cx="8134350" cy="1325563"/>
          </a:xfrm>
        </p:spPr>
        <p:txBody>
          <a:bodyPr>
            <a:noAutofit/>
          </a:bodyPr>
          <a:lstStyle/>
          <a:p>
            <a:pPr algn="just"/>
            <a:r>
              <a:rPr lang="vi-VN" sz="2400" b="1" dirty="0"/>
              <a:t> </a:t>
            </a:r>
            <a:r>
              <a:rPr lang="vi-VN" sz="2800" b="1" dirty="0">
                <a:latin typeface="Times New Roman" panose="02020603050405020304" pitchFamily="18" charset="0"/>
                <a:cs typeface="Times New Roman" panose="02020603050405020304" pitchFamily="18" charset="0"/>
              </a:rPr>
              <a:t>b. Lãnh đạo miền Bắc xây dựng hậu phương, chống chiến tranh phá hoại  của đế quốc Mỹ, chi viện miền Nam (1965-1968)</a:t>
            </a:r>
          </a:p>
        </p:txBody>
      </p:sp>
      <p:sp>
        <p:nvSpPr>
          <p:cNvPr id="3" name="Content Placeholder 2"/>
          <p:cNvSpPr>
            <a:spLocks noGrp="1"/>
          </p:cNvSpPr>
          <p:nvPr>
            <p:ph idx="1"/>
          </p:nvPr>
        </p:nvSpPr>
        <p:spPr>
          <a:xfrm>
            <a:off x="304800" y="3430772"/>
            <a:ext cx="8134350" cy="4351338"/>
          </a:xfrm>
        </p:spPr>
        <p:txBody>
          <a:bodyPr/>
          <a:lstStyle/>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5-8-1964,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Mỹ đã dùng không quân và hải quân đánh phá miền 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a:t>
            </a:r>
          </a:p>
          <a:p>
            <a:pPr algn="just"/>
            <a:r>
              <a:rPr lang="vi-VN" sz="2800" dirty="0">
                <a:latin typeface="Times New Roman" panose="02020603050405020304" pitchFamily="18" charset="0"/>
                <a:cs typeface="Times New Roman" panose="02020603050405020304" pitchFamily="18" charset="0"/>
              </a:rPr>
              <a:t>Cuộc chiến tranh phá hoại của đế quốc Mỹ diễn ra rất ác liệt kể từ đầu </a:t>
            </a:r>
            <a:r>
              <a:rPr lang="vi-VN" sz="2800" dirty="0" err="1">
                <a:latin typeface="Times New Roman" panose="02020603050405020304" pitchFamily="18" charset="0"/>
                <a:cs typeface="Times New Roman" panose="02020603050405020304" pitchFamily="18" charset="0"/>
              </a:rPr>
              <a:t>tháng</a:t>
            </a:r>
            <a:r>
              <a:rPr lang="vi-VN" sz="2800" dirty="0">
                <a:latin typeface="Times New Roman" panose="02020603050405020304" pitchFamily="18" charset="0"/>
                <a:cs typeface="Times New Roman" panose="02020603050405020304" pitchFamily="18" charset="0"/>
              </a:rPr>
              <a:t> 2-1965</a:t>
            </a:r>
            <a:endParaRPr lang="en-US" sz="28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C963489-8489-AE40-99DE-666FBAA06D6B}"/>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105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09800"/>
            <a:ext cx="7886700" cy="1325563"/>
          </a:xfrm>
        </p:spPr>
        <p:txBody>
          <a:bodyPr>
            <a:noAutofit/>
          </a:bodyPr>
          <a:lstStyle/>
          <a:p>
            <a:pPr algn="ctr"/>
            <a:r>
              <a:rPr lang="vi-VN" sz="3200" b="1" dirty="0">
                <a:latin typeface="Times New Roman" panose="02020603050405020304" pitchFamily="18" charset="0"/>
                <a:cs typeface="Times New Roman" panose="02020603050405020304" pitchFamily="18" charset="0"/>
              </a:rPr>
              <a:t>Đảng đã chủ trương chuyển hướng và xác định nhiệm vụ cụ thể của miền Bắc</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21562" y="3810000"/>
            <a:ext cx="8686800" cy="4351338"/>
          </a:xfrm>
        </p:spPr>
        <p:txBody>
          <a:bodyPr>
            <a:noAutofit/>
          </a:bodyPr>
          <a:lstStyle/>
          <a:p>
            <a:pPr marL="0" indent="0" algn="just">
              <a:buNone/>
            </a:pP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1965, </a:t>
            </a:r>
            <a:r>
              <a:rPr lang="vi-VN" sz="2800" dirty="0">
                <a:latin typeface="Times New Roman" panose="02020603050405020304" pitchFamily="18" charset="0"/>
                <a:cs typeface="Times New Roman" panose="02020603050405020304" pitchFamily="18" charset="0"/>
              </a:rPr>
              <a:t>Đảng đã kịp thời chuyển hướng và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nhiệm vụ cụ thể của miền Bắc cho phù hợp</a:t>
            </a:r>
            <a:r>
              <a:rPr lang="en-US" sz="2800" dirty="0">
                <a:latin typeface="Times New Roman" panose="02020603050405020304" pitchFamily="18" charset="0"/>
                <a:cs typeface="Times New Roman" panose="02020603050405020304" pitchFamily="18" charset="0"/>
              </a:rPr>
              <a:t>:</a:t>
            </a:r>
          </a:p>
          <a:p>
            <a:pPr marL="0" indent="0" algn="ctr">
              <a:buNone/>
            </a:pPr>
            <a:r>
              <a:rPr lang="en-US" sz="2800" b="1" dirty="0">
                <a:latin typeface="Times New Roman" panose="02020603050405020304" pitchFamily="18" charset="0"/>
                <a:cs typeface="Times New Roman" panose="02020603050405020304" pitchFamily="18" charset="0"/>
              </a:rPr>
              <a:t>“</a:t>
            </a:r>
            <a:r>
              <a:rPr lang="vi-VN" sz="2800" b="1" dirty="0">
                <a:latin typeface="Times New Roman" panose="02020603050405020304" pitchFamily="18" charset="0"/>
                <a:cs typeface="Times New Roman" panose="02020603050405020304" pitchFamily="18" charset="0"/>
              </a:rPr>
              <a:t>Không có gì quý hơn độc lập, tự do</a:t>
            </a:r>
            <a:r>
              <a:rPr lang="en-US" sz="2800" b="1"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13A02E5F-014A-F884-8213-FF5596D02EE8}"/>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7562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8219" y="2144195"/>
            <a:ext cx="86106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c. Khôi phục kinh tế, bảo vệ Miền Bắc, đẩy mạnh cuộc chiến đấu giải phóng miền Nam, thống nhất Tổ quốc (1969-1975)</a:t>
            </a:r>
          </a:p>
        </p:txBody>
      </p:sp>
      <p:sp>
        <p:nvSpPr>
          <p:cNvPr id="3" name="Content Placeholder 2"/>
          <p:cNvSpPr>
            <a:spLocks noGrp="1"/>
          </p:cNvSpPr>
          <p:nvPr>
            <p:ph idx="1"/>
          </p:nvPr>
        </p:nvSpPr>
        <p:spPr>
          <a:xfrm>
            <a:off x="0" y="3460898"/>
            <a:ext cx="8915400" cy="4351338"/>
          </a:xfrm>
        </p:spPr>
        <p:txBody>
          <a:bodyPr>
            <a:noAutofit/>
          </a:bodyPr>
          <a:lstStyle/>
          <a:p>
            <a:pPr algn="just"/>
            <a:r>
              <a:rPr lang="vi-VN" sz="2800" dirty="0">
                <a:latin typeface="Times New Roman" panose="02020603050405020304" pitchFamily="18" charset="0"/>
                <a:cs typeface="Times New Roman" panose="02020603050405020304" pitchFamily="18" charset="0"/>
              </a:rPr>
              <a:t>Đảng đã lãnh đạo nhân dân miền Bắc thực hiện các kế hoạch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nhằm khắc phục hậu quả chiến tranh, tiếp tục cuộc xây dựng miền Bắc và tăng cường lực lượng cho miền Nam.</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q</a:t>
            </a:r>
            <a:r>
              <a:rPr lang="vi-VN" sz="2800" dirty="0">
                <a:latin typeface="Times New Roman" panose="02020603050405020304" pitchFamily="18" charset="0"/>
                <a:cs typeface="Times New Roman" panose="02020603050405020304" pitchFamily="18" charset="0"/>
              </a:rPr>
              <a:t>uyết tâm và chủ trương chiến lược hai bước</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“Vì độc lập, vì tự do, đánh cho Mỹ cút, đánh cho ngụy nhào”</a:t>
            </a:r>
            <a:r>
              <a:rPr lang="en-US" sz="2800" dirty="0">
                <a:latin typeface="Times New Roman" panose="02020603050405020304" pitchFamily="18" charset="0"/>
                <a:cs typeface="Times New Roman" panose="02020603050405020304" pitchFamily="18" charset="0"/>
              </a:rPr>
              <a:t>.</a:t>
            </a:r>
          </a:p>
          <a:p>
            <a:pPr algn="just"/>
            <a:endParaRPr lang="en-US" sz="2500" dirty="0"/>
          </a:p>
        </p:txBody>
      </p:sp>
      <p:sp>
        <p:nvSpPr>
          <p:cNvPr id="5" name="Rectangle 4">
            <a:extLst>
              <a:ext uri="{FF2B5EF4-FFF2-40B4-BE49-F238E27FC236}">
                <a16:creationId xmlns:a16="http://schemas.microsoft.com/office/drawing/2014/main" id="{2C096BFE-7D4E-BC81-4B40-F02455DC1635}"/>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04858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28800"/>
            <a:ext cx="8229600" cy="1143000"/>
          </a:xfrm>
        </p:spPr>
        <p:txBody>
          <a:bodyPr>
            <a:noAutofit/>
          </a:bodyPr>
          <a:lstStyle/>
          <a:p>
            <a:pPr algn="just"/>
            <a:r>
              <a:rPr lang="en-US" sz="2800" b="1" dirty="0">
                <a:latin typeface="Times New Roman" panose="02020603050405020304" pitchFamily="18" charset="0"/>
                <a:cs typeface="Times New Roman" panose="02020603050405020304" pitchFamily="18" charset="0"/>
              </a:rPr>
              <a:t>M</a:t>
            </a:r>
            <a:r>
              <a:rPr lang="vi-VN" sz="2800" b="1" dirty="0">
                <a:latin typeface="Times New Roman" panose="02020603050405020304" pitchFamily="18" charset="0"/>
                <a:cs typeface="Times New Roman" panose="02020603050405020304" pitchFamily="18" charset="0"/>
              </a:rPr>
              <a:t>iền Bắc tục cuộc xây dựng </a:t>
            </a:r>
            <a:r>
              <a:rPr lang="en-US" sz="2800" b="1" dirty="0">
                <a:latin typeface="Times New Roman" panose="02020603050405020304" pitchFamily="18" charset="0"/>
                <a:cs typeface="Times New Roman" panose="02020603050405020304" pitchFamily="18" charset="0"/>
              </a:rPr>
              <a:t>CNXH </a:t>
            </a:r>
            <a:r>
              <a:rPr lang="vi-VN" sz="2800" b="1" dirty="0">
                <a:latin typeface="Times New Roman" panose="02020603050405020304" pitchFamily="18" charset="0"/>
                <a:cs typeface="Times New Roman" panose="02020603050405020304" pitchFamily="18" charset="0"/>
              </a:rPr>
              <a:t>và tăng cường lực lượng cho miền Nam</a:t>
            </a:r>
            <a:r>
              <a:rPr lang="en-US" sz="28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228600" y="3200400"/>
            <a:ext cx="8229600" cy="5562600"/>
          </a:xfrm>
        </p:spPr>
        <p:txBody>
          <a:bodyPr>
            <a:noAutofit/>
          </a:bodyPr>
          <a:lstStyle/>
          <a:p>
            <a:pPr algn="just"/>
            <a:r>
              <a:rPr lang="en-US" sz="2800" dirty="0">
                <a:latin typeface="Times New Roman" panose="02020603050405020304" pitchFamily="18" charset="0"/>
                <a:cs typeface="Times New Roman" panose="02020603050405020304" pitchFamily="18" charset="0"/>
              </a:rPr>
              <a:t>T</a:t>
            </a:r>
            <a:r>
              <a:rPr lang="vi-VN" sz="2800" dirty="0">
                <a:latin typeface="Times New Roman" panose="02020603050405020304" pitchFamily="18" charset="0"/>
                <a:cs typeface="Times New Roman" panose="02020603050405020304" pitchFamily="18" charset="0"/>
              </a:rPr>
              <a:t>ừ tháng 11-1968, Đảng đã lãnh đạo nhân dân miền Bắc thực hiện các kế hoạch ngắn hạn nhằm khắc phục hậu quả chiến tranh, tiếp tục cuộc xây dựng miền Bắc và tăng cường lực lượng cho miền Nam</a:t>
            </a:r>
            <a:endParaRPr lang="en-US" sz="28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4-1972, </a:t>
            </a:r>
            <a:r>
              <a:rPr lang="vi-VN" sz="2800" dirty="0">
                <a:latin typeface="Times New Roman" panose="02020603050405020304" pitchFamily="18" charset="0"/>
                <a:cs typeface="Times New Roman" panose="02020603050405020304" pitchFamily="18" charset="0"/>
              </a:rPr>
              <a:t>đế quốc Mỹ đã cho máy bay, tàu chiến tiến hành cuộc chiến tranh phá hoại miền Bắc lần thứ hai hết sức ác liệt, nhất là cuộc rải thảm bom 12 ngày đêm bằng pháo đài bay B.52 tại Hà Nội, Hải Phòng và một số địa phương khác. </a:t>
            </a:r>
            <a:endParaRPr lang="en-US" sz="28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DCAF0AF5-3739-8C52-6AD9-6E3250CF7B77}"/>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8129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p:cNvSpPr txBox="1"/>
          <p:nvPr/>
        </p:nvSpPr>
        <p:spPr>
          <a:xfrm>
            <a:off x="0" y="2647666"/>
            <a:ext cx="9144000" cy="1378424"/>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 name="Rectangle 3"/>
          <p:cNvSpPr/>
          <p:nvPr/>
        </p:nvSpPr>
        <p:spPr>
          <a:xfrm>
            <a:off x="0" y="2715161"/>
            <a:ext cx="9144000" cy="1323439"/>
          </a:xfrm>
          <a:prstGeom prst="rect">
            <a:avLst/>
          </a:prstGeom>
        </p:spPr>
        <p:txBody>
          <a:bodyPr wrap="square">
            <a:spAutoFit/>
          </a:bodyPr>
          <a:lstStyle/>
          <a:p>
            <a:pPr algn="ctr"/>
            <a:r>
              <a:rPr lang="en-US" sz="40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CHỦ TRƯƠNG KHÁNG CHIẾN, KIẾN QUỐC CỦA ĐẢNG</a:t>
            </a:r>
            <a:endParaRPr lang="en-US" sz="4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5" name="Picture 4" descr="http://phienbancu.tuoitre.vn/Tianyon/Cache/Image/564/196564.jpg"/>
          <p:cNvPicPr/>
          <p:nvPr/>
        </p:nvPicPr>
        <p:blipFill>
          <a:blip r:embed="rId3" cstate="print"/>
          <a:srcRect/>
          <a:stretch>
            <a:fillRect/>
          </a:stretch>
        </p:blipFill>
        <p:spPr bwMode="auto">
          <a:xfrm>
            <a:off x="2781300" y="247366"/>
            <a:ext cx="3619500" cy="2133600"/>
          </a:xfrm>
          <a:prstGeom prst="rect">
            <a:avLst/>
          </a:prstGeom>
          <a:ln>
            <a:noFill/>
          </a:ln>
          <a:effectLst>
            <a:softEdge rad="112500"/>
          </a:effectLst>
        </p:spPr>
      </p:pic>
      <p:pic>
        <p:nvPicPr>
          <p:cNvPr id="7" name="Picture 6" descr="http://phienbancu.tuoitre.vn/Tianyon/Cache/Image/516/196516.jpg"/>
          <p:cNvPicPr/>
          <p:nvPr/>
        </p:nvPicPr>
        <p:blipFill>
          <a:blip r:embed="rId4" cstate="print"/>
          <a:srcRect/>
          <a:stretch>
            <a:fillRect/>
          </a:stretch>
        </p:blipFill>
        <p:spPr bwMode="auto">
          <a:xfrm>
            <a:off x="177421" y="4114801"/>
            <a:ext cx="5281474" cy="2590800"/>
          </a:xfrm>
          <a:prstGeom prst="rect">
            <a:avLst/>
          </a:prstGeom>
          <a:ln>
            <a:noFill/>
          </a:ln>
          <a:effectLst>
            <a:softEdge rad="112500"/>
          </a:effectLst>
        </p:spPr>
      </p:pic>
      <p:pic>
        <p:nvPicPr>
          <p:cNvPr id="8" name="Picture 8" descr="35"/>
          <p:cNvPicPr>
            <a:picLocks noChangeAspect="1" noChangeArrowheads="1"/>
          </p:cNvPicPr>
          <p:nvPr/>
        </p:nvPicPr>
        <p:blipFill>
          <a:blip r:embed="rId5" cstate="print"/>
          <a:srcRect/>
          <a:stretch>
            <a:fillRect/>
          </a:stretch>
        </p:blipFill>
        <p:spPr bwMode="auto">
          <a:xfrm>
            <a:off x="304800" y="247366"/>
            <a:ext cx="2127282" cy="2133600"/>
          </a:xfrm>
          <a:prstGeom prst="rect">
            <a:avLst/>
          </a:prstGeom>
          <a:ln>
            <a:noFill/>
          </a:ln>
          <a:effectLst>
            <a:softEdge rad="112500"/>
          </a:effectLst>
        </p:spPr>
      </p:pic>
      <p:pic>
        <p:nvPicPr>
          <p:cNvPr id="10" name="Picture 9"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8895" y="4114802"/>
            <a:ext cx="3409331" cy="2590798"/>
          </a:xfrm>
          <a:prstGeom prst="rect">
            <a:avLst/>
          </a:prstGeom>
          <a:ln>
            <a:noFill/>
          </a:ln>
          <a:effectLst>
            <a:softEdge rad="112500"/>
          </a:effectLst>
        </p:spPr>
      </p:pic>
      <p:pic>
        <p:nvPicPr>
          <p:cNvPr id="11" name="Picture 10"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9400" y="247366"/>
            <a:ext cx="2018755" cy="2219635"/>
          </a:xfrm>
          <a:prstGeom prst="rect">
            <a:avLst/>
          </a:prstGeom>
          <a:ln>
            <a:noFill/>
          </a:ln>
          <a:effectLst>
            <a:softEdge rad="112500"/>
          </a:effectLst>
        </p:spPr>
      </p:pic>
    </p:spTree>
    <p:extLst>
      <p:ext uri="{BB962C8B-B14F-4D97-AF65-F5344CB8AC3E}">
        <p14:creationId xmlns:p14="http://schemas.microsoft.com/office/powerpoint/2010/main" val="301971511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733800"/>
            <a:ext cx="8229600" cy="4525963"/>
          </a:xfrm>
        </p:spPr>
        <p:txBody>
          <a:bodyPr>
            <a:normAutofit/>
          </a:bodyPr>
          <a:lstStyle/>
          <a:p>
            <a:pPr algn="just"/>
            <a:r>
              <a:rPr lang="en-US" sz="2600" i="1" dirty="0">
                <a:latin typeface="Times New Roman" panose="02020603050405020304" pitchFamily="18" charset="0"/>
                <a:cs typeface="Times New Roman" panose="02020603050405020304" pitchFamily="18" charset="0"/>
              </a:rPr>
              <a:t>Ở </a:t>
            </a:r>
            <a:r>
              <a:rPr lang="en-US" sz="2600" i="1" dirty="0" err="1">
                <a:latin typeface="Times New Roman" panose="02020603050405020304" pitchFamily="18" charset="0"/>
                <a:cs typeface="Times New Roman" panose="02020603050405020304" pitchFamily="18" charset="0"/>
              </a:rPr>
              <a:t>miền</a:t>
            </a:r>
            <a:r>
              <a:rPr lang="en-US" sz="2600" i="1" dirty="0">
                <a:latin typeface="Times New Roman" panose="02020603050405020304" pitchFamily="18" charset="0"/>
                <a:cs typeface="Times New Roman" panose="02020603050405020304" pitchFamily="18" charset="0"/>
              </a:rPr>
              <a:t> Nam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Níchxơn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thay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Việt</a:t>
            </a:r>
            <a:r>
              <a:rPr lang="en-US" sz="2600" dirty="0">
                <a:latin typeface="Times New Roman" panose="02020603050405020304" pitchFamily="18" charset="0"/>
                <a:cs typeface="Times New Roman" panose="02020603050405020304" pitchFamily="18" charset="0"/>
              </a:rPr>
              <a:t> Nam </a:t>
            </a:r>
            <a:r>
              <a:rPr lang="en-US" sz="2600" dirty="0" err="1">
                <a:latin typeface="Times New Roman" panose="02020603050405020304" pitchFamily="18" charset="0"/>
                <a:cs typeface="Times New Roman" panose="02020603050405020304" pitchFamily="18" charset="0"/>
              </a:rPr>
              <a:t>hóa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tranh</a:t>
            </a:r>
            <a:r>
              <a:rPr lang="en-US" sz="2600" dirty="0">
                <a:latin typeface="Times New Roman" panose="02020603050405020304" pitchFamily="18" charset="0"/>
                <a:cs typeface="Times New Roman" panose="02020603050405020304" pitchFamily="18" charset="0"/>
              </a:rPr>
              <a:t>”. </a:t>
            </a:r>
          </a:p>
          <a:p>
            <a:pPr algn="just"/>
            <a:r>
              <a:rPr lang="en-US" sz="2600" dirty="0" err="1">
                <a:latin typeface="Times New Roman" panose="02020603050405020304" pitchFamily="18" charset="0"/>
                <a:cs typeface="Times New Roman" panose="02020603050405020304" pitchFamily="18" charset="0"/>
              </a:rPr>
              <a:t>Đảng</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quyết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chủ</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năm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mới</a:t>
            </a:r>
            <a:r>
              <a:rPr lang="en-US" sz="2600" dirty="0">
                <a:latin typeface="Times New Roman" panose="02020603050405020304" pitchFamily="18" charset="0"/>
                <a:cs typeface="Times New Roman" panose="02020603050405020304" pitchFamily="18" charset="0"/>
              </a:rPr>
              <a:t> (1-1-1969)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Chí</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lập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do,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Mỹ</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cút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đánh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nhào</a:t>
            </a:r>
            <a:r>
              <a:rPr lang="en-US" sz="26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14B7BD0D-003C-4634-9904-1C3103F471D5}"/>
              </a:ext>
            </a:extLst>
          </p:cNvPr>
          <p:cNvSpPr/>
          <p:nvPr/>
        </p:nvSpPr>
        <p:spPr>
          <a:xfrm>
            <a:off x="609600" y="2412785"/>
            <a:ext cx="8305800" cy="1292662"/>
          </a:xfrm>
          <a:prstGeom prst="rect">
            <a:avLst/>
          </a:prstGeom>
          <a:solidFill>
            <a:schemeClr val="accent6">
              <a:lumMod val="20000"/>
              <a:lumOff val="80000"/>
              <a:alpha val="37000"/>
            </a:schemeClr>
          </a:solidFill>
          <a:ln>
            <a:noFill/>
          </a:ln>
          <a:effectLst/>
          <a:scene3d>
            <a:camera prst="orthographicFront">
              <a:rot lat="0" lon="0" rev="0"/>
            </a:camera>
            <a:lightRig rig="contrasting" dir="t">
              <a:rot lat="0" lon="0" rev="7800000"/>
            </a:lightRig>
          </a:scene3d>
          <a:sp3d>
            <a:bevelT w="139700" h="139700"/>
          </a:sp3d>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n-US" sz="2600" b="1" dirty="0">
                <a:solidFill>
                  <a:srgbClr val="002060"/>
                </a:solidFill>
                <a:latin typeface="Times New Roman" panose="02020603050405020304" pitchFamily="18" charset="0"/>
                <a:cs typeface="Times New Roman" panose="02020603050405020304" pitchFamily="18" charset="0"/>
              </a:rPr>
              <a:t>ĐẨY MẠNH CUỘC CHIẾN ĐẤU</a:t>
            </a:r>
          </a:p>
          <a:p>
            <a:pPr algn="ctr"/>
            <a:r>
              <a:rPr lang="vi-VN" sz="2600" b="1" dirty="0">
                <a:solidFill>
                  <a:srgbClr val="002060"/>
                </a:solidFill>
                <a:latin typeface="Times New Roman" panose="02020603050405020304" pitchFamily="18" charset="0"/>
                <a:cs typeface="Times New Roman" panose="02020603050405020304" pitchFamily="18" charset="0"/>
              </a:rPr>
              <a:t>GIẢI PHÓNG MIỀN NAM, THỐNG NHẤT TỔ QUỐC </a:t>
            </a:r>
            <a:endParaRPr lang="en-US" sz="2600" b="1" dirty="0">
              <a:solidFill>
                <a:srgbClr val="002060"/>
              </a:solidFill>
              <a:latin typeface="Times New Roman" panose="02020603050405020304" pitchFamily="18" charset="0"/>
              <a:cs typeface="Times New Roman" panose="02020603050405020304" pitchFamily="18" charset="0"/>
            </a:endParaRPr>
          </a:p>
          <a:p>
            <a:pPr algn="ctr"/>
            <a:r>
              <a:rPr lang="vi-VN" sz="2600" b="1" dirty="0">
                <a:solidFill>
                  <a:srgbClr val="C00000"/>
                </a:solidFill>
                <a:latin typeface="Times New Roman" panose="02020603050405020304" pitchFamily="18" charset="0"/>
                <a:cs typeface="Times New Roman" panose="02020603050405020304" pitchFamily="18" charset="0"/>
              </a:rPr>
              <a:t>(1969-1975)</a:t>
            </a:r>
            <a:endParaRPr lang="en-US" sz="2600" b="1" dirty="0">
              <a:solidFill>
                <a:srgbClr val="C0000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DC232EE5-F177-F00D-6A95-8FE8569DD10D}"/>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83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1130" y="2277140"/>
            <a:ext cx="8229600" cy="1143000"/>
          </a:xfrm>
        </p:spPr>
        <p:txBody>
          <a:bodyPr>
            <a:noAutofit/>
          </a:bodyPr>
          <a:lstStyle/>
          <a:p>
            <a:pPr algn="just"/>
            <a:r>
              <a:rPr lang="vi-VN" sz="3200" b="1" dirty="0">
                <a:latin typeface="Times New Roman" panose="02020603050405020304" pitchFamily="18" charset="0"/>
                <a:cs typeface="Times New Roman" panose="02020603050405020304" pitchFamily="18" charset="0"/>
              </a:rPr>
              <a:t>3. Thành tựu, hạn chế và kinh nghiệm lãnh đạo của Đảng thời kỳ 1954- 1975</a:t>
            </a:r>
            <a:endParaRPr lang="en-US" sz="32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3581400"/>
            <a:ext cx="8229600" cy="4525963"/>
          </a:xfrm>
        </p:spPr>
        <p:txBody>
          <a:bodyPr>
            <a:normAutofit/>
          </a:bodyPr>
          <a:lstStyle/>
          <a:p>
            <a:pPr marL="0" indent="0" algn="just">
              <a:buNone/>
            </a:pPr>
            <a:r>
              <a:rPr lang="vi-VN" sz="3200" dirty="0">
                <a:latin typeface="Times New Roman" panose="02020603050405020304" pitchFamily="18" charset="0"/>
                <a:cs typeface="Times New Roman" panose="02020603050405020304" pitchFamily="18" charset="0"/>
              </a:rPr>
              <a:t>a. Thành tựu, hạn chế và kinh nghiệm lãnh đạo xây dựng, bảo vệ miền Bắc </a:t>
            </a:r>
            <a:endParaRPr lang="en-US" sz="3200" dirty="0">
              <a:latin typeface="Times New Roman" panose="02020603050405020304" pitchFamily="18" charset="0"/>
              <a:cs typeface="Times New Roman" panose="02020603050405020304" pitchFamily="18" charset="0"/>
            </a:endParaRPr>
          </a:p>
          <a:p>
            <a:pPr marL="0" indent="0" algn="just">
              <a:buNone/>
            </a:pPr>
            <a:r>
              <a:rPr lang="vi-VN" sz="3200" dirty="0">
                <a:latin typeface="Times New Roman" panose="02020603050405020304" pitchFamily="18" charset="0"/>
                <a:cs typeface="Times New Roman" panose="02020603050405020304" pitchFamily="18" charset="0"/>
              </a:rPr>
              <a:t>b. Ý nghĩa lịch sử và kinh nghiệm lãnh đạo cuộc kháng chiến chống Mỹ, cứu nước, giải phóng miền Nam, thống nh</a:t>
            </a:r>
            <a:r>
              <a:rPr lang="en-US" sz="3200" dirty="0">
                <a:latin typeface="Times New Roman" panose="02020603050405020304" pitchFamily="18" charset="0"/>
                <a:cs typeface="Times New Roman" panose="02020603050405020304" pitchFamily="18" charset="0"/>
              </a:rPr>
              <a:t>ấ</a:t>
            </a:r>
            <a:r>
              <a:rPr lang="vi-VN" sz="3200" dirty="0">
                <a:latin typeface="Times New Roman" panose="02020603050405020304" pitchFamily="18" charset="0"/>
                <a:cs typeface="Times New Roman" panose="02020603050405020304" pitchFamily="18" charset="0"/>
              </a:rPr>
              <a:t>t Tổ quốc</a:t>
            </a:r>
            <a:endParaRPr lang="en-US" sz="32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381F01F5-60BE-A824-DAA7-73228E3653E5}"/>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6658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0" name="Picture 19" descr="vietnamlg.gif"/>
          <p:cNvPicPr>
            <a:picLocks noChangeAspect="1"/>
          </p:cNvPicPr>
          <p:nvPr/>
        </p:nvPicPr>
        <p:blipFill>
          <a:blip r:embed="rId3" cstate="print"/>
          <a:stretch>
            <a:fillRect/>
          </a:stretch>
        </p:blipFill>
        <p:spPr>
          <a:xfrm>
            <a:off x="685800" y="762000"/>
            <a:ext cx="2095500" cy="1524000"/>
          </a:xfrm>
          <a:prstGeom prst="rect">
            <a:avLst/>
          </a:prstGeom>
        </p:spPr>
      </p:pic>
      <p:pic>
        <p:nvPicPr>
          <p:cNvPr id="21" name="Picture 20" descr="DCSVN-HCM.jpg"/>
          <p:cNvPicPr>
            <a:picLocks noChangeAspect="1"/>
          </p:cNvPicPr>
          <p:nvPr/>
        </p:nvPicPr>
        <p:blipFill>
          <a:blip r:embed="rId4" cstate="email"/>
          <a:stretch>
            <a:fillRect/>
          </a:stretch>
        </p:blipFill>
        <p:spPr>
          <a:xfrm>
            <a:off x="3505200" y="762000"/>
            <a:ext cx="1828800" cy="1600200"/>
          </a:xfrm>
          <a:prstGeom prst="rect">
            <a:avLst/>
          </a:prstGeom>
        </p:spPr>
      </p:pic>
      <p:sp>
        <p:nvSpPr>
          <p:cNvPr id="22" name="TextBox 21"/>
          <p:cNvSpPr txBox="1"/>
          <p:nvPr/>
        </p:nvSpPr>
        <p:spPr>
          <a:xfrm>
            <a:off x="533400" y="2554069"/>
            <a:ext cx="22860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đội</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3" name="TextBox 22"/>
          <p:cNvSpPr txBox="1"/>
          <p:nvPr/>
        </p:nvSpPr>
        <p:spPr>
          <a:xfrm>
            <a:off x="3276600" y="2554069"/>
            <a:ext cx="24384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lãnh</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đạo</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đúng</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đắn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Đảng</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TextBox 23"/>
          <p:cNvSpPr txBox="1"/>
          <p:nvPr/>
        </p:nvSpPr>
        <p:spPr>
          <a:xfrm>
            <a:off x="5867400" y="2554069"/>
            <a:ext cx="2971800" cy="646331"/>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Miền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Bắc</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xã</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chủ</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nghĩa</a:t>
            </a:r>
            <a:endPar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TextBox 24"/>
          <p:cNvSpPr txBox="1"/>
          <p:nvPr/>
        </p:nvSpPr>
        <p:spPr>
          <a:xfrm>
            <a:off x="531962" y="4782740"/>
            <a:ext cx="3429000"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đoàn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kết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đấu</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ba</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nước</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Lào</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Cam-</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pu</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-chia</a:t>
            </a:r>
          </a:p>
        </p:txBody>
      </p:sp>
      <p:sp>
        <p:nvSpPr>
          <p:cNvPr id="26" name="TextBox 25"/>
          <p:cNvSpPr txBox="1"/>
          <p:nvPr/>
        </p:nvSpPr>
        <p:spPr>
          <a:xfrm>
            <a:off x="4704272" y="4782740"/>
            <a:ext cx="4114800" cy="923330"/>
          </a:xfrm>
          <a:prstGeom prst="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ủng</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giúp</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đỡ</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nhiệt</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tình</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toàn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giới</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kể</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dân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tiến</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bộ</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Mỹ</a:t>
            </a: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4" name="Rectangle 33"/>
          <p:cNvSpPr/>
          <p:nvPr/>
        </p:nvSpPr>
        <p:spPr>
          <a:xfrm>
            <a:off x="2954339" y="152400"/>
            <a:ext cx="3187090" cy="461665"/>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Nguyên</a:t>
            </a: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nhân</a:t>
            </a: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thắng</a:t>
            </a:r>
            <a:r>
              <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 </a:t>
            </a:r>
            <a:r>
              <a:rPr kumimoji="0" lang="en-US" sz="2400" b="1" i="0" u="none" strike="noStrike" kern="0" cap="none" spc="0" normalizeH="0" baseline="0" noProof="0" dirty="0" err="1">
                <a:ln>
                  <a:noFill/>
                </a:ln>
                <a:solidFill>
                  <a:srgbClr val="FFFF00"/>
                </a:solidFill>
                <a:effectLst/>
                <a:uLnTx/>
                <a:uFillTx/>
                <a:latin typeface="Times New Roman" panose="02020603050405020304" pitchFamily="18" charset="0"/>
                <a:cs typeface="Times New Roman" panose="02020603050405020304" pitchFamily="18" charset="0"/>
              </a:rPr>
              <a:t>lợi</a:t>
            </a:r>
            <a:endParaRPr kumimoji="0" lang="en-US" sz="2400" b="1" i="0" u="none" strike="noStrike" kern="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pic>
        <p:nvPicPr>
          <p:cNvPr id="2052" name="Picture 4" descr="Bài 28 : Xây dựng chủ nghĩa xã hội ở miền Bắc, đấu tranh chống đế quốc Mĩ  và chính quyền Sài Gòn ở miền Nam (1954-1965) - Hoc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2" y="762000"/>
            <a:ext cx="2479675" cy="1809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114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310756774"/>
              </p:ext>
            </p:extLst>
          </p:nvPr>
        </p:nvGraphicFramePr>
        <p:xfrm>
          <a:off x="-609600" y="-228600"/>
          <a:ext cx="9525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31588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6q.jpg"/>
          <p:cNvPicPr>
            <a:picLocks noChangeAspect="1"/>
          </p:cNvPicPr>
          <p:nvPr/>
        </p:nvPicPr>
        <p:blipFill>
          <a:blip r:embed="rId2"/>
          <a:stretch>
            <a:fillRect/>
          </a:stretch>
        </p:blipFill>
        <p:spPr>
          <a:xfrm>
            <a:off x="2971800" y="3255645"/>
            <a:ext cx="3581400" cy="1773555"/>
          </a:xfrm>
          <a:prstGeom prst="rect">
            <a:avLst/>
          </a:prstGeom>
          <a:ln>
            <a:noFill/>
          </a:ln>
          <a:effectLst>
            <a:outerShdw blurRad="292100" dist="139700" dir="2700000" algn="tl" rotWithShape="0">
              <a:srgbClr val="333333">
                <a:alpha val="65000"/>
              </a:srgbClr>
            </a:outerShdw>
          </a:effectLst>
        </p:spPr>
      </p:pic>
      <p:pic>
        <p:nvPicPr>
          <p:cNvPr id="9" name="Diagram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28600"/>
            <a:ext cx="9102725" cy="237172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3796" name="Title 1"/>
          <p:cNvSpPr txBox="1">
            <a:spLocks/>
          </p:cNvSpPr>
          <p:nvPr/>
        </p:nvSpPr>
        <p:spPr bwMode="black">
          <a:xfrm>
            <a:off x="41275" y="3606166"/>
            <a:ext cx="280860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lgn="ctr" eaLnBrk="1" hangingPunct="1">
              <a:spcBef>
                <a:spcPct val="0"/>
              </a:spcBef>
              <a:buClrTx/>
              <a:buSzTx/>
              <a:buFontTx/>
              <a:buNone/>
            </a:pPr>
            <a:r>
              <a:rPr lang="en-US" altLang="en-US" sz="2000" b="1" dirty="0" err="1">
                <a:solidFill>
                  <a:srgbClr val="990033"/>
                </a:solidFill>
                <a:latin typeface="Times New Roman" panose="02020603050405020304" pitchFamily="18" charset="0"/>
                <a:cs typeface="Arial" panose="020B0604020202020204" pitchFamily="34" charset="0"/>
              </a:rPr>
              <a:t>Ch</a:t>
            </a:r>
            <a:r>
              <a:rPr lang="en-US" altLang="en-US" sz="2000" b="1" dirty="0" err="1">
                <a:solidFill>
                  <a:srgbClr val="990033"/>
                </a:solidFill>
                <a:latin typeface="Times New Roman" panose="02020603050405020304" pitchFamily="18" charset="0"/>
              </a:rPr>
              <a:t>ỉ</a:t>
            </a:r>
            <a:r>
              <a:rPr lang="en-US" altLang="en-US" sz="2000" b="1" dirty="0">
                <a:solidFill>
                  <a:srgbClr val="990033"/>
                </a:solidFill>
                <a:latin typeface="Times New Roman" panose="02020603050405020304" pitchFamily="18" charset="0"/>
              </a:rPr>
              <a:t> </a:t>
            </a:r>
            <a:r>
              <a:rPr lang="en-US" altLang="en-US" sz="2000" b="1" dirty="0" err="1">
                <a:solidFill>
                  <a:srgbClr val="990033"/>
                </a:solidFill>
                <a:latin typeface="Times New Roman" panose="02020603050405020304" pitchFamily="18" charset="0"/>
              </a:rPr>
              <a:t>thị</a:t>
            </a:r>
            <a:r>
              <a:rPr lang="en-US" altLang="en-US" sz="2000" b="1" dirty="0">
                <a:solidFill>
                  <a:srgbClr val="990033"/>
                </a:solidFill>
                <a:latin typeface="Times New Roman" panose="02020603050405020304" pitchFamily="18" charset="0"/>
              </a:rPr>
              <a:t> “KHÁNG CHIẾN, </a:t>
            </a:r>
          </a:p>
          <a:p>
            <a:pPr algn="ctr" eaLnBrk="1" hangingPunct="1">
              <a:spcBef>
                <a:spcPct val="0"/>
              </a:spcBef>
              <a:buClrTx/>
              <a:buSzTx/>
              <a:buFontTx/>
              <a:buNone/>
            </a:pPr>
            <a:r>
              <a:rPr lang="en-US" altLang="en-US" sz="2000" b="1" dirty="0">
                <a:solidFill>
                  <a:srgbClr val="990033"/>
                </a:solidFill>
                <a:latin typeface="Times New Roman" panose="02020603050405020304" pitchFamily="18" charset="0"/>
              </a:rPr>
              <a:t>KIẾN QUỐC”</a:t>
            </a:r>
            <a:r>
              <a:rPr lang="en-US" altLang="en-US" sz="2000" b="1" dirty="0">
                <a:solidFill>
                  <a:srgbClr val="990033"/>
                </a:solidFill>
                <a:latin typeface="Times New Roman" panose="02020603050405020304" pitchFamily="18" charset="0"/>
                <a:cs typeface="Arial" panose="020B0604020202020204" pitchFamily="34" charset="0"/>
              </a:rPr>
              <a:t> 25/11/1945</a:t>
            </a:r>
          </a:p>
        </p:txBody>
      </p:sp>
      <p:cxnSp>
        <p:nvCxnSpPr>
          <p:cNvPr id="12" name="Straight Arrow Connector 11"/>
          <p:cNvCxnSpPr>
            <a:cxnSpLocks/>
            <a:stCxn id="4" idx="0"/>
          </p:cNvCxnSpPr>
          <p:nvPr/>
        </p:nvCxnSpPr>
        <p:spPr>
          <a:xfrm flipH="1" flipV="1">
            <a:off x="1600200" y="2569845"/>
            <a:ext cx="31623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cxnSpLocks/>
            <a:stCxn id="4" idx="0"/>
          </p:cNvCxnSpPr>
          <p:nvPr/>
        </p:nvCxnSpPr>
        <p:spPr>
          <a:xfrm flipH="1" flipV="1">
            <a:off x="3657600" y="2569845"/>
            <a:ext cx="11049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cxnSpLocks/>
            <a:stCxn id="4" idx="0"/>
          </p:cNvCxnSpPr>
          <p:nvPr/>
        </p:nvCxnSpPr>
        <p:spPr>
          <a:xfrm flipV="1">
            <a:off x="4762500" y="2569845"/>
            <a:ext cx="11430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cxnSpLocks/>
            <a:stCxn id="4" idx="0"/>
          </p:cNvCxnSpPr>
          <p:nvPr/>
        </p:nvCxnSpPr>
        <p:spPr>
          <a:xfrm flipV="1">
            <a:off x="4762500" y="2569845"/>
            <a:ext cx="3352800" cy="685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6D2537F8-2A37-4E8C-8671-A05EE8ADD9BF}"/>
              </a:ext>
            </a:extLst>
          </p:cNvPr>
          <p:cNvSpPr txBox="1"/>
          <p:nvPr/>
        </p:nvSpPr>
        <p:spPr>
          <a:xfrm>
            <a:off x="304800" y="5379721"/>
            <a:ext cx="8382000" cy="1133965"/>
          </a:xfrm>
          <a:prstGeom prst="rect">
            <a:avLst/>
          </a:prstGeom>
          <a:noFill/>
        </p:spPr>
        <p:txBody>
          <a:bodyPr wrap="square">
            <a:spAutoFit/>
          </a:bodyPr>
          <a:lstStyle/>
          <a:p>
            <a:pPr algn="just">
              <a:lnSpc>
                <a:spcPct val="150000"/>
              </a:lnSpc>
              <a:spcAft>
                <a:spcPts val="0"/>
              </a:spcAft>
            </a:pP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ngoại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giao</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thực</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hiện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chủ</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trương</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Hoa-Việt</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thân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thiện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đối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với</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Pháp</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độc</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lập</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chính</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trị</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nhân</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nhượng</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về</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kinh</a:t>
            </a:r>
            <a:r>
              <a:rPr lang="en-US" sz="2400" b="1" dirty="0">
                <a:solidFill>
                  <a:srgbClr val="000000"/>
                </a:solidFill>
                <a:latin typeface="Times New Roman" panose="02020603050405020304" pitchFamily="18" charset="0"/>
                <a:ea typeface="SimSun" panose="02010600030101010101" pitchFamily="2" charset="-122"/>
              </a:rPr>
              <a:t> </a:t>
            </a:r>
            <a:r>
              <a:rPr lang="en-US" sz="2400" b="1" dirty="0" err="1">
                <a:solidFill>
                  <a:srgbClr val="000000"/>
                </a:solidFill>
                <a:latin typeface="Times New Roman" panose="02020603050405020304" pitchFamily="18" charset="0"/>
                <a:ea typeface="SimSun" panose="02010600030101010101" pitchFamily="2" charset="-122"/>
              </a:rPr>
              <a:t>tế</a:t>
            </a:r>
            <a:r>
              <a:rPr lang="en-US" sz="2400" b="1" dirty="0">
                <a:solidFill>
                  <a:srgbClr val="000000"/>
                </a:solidFill>
                <a:latin typeface="Times New Roman" panose="02020603050405020304" pitchFamily="18" charset="0"/>
                <a:ea typeface="SimSun" panose="02010600030101010101" pitchFamily="2" charset="-122"/>
              </a:rPr>
              <a:t>”. </a:t>
            </a:r>
            <a:endParaRPr lang="en-US" sz="2400" b="1" dirty="0">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13422930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2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33796">
                                            <p:txEl>
                                              <p:pRg st="0" end="0"/>
                                            </p:txEl>
                                          </p:spTgt>
                                        </p:tgtEl>
                                        <p:attrNameLst>
                                          <p:attrName>style.visibility</p:attrName>
                                        </p:attrNameLst>
                                      </p:cBhvr>
                                      <p:to>
                                        <p:strVal val="visible"/>
                                      </p:to>
                                    </p:set>
                                    <p:animEffect transition="in" filter="dissolve">
                                      <p:cBhvr>
                                        <p:cTn id="18" dur="500"/>
                                        <p:tgtEl>
                                          <p:spTgt spid="3379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3796">
                                            <p:txEl>
                                              <p:pRg st="1" end="1"/>
                                            </p:txEl>
                                          </p:spTgt>
                                        </p:tgtEl>
                                        <p:attrNameLst>
                                          <p:attrName>style.visibility</p:attrName>
                                        </p:attrNameLst>
                                      </p:cBhvr>
                                      <p:to>
                                        <p:strVal val="visible"/>
                                      </p:to>
                                    </p:set>
                                    <p:animEffect transition="in" filter="dissolve">
                                      <p:cBhvr>
                                        <p:cTn id="23" dur="500"/>
                                        <p:tgtEl>
                                          <p:spTgt spid="3379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3048000"/>
            <a:ext cx="8229600" cy="5245100"/>
          </a:xfrm>
        </p:spPr>
        <p:txBody>
          <a:bodyPr/>
          <a:lstStyle/>
          <a:p>
            <a:pPr marL="109728" indent="0" algn="just">
              <a:buNone/>
              <a:defRPr/>
            </a:pPr>
            <a:r>
              <a:rPr lang="en-US" sz="3200" b="1" i="1" dirty="0" err="1">
                <a:solidFill>
                  <a:srgbClr val="FF0000"/>
                </a:solidFill>
                <a:latin typeface="Times New Roman" panose="02020603050405020304" pitchFamily="18" charset="0"/>
                <a:cs typeface="Times New Roman" panose="02020603050405020304" pitchFamily="18" charset="0"/>
              </a:rPr>
              <a:t>Kết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quả</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thực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hiện</a:t>
            </a:r>
            <a:endParaRPr lang="en-US" sz="3200" dirty="0">
              <a:solidFill>
                <a:srgbClr val="FF0000"/>
              </a:solidFill>
              <a:latin typeface="Times New Roman" pitchFamily="18" charset="0"/>
              <a:cs typeface="Times New Roman" pitchFamily="18" charset="0"/>
            </a:endParaRPr>
          </a:p>
          <a:p>
            <a:pPr marL="365760" indent="-256032" algn="just" eaLnBrk="1" fontAlgn="auto" hangingPunct="1">
              <a:spcAft>
                <a:spcPts val="0"/>
              </a:spcAft>
              <a:buFont typeface="Wingdings" pitchFamily="2" charset="2"/>
              <a:buChar char="Ø"/>
              <a:defRPr/>
            </a:pPr>
            <a:r>
              <a:rPr lang="en-US" sz="3200"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Về</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giải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nạn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đói</a:t>
            </a:r>
            <a:endParaRPr lang="en-US" sz="3200" dirty="0">
              <a:latin typeface="Times New Roman" pitchFamily="18" charset="0"/>
              <a:cs typeface="Times New Roman" pitchFamily="18" charset="0"/>
            </a:endParaRPr>
          </a:p>
          <a:p>
            <a:pPr marL="365760" indent="-256032" algn="just">
              <a:buFont typeface="Wingdings" pitchFamily="2" charset="2"/>
              <a:buChar char="Ø"/>
              <a:defRPr/>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Giải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quyết</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nạn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dốt</a:t>
            </a:r>
            <a:endParaRPr lang="en-US" altLang="en-US" sz="32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chính</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trị</a:t>
            </a:r>
            <a:endParaRPr lang="en-US" altLang="en-US" sz="32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quân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sự</a:t>
            </a:r>
            <a:endParaRPr lang="en-US" altLang="en-US" sz="32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r>
              <a:rPr lang="en-US" altLang="en-US" sz="3200" b="1" dirty="0" err="1">
                <a:latin typeface="Times New Roman" panose="02020603050405020304" pitchFamily="18" charset="0"/>
                <a:cs typeface="Times New Roman" panose="02020603050405020304" pitchFamily="18" charset="0"/>
              </a:rPr>
              <a:t>Về</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ngoại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giao</a:t>
            </a:r>
            <a:endParaRPr lang="en-US" altLang="en-US" sz="4000" b="1" dirty="0">
              <a:latin typeface="Times New Roman" panose="02020603050405020304" pitchFamily="18" charset="0"/>
              <a:cs typeface="Times New Roman" panose="02020603050405020304" pitchFamily="18" charset="0"/>
            </a:endParaRPr>
          </a:p>
          <a:p>
            <a:pPr marL="365760" indent="-256032" algn="just">
              <a:buFont typeface="Wingdings" pitchFamily="2" charset="2"/>
              <a:buChar char="Ø"/>
              <a:defRPr/>
            </a:pPr>
            <a:endParaRPr lang="en-US" altLang="en-US" sz="3200" b="1" dirty="0">
              <a:latin typeface="Times New Roman" panose="02020603050405020304" pitchFamily="18" charset="0"/>
              <a:cs typeface="Times New Roman" panose="02020603050405020304" pitchFamily="18" charset="0"/>
            </a:endParaRPr>
          </a:p>
          <a:p>
            <a:pPr marL="365760" indent="-256032" algn="just" eaLnBrk="1" fontAlgn="auto" hangingPunct="1">
              <a:spcAft>
                <a:spcPts val="0"/>
              </a:spcAft>
              <a:buFont typeface="Wingdings" pitchFamily="2" charset="2"/>
              <a:buChar char="Ø"/>
              <a:defRPr/>
            </a:pPr>
            <a:endParaRPr lang="en-US" sz="3200" dirty="0">
              <a:latin typeface="Times New Roman" pitchFamily="18" charset="0"/>
              <a:cs typeface="Times New Roman" pitchFamily="18" charset="0"/>
            </a:endParaRPr>
          </a:p>
          <a:p>
            <a:pPr marL="365760" indent="-256032" algn="just" eaLnBrk="1" fontAlgn="auto" hangingPunct="1">
              <a:lnSpc>
                <a:spcPct val="90000"/>
              </a:lnSpc>
              <a:spcAft>
                <a:spcPts val="0"/>
              </a:spcAft>
              <a:buFont typeface="Wingdings 3"/>
              <a:buNone/>
              <a:defRPr/>
            </a:pPr>
            <a:r>
              <a:rPr lang="en-US" sz="3200"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7AE26BE1-AF49-35BC-3D9E-B36972C328EA}"/>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81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dissolv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dissolv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dissolv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dissolv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dissolve">
                                      <p:cBhvr>
                                        <p:cTn id="32" dur="500"/>
                                        <p:tgtEl>
                                          <p:spTgt spid="2">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dissolve">
                                      <p:cBhvr>
                                        <p:cTn id="37"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209" y="2667000"/>
            <a:ext cx="8229600" cy="1325563"/>
          </a:xfrm>
        </p:spPr>
        <p:txBody>
          <a:bodyPr>
            <a:noAutofit/>
          </a:bodyPr>
          <a:lstStyle/>
          <a:p>
            <a:pPr algn="just"/>
            <a:r>
              <a:rPr lang="vi-VN" sz="2800" b="1" dirty="0">
                <a:latin typeface="Times New Roman" panose="02020603050405020304" pitchFamily="18" charset="0"/>
                <a:cs typeface="Times New Roman" panose="02020603050405020304" pitchFamily="18" charset="0"/>
              </a:rPr>
              <a:t>c. Tổ chức cuộc kháng chiến chống thực dân Pháp xâm lược ở Nam Bộ, đấu tranh bảo vệ chính quyền cách mạng non trẻ.</a:t>
            </a:r>
          </a:p>
        </p:txBody>
      </p:sp>
      <p:sp>
        <p:nvSpPr>
          <p:cNvPr id="3" name="Content Placeholder 2"/>
          <p:cNvSpPr>
            <a:spLocks noGrp="1"/>
          </p:cNvSpPr>
          <p:nvPr>
            <p:ph idx="1"/>
          </p:nvPr>
        </p:nvSpPr>
        <p:spPr>
          <a:xfrm>
            <a:off x="177209" y="4419600"/>
            <a:ext cx="8991600" cy="4876800"/>
          </a:xfrm>
        </p:spPr>
        <p:txBody>
          <a:bodyPr>
            <a:noAutofit/>
          </a:bodyPr>
          <a:lstStyle/>
          <a:p>
            <a:pPr marL="0" indent="0" algn="just">
              <a:buNone/>
            </a:pPr>
            <a:r>
              <a:rPr lang="en-US" sz="3200" dirty="0" err="1">
                <a:latin typeface="Times New Roman" panose="02020603050405020304" pitchFamily="18" charset="0"/>
                <a:cs typeface="Times New Roman" panose="02020603050405020304" pitchFamily="18" charset="0"/>
              </a:rPr>
              <a:t>Đêm</a:t>
            </a:r>
            <a:r>
              <a:rPr lang="en-US" sz="3200" dirty="0">
                <a:latin typeface="Times New Roman" panose="02020603050405020304" pitchFamily="18" charset="0"/>
                <a:cs typeface="Times New Roman" panose="02020603050405020304" pitchFamily="18" charset="0"/>
              </a:rPr>
              <a:t> 22 </a:t>
            </a:r>
            <a:r>
              <a:rPr lang="en-US" sz="3200" dirty="0" err="1">
                <a:latin typeface="Times New Roman" panose="02020603050405020304" pitchFamily="18" charset="0"/>
                <a:cs typeface="Times New Roman" panose="02020603050405020304" pitchFamily="18" charset="0"/>
              </a:rPr>
              <a:t>rạng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23-9-1945,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súng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Gòn-Chợ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Bộ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B5151DB5-3CFA-9F55-53DD-F96B98CBDDDD}"/>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88646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877" y="2309018"/>
            <a:ext cx="7886700" cy="1325563"/>
          </a:xfrm>
        </p:spPr>
        <p:txBody>
          <a:bodyPr>
            <a:normAutofit/>
          </a:bodyPr>
          <a:lstStyle/>
          <a:p>
            <a:r>
              <a:rPr lang="en-US" sz="3200" b="1" i="1" dirty="0" err="1">
                <a:latin typeface="Times New Roman" panose="02020603050405020304" pitchFamily="18" charset="0"/>
                <a:cs typeface="Times New Roman" panose="02020603050405020304" pitchFamily="18" charset="0"/>
              </a:rPr>
              <a:t>Đối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Tưởng</a:t>
            </a:r>
            <a:r>
              <a:rPr lang="en-US" sz="3200" b="1" i="1" dirty="0">
                <a:latin typeface="Times New Roman" panose="02020603050405020304" pitchFamily="18" charset="0"/>
                <a:cs typeface="Times New Roman" panose="02020603050405020304" pitchFamily="18" charset="0"/>
              </a:rPr>
              <a:t/>
            </a:r>
            <a:br>
              <a:rPr lang="en-US" sz="3200" b="1" i="1" dirty="0">
                <a:latin typeface="Times New Roman" panose="02020603050405020304" pitchFamily="18" charset="0"/>
                <a:cs typeface="Times New Roman" panose="02020603050405020304" pitchFamily="18" charset="0"/>
              </a:rPr>
            </a:br>
            <a:r>
              <a:rPr lang="en-US" sz="3200" b="1" i="1" dirty="0" err="1">
                <a:latin typeface="Times New Roman" panose="02020603050405020304" pitchFamily="18" charset="0"/>
                <a:cs typeface="Times New Roman" panose="02020603050405020304" pitchFamily="18" charset="0"/>
              </a:rPr>
              <a:t>Đối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với</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quân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Pháp</a:t>
            </a:r>
            <a:endParaRPr lang="en-US" sz="3200" b="1" i="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876B9333-092E-50BA-B70E-6664D06AB0E2}"/>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452D4F7E-1DF8-B7BA-4C92-CB6747E95DAF}"/>
              </a:ext>
            </a:extLst>
          </p:cNvPr>
          <p:cNvSpPr>
            <a:spLocks noGrp="1"/>
          </p:cNvSpPr>
          <p:nvPr>
            <p:ph idx="1"/>
          </p:nvPr>
        </p:nvSpPr>
        <p:spPr/>
        <p:txBody>
          <a:bodyPr/>
          <a:lstStyle/>
          <a:p>
            <a:endParaRPr lang="en-US"/>
          </a:p>
        </p:txBody>
      </p:sp>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396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956956"/>
            <a:ext cx="7981950" cy="1325563"/>
          </a:xfrm>
        </p:spPr>
        <p:txBody>
          <a:bodyPr>
            <a:normAutofit/>
          </a:bodyPr>
          <a:lstStyle/>
          <a:p>
            <a:r>
              <a:rPr lang="en-US" sz="3400" i="1" dirty="0">
                <a:latin typeface="Times New Roman" panose="02020603050405020304" pitchFamily="18" charset="0"/>
                <a:cs typeface="Times New Roman" panose="02020603050405020304" pitchFamily="18" charset="0"/>
              </a:rPr>
              <a:t>Ý </a:t>
            </a:r>
            <a:r>
              <a:rPr lang="en-US" sz="3400" i="1" dirty="0" err="1">
                <a:latin typeface="Times New Roman" panose="02020603050405020304" pitchFamily="18" charset="0"/>
                <a:cs typeface="Times New Roman" panose="02020603050405020304" pitchFamily="18" charset="0"/>
              </a:rPr>
              <a:t>nghĩa</a:t>
            </a:r>
            <a:endParaRPr lang="en-US" sz="3400" i="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81000" y="2036153"/>
            <a:ext cx="7886700" cy="4351338"/>
          </a:xfrm>
        </p:spPr>
        <p:txBody>
          <a:bodyPr>
            <a:noAutofit/>
          </a:bodyPr>
          <a:lstStyle/>
          <a:p>
            <a:pPr algn="just"/>
            <a:r>
              <a:rPr lang="en-US" sz="3200" dirty="0">
                <a:latin typeface="Times New Roman" panose="02020603050405020304" pitchFamily="18" charset="0"/>
                <a:cs typeface="Times New Roman" panose="02020603050405020304" pitchFamily="18" charset="0"/>
              </a:rPr>
              <a:t>N</a:t>
            </a:r>
            <a:r>
              <a:rPr lang="vi-VN" sz="3200" dirty="0">
                <a:latin typeface="Times New Roman" panose="02020603050405020304" pitchFamily="18" charset="0"/>
                <a:cs typeface="Times New Roman" panose="02020603050405020304" pitchFamily="18" charset="0"/>
              </a:rPr>
              <a:t>găn chặn bước tiến của đội quân xâm lược Pháp ở Nam Bộ, vạch trần và làm thất bại mọi âm mưu, hoạt động chống phá của các kẻ thù;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C</a:t>
            </a:r>
            <a:r>
              <a:rPr lang="vi-VN" sz="3200" dirty="0">
                <a:latin typeface="Times New Roman" panose="02020603050405020304" pitchFamily="18" charset="0"/>
                <a:cs typeface="Times New Roman" panose="02020603050405020304" pitchFamily="18" charset="0"/>
              </a:rPr>
              <a:t>ủng cố, giữ vững và bảo vệ bộ máy chính quyền </a:t>
            </a:r>
            <a:r>
              <a:rPr lang="vi-VN" sz="3200" dirty="0" err="1">
                <a:latin typeface="Times New Roman" panose="02020603050405020304" pitchFamily="18" charset="0"/>
                <a:cs typeface="Times New Roman" panose="02020603050405020304" pitchFamily="18" charset="0"/>
              </a:rPr>
              <a:t>cách</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vệ</a:t>
            </a:r>
            <a:r>
              <a:rPr lang="en-US"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những</a:t>
            </a:r>
            <a:r>
              <a:rPr lang="vi-VN" sz="3200" dirty="0">
                <a:latin typeface="Times New Roman" panose="02020603050405020304" pitchFamily="18" charset="0"/>
                <a:cs typeface="Times New Roman" panose="02020603050405020304" pitchFamily="18" charset="0"/>
              </a:rPr>
              <a:t> thành quả của cuộc Cách mạng tháng Tám; </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ạo thêm thời gian </a:t>
            </a:r>
            <a:r>
              <a:rPr lang="vi-VN" sz="3200" dirty="0" err="1">
                <a:latin typeface="Times New Roman" panose="02020603050405020304" pitchFamily="18" charset="0"/>
                <a:cs typeface="Times New Roman" panose="02020603050405020304" pitchFamily="18" charset="0"/>
              </a:rPr>
              <a:t>hòa</a:t>
            </a:r>
            <a:r>
              <a:rPr lang="vi-VN" sz="3200" dirty="0">
                <a:latin typeface="Times New Roman" panose="02020603050405020304" pitchFamily="18" charset="0"/>
                <a:cs typeface="Times New Roman" panose="02020603050405020304" pitchFamily="18" charset="0"/>
              </a:rPr>
              <a:t> </a:t>
            </a:r>
            <a:r>
              <a:rPr lang="vi-VN"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chuẩn bị sẵn sàng cho cuộc kháng chiến lâu dài.</a:t>
            </a:r>
            <a:endParaRPr lang="en-US" sz="3200"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C19C24BC-C47F-CA26-BE66-43359155D9C2}"/>
              </a:ext>
            </a:extLst>
          </p:cNvPr>
          <p:cNvSpPr/>
          <p:nvPr/>
        </p:nvSpPr>
        <p:spPr>
          <a:xfrm>
            <a:off x="1975265" y="273554"/>
            <a:ext cx="6974663" cy="1048856"/>
          </a:xfrm>
          <a:prstGeom prst="rect">
            <a:avLst/>
          </a:prstGeom>
          <a:noFill/>
          <a:ln>
            <a:noFill/>
          </a:ln>
          <a:effectLst>
            <a:innerShdw blurRad="63500" dist="50800" dir="2700000">
              <a:prstClr val="black">
                <a:alpha val="50000"/>
              </a:prstClr>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ĐẠI HỌC </a:t>
            </a:r>
            <a:r>
              <a:rPr lang="vi-VN"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CÔNG THƯƠNG</a:t>
            </a:r>
            <a:r>
              <a:rPr lang="en-US" sz="165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TP.H</a:t>
            </a:r>
            <a:r>
              <a:rPr lang="vi-VN"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Ồ CHÍ MINH</a:t>
            </a:r>
            <a:r>
              <a:rPr lang="en-US" sz="165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defRPr/>
            </a:pPr>
            <a:r>
              <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KHOA CHÍNH TRỊ - LUẬT</a:t>
            </a:r>
          </a:p>
          <a:p>
            <a:pPr algn="ctr">
              <a:defRPr/>
            </a:pPr>
            <a:endParaRPr lang="en-US" sz="21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58" y="136525"/>
            <a:ext cx="1300898" cy="1066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2877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1854</TotalTime>
  <Words>6444</Words>
  <Application>Microsoft Office PowerPoint</Application>
  <PresentationFormat>On-screen Show (4:3)</PresentationFormat>
  <Paragraphs>332</Paragraphs>
  <Slides>43</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43</vt:i4>
      </vt:variant>
    </vt:vector>
  </HeadingPairs>
  <TitlesOfParts>
    <vt:vector size="55" baseType="lpstr">
      <vt:lpstr>SimSun</vt:lpstr>
      <vt:lpstr>Arial</vt:lpstr>
      <vt:lpstr>Calibri</vt:lpstr>
      <vt:lpstr>Calibri Light</vt:lpstr>
      <vt:lpstr>Tahoma</vt:lpstr>
      <vt:lpstr>Time new roman</vt:lpstr>
      <vt:lpstr>Times New Roman</vt:lpstr>
      <vt:lpstr>Wingdings</vt:lpstr>
      <vt:lpstr>Wingdings 3</vt:lpstr>
      <vt:lpstr>1_Office Theme</vt:lpstr>
      <vt:lpstr>2_Office Theme</vt:lpstr>
      <vt:lpstr>Office Theme</vt:lpstr>
      <vt:lpstr>   CHƯƠNG II  ĐẢNG LÃNH ĐẠO HAI CUỘC KHÁNG CHIẾN, HOÀN THÀNH GIẢI PHÓNG DÂN TỘC, THỐNG NHẤT ĐẤT NƯỚC (1945 – 1975)</vt:lpstr>
      <vt:lpstr>PowerPoint Presentation</vt:lpstr>
      <vt:lpstr>1. Xây dựng và bảo vệ chính quyền cách mạng non trẻ (1945-1946)</vt:lpstr>
      <vt:lpstr>PowerPoint Presentation</vt:lpstr>
      <vt:lpstr>PowerPoint Presentation</vt:lpstr>
      <vt:lpstr>PowerPoint Presentation</vt:lpstr>
      <vt:lpstr>c. Tổ chức cuộc kháng chiến chống thực dân Pháp xâm lược ở Nam Bộ, đấu tranh bảo vệ chính quyền cách mạng non trẻ.</vt:lpstr>
      <vt:lpstr>Đối với quân Tưởng Đối với quân Pháp</vt:lpstr>
      <vt:lpstr>Ý nghĩa</vt:lpstr>
      <vt:lpstr>2. Đường lối kháng chiến toàn quốc và quá trình tổ chức thực hiện từ năm 1946 đến năm 1950</vt:lpstr>
      <vt:lpstr>a. Cuộc kháng chiến toàn quốc bùng nổ và đường lối kháng chiến của Đảng </vt:lpstr>
      <vt:lpstr>b. Tổ chức, chỉ đạo cuộc kháng chiến từ năm 1947 đến năm 1950</vt:lpstr>
      <vt:lpstr>PowerPoint Presentation</vt:lpstr>
      <vt:lpstr>3. Đẩy mạnh cuộc kháng chiến đến thắng lợi (1951- 1954)</vt:lpstr>
      <vt:lpstr>PowerPoint Presentation</vt:lpstr>
      <vt:lpstr>PowerPoint Presentation</vt:lpstr>
      <vt:lpstr>PowerPoint Presentation</vt:lpstr>
      <vt:lpstr>b. Đẩy mạnh phát triển cuộc kháng chiến về mọi mặt</vt:lpstr>
      <vt:lpstr>c. Kết hợp đấu tranh quân sự và ngoại giao kêt thúc thắng lợi cuộc kháng chiến</vt:lpstr>
      <vt:lpstr>Cuộc tiến công chiến lược Đông Xuân 1953- 1954  và chiến dịch Điện Biên Phủ của Đảng</vt:lpstr>
      <vt:lpstr>Hiệp định đình chỉ chiến sự ở Việt Nam, Bản Tuyên bố cuối cùng về vấn đề lập lại hòa bình ở Đông Dương ngày 21-7-1954</vt:lpstr>
      <vt:lpstr>4. Ý nghĩa lịch sử và kinh nghiệm của Đảng về lãnh đạo kháng chiến</vt:lpstr>
      <vt:lpstr>PowerPoint Presentation</vt:lpstr>
      <vt:lpstr>1. Trong giai đoạn 1954 - 1965</vt:lpstr>
      <vt:lpstr>PowerPoint Presentation</vt:lpstr>
      <vt:lpstr>PowerPoint Presentation</vt:lpstr>
      <vt:lpstr>Miền Bắc</vt:lpstr>
      <vt:lpstr>b. Xây dựng chủ nghĩa xã hội ở Miền Bắc, phát triển thế tiến công của cách mạng miền Nam (1961-1965)</vt:lpstr>
      <vt:lpstr>PowerPoint Presentation</vt:lpstr>
      <vt:lpstr>Hoạt động chi viện cách mạng miền Nam của miền Bắc (1961- 1965)</vt:lpstr>
      <vt:lpstr>Tình hình miền Nam từ năm 1961 và sự lãnh đạo, chỉ đạo của Đảng</vt:lpstr>
      <vt:lpstr>PowerPoint Presentation</vt:lpstr>
      <vt:lpstr>Kết quả</vt:lpstr>
      <vt:lpstr>2. Trong giai đoạn 1965 - 1975 </vt:lpstr>
      <vt:lpstr>PowerPoint Presentation</vt:lpstr>
      <vt:lpstr> b. Lãnh đạo miền Bắc xây dựng hậu phương, chống chiến tranh phá hoại  của đế quốc Mỹ, chi viện miền Nam (1965-1968)</vt:lpstr>
      <vt:lpstr>Đảng đã chủ trương chuyển hướng và xác định nhiệm vụ cụ thể của miền Bắc</vt:lpstr>
      <vt:lpstr>c. Khôi phục kinh tế, bảo vệ Miền Bắc, đẩy mạnh cuộc chiến đấu giải phóng miền Nam, thống nhất Tổ quốc (1969-1975)</vt:lpstr>
      <vt:lpstr>Miền Bắc tục cuộc xây dựng CNXH và tăng cường lực lượng cho miền Nam </vt:lpstr>
      <vt:lpstr>PowerPoint Presentation</vt:lpstr>
      <vt:lpstr>3. Thành tựu, hạn chế và kinh nghiệm lãnh đạo của Đảng thời kỳ 1954- 1975</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TMSS</dc:creator>
  <cp:lastModifiedBy>Admin</cp:lastModifiedBy>
  <cp:revision>600</cp:revision>
  <cp:lastPrinted>2019-01-21T00:07:29Z</cp:lastPrinted>
  <dcterms:created xsi:type="dcterms:W3CDTF">2006-08-16T00:00:00Z</dcterms:created>
  <dcterms:modified xsi:type="dcterms:W3CDTF">2023-07-28T07:06:54Z</dcterms:modified>
</cp:coreProperties>
</file>