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8" r:id="rId2"/>
    <p:sldMasterId id="2147483852" r:id="rId3"/>
    <p:sldMasterId id="2147483864" r:id="rId4"/>
    <p:sldMasterId id="2147483876" r:id="rId5"/>
    <p:sldMasterId id="2147483888" r:id="rId6"/>
    <p:sldMasterId id="2147483900" r:id="rId7"/>
  </p:sldMasterIdLst>
  <p:notesMasterIdLst>
    <p:notesMasterId r:id="rId36"/>
  </p:notesMasterIdLst>
  <p:sldIdLst>
    <p:sldId id="422" r:id="rId8"/>
    <p:sldId id="425" r:id="rId9"/>
    <p:sldId id="426" r:id="rId10"/>
    <p:sldId id="269" r:id="rId11"/>
    <p:sldId id="423" r:id="rId12"/>
    <p:sldId id="393" r:id="rId13"/>
    <p:sldId id="421" r:id="rId14"/>
    <p:sldId id="395" r:id="rId15"/>
    <p:sldId id="291" r:id="rId16"/>
    <p:sldId id="309" r:id="rId17"/>
    <p:sldId id="311" r:id="rId18"/>
    <p:sldId id="292" r:id="rId19"/>
    <p:sldId id="409" r:id="rId20"/>
    <p:sldId id="341" r:id="rId21"/>
    <p:sldId id="344" r:id="rId22"/>
    <p:sldId id="412" r:id="rId23"/>
    <p:sldId id="413" r:id="rId24"/>
    <p:sldId id="401" r:id="rId25"/>
    <p:sldId id="402" r:id="rId26"/>
    <p:sldId id="326" r:id="rId27"/>
    <p:sldId id="389" r:id="rId28"/>
    <p:sldId id="357" r:id="rId29"/>
    <p:sldId id="405" r:id="rId30"/>
    <p:sldId id="374" r:id="rId31"/>
    <p:sldId id="419" r:id="rId32"/>
    <p:sldId id="377" r:id="rId33"/>
    <p:sldId id="378" r:id="rId34"/>
    <p:sldId id="424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8000"/>
    <a:srgbClr val="FF00FF"/>
    <a:srgbClr val="A8CBBE"/>
    <a:srgbClr val="996633"/>
    <a:srgbClr val="1F5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443E5-F515-4501-B201-3A434B26FC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968FC7-6CAE-4084-8D5A-9513D4D7D848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n-US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 HỌC VÀ VẤN ĐỀ CƠ BẢN CỦA TRIẾT HỌC</a:t>
          </a:r>
        </a:p>
      </dgm:t>
    </dgm:pt>
    <dgm:pt modelId="{E8762775-0A93-4E03-9CBC-7A8C7842CAE0}" type="parTrans" cxnId="{5CE7B879-DFBD-4EFD-80B6-452C13AC7EB6}">
      <dgm:prSet/>
      <dgm:spPr/>
      <dgm:t>
        <a:bodyPr/>
        <a:lstStyle/>
        <a:p>
          <a:endParaRPr lang="en-US"/>
        </a:p>
      </dgm:t>
    </dgm:pt>
    <dgm:pt modelId="{0F360431-8F7D-4257-85DA-79E09AAE1898}" type="sibTrans" cxnId="{5CE7B879-DFBD-4EFD-80B6-452C13AC7EB6}">
      <dgm:prSet/>
      <dgm:spPr/>
      <dgm:t>
        <a:bodyPr/>
        <a:lstStyle/>
        <a:p>
          <a:endParaRPr lang="en-US"/>
        </a:p>
      </dgm:t>
    </dgm:pt>
    <dgm:pt modelId="{43EF27E7-3554-44C9-904F-FC29F9329E0A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n-US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 HỌC MÁC - LÊNIN VÀ VAI TRÒ CỦA NÓ TRONG ĐỜI SỐNG XÃ HỘI</a:t>
          </a:r>
        </a:p>
      </dgm:t>
    </dgm:pt>
    <dgm:pt modelId="{8AA01F3B-0EE5-45EF-A2E1-35004A9C5C54}" type="parTrans" cxnId="{271E4DC0-8CE4-49CF-907C-185013C64345}">
      <dgm:prSet/>
      <dgm:spPr/>
      <dgm:t>
        <a:bodyPr/>
        <a:lstStyle/>
        <a:p>
          <a:endParaRPr lang="en-US"/>
        </a:p>
      </dgm:t>
    </dgm:pt>
    <dgm:pt modelId="{7B2C1246-D560-4997-9EE6-32A618F20961}" type="sibTrans" cxnId="{271E4DC0-8CE4-49CF-907C-185013C64345}">
      <dgm:prSet/>
      <dgm:spPr/>
      <dgm:t>
        <a:bodyPr/>
        <a:lstStyle/>
        <a:p>
          <a:endParaRPr lang="en-US"/>
        </a:p>
      </dgm:t>
    </dgm:pt>
    <dgm:pt modelId="{E58B3043-4CAE-4803-AC3B-64E8BA6D427B}" type="pres">
      <dgm:prSet presAssocID="{9C2443E5-F515-4501-B201-3A434B26FCF1}" presName="Name0" presStyleCnt="0">
        <dgm:presLayoutVars>
          <dgm:chMax val="7"/>
          <dgm:chPref val="7"/>
          <dgm:dir/>
        </dgm:presLayoutVars>
      </dgm:prSet>
      <dgm:spPr/>
    </dgm:pt>
    <dgm:pt modelId="{2B586D0E-C993-4F97-AEAB-40027A2B6B57}" type="pres">
      <dgm:prSet presAssocID="{9C2443E5-F515-4501-B201-3A434B26FCF1}" presName="Name1" presStyleCnt="0"/>
      <dgm:spPr/>
    </dgm:pt>
    <dgm:pt modelId="{2087BD71-B953-46EB-8440-3EACAB4E8BE1}" type="pres">
      <dgm:prSet presAssocID="{9C2443E5-F515-4501-B201-3A434B26FCF1}" presName="cycle" presStyleCnt="0"/>
      <dgm:spPr/>
    </dgm:pt>
    <dgm:pt modelId="{47E3CCCD-3D0D-4205-8996-8FB4F0B625A3}" type="pres">
      <dgm:prSet presAssocID="{9C2443E5-F515-4501-B201-3A434B26FCF1}" presName="srcNode" presStyleLbl="node1" presStyleIdx="0" presStyleCnt="2"/>
      <dgm:spPr/>
    </dgm:pt>
    <dgm:pt modelId="{347BFC91-1736-4F27-B261-EC74F6A8C976}" type="pres">
      <dgm:prSet presAssocID="{9C2443E5-F515-4501-B201-3A434B26FCF1}" presName="conn" presStyleLbl="parChTrans1D2" presStyleIdx="0" presStyleCnt="1"/>
      <dgm:spPr/>
    </dgm:pt>
    <dgm:pt modelId="{C214DE82-8876-4BD9-BDC7-B734B36DF906}" type="pres">
      <dgm:prSet presAssocID="{9C2443E5-F515-4501-B201-3A434B26FCF1}" presName="extraNode" presStyleLbl="node1" presStyleIdx="0" presStyleCnt="2"/>
      <dgm:spPr/>
    </dgm:pt>
    <dgm:pt modelId="{DCD02F95-7C6E-4484-8782-C37D932915F2}" type="pres">
      <dgm:prSet presAssocID="{9C2443E5-F515-4501-B201-3A434B26FCF1}" presName="dstNode" presStyleLbl="node1" presStyleIdx="0" presStyleCnt="2"/>
      <dgm:spPr/>
    </dgm:pt>
    <dgm:pt modelId="{68B1C590-FA4C-4521-BA21-CDBA602483C1}" type="pres">
      <dgm:prSet presAssocID="{27968FC7-6CAE-4084-8D5A-9513D4D7D848}" presName="text_1" presStyleLbl="node1" presStyleIdx="0" presStyleCnt="2">
        <dgm:presLayoutVars>
          <dgm:bulletEnabled val="1"/>
        </dgm:presLayoutVars>
      </dgm:prSet>
      <dgm:spPr/>
    </dgm:pt>
    <dgm:pt modelId="{E92C7AA3-FD03-48AE-A429-C87CB62EA195}" type="pres">
      <dgm:prSet presAssocID="{27968FC7-6CAE-4084-8D5A-9513D4D7D848}" presName="accent_1" presStyleCnt="0"/>
      <dgm:spPr/>
    </dgm:pt>
    <dgm:pt modelId="{7BCC4E72-2343-4576-9F52-53C9BDC6C950}" type="pres">
      <dgm:prSet presAssocID="{27968FC7-6CAE-4084-8D5A-9513D4D7D848}" presName="accentRepeatNode" presStyleLbl="solidFgAcc1" presStyleIdx="0" presStyleCnt="2"/>
      <dgm:spPr/>
    </dgm:pt>
    <dgm:pt modelId="{BEA5D8E4-C348-4056-86BD-D367D7260C0D}" type="pres">
      <dgm:prSet presAssocID="{43EF27E7-3554-44C9-904F-FC29F9329E0A}" presName="text_2" presStyleLbl="node1" presStyleIdx="1" presStyleCnt="2">
        <dgm:presLayoutVars>
          <dgm:bulletEnabled val="1"/>
        </dgm:presLayoutVars>
      </dgm:prSet>
      <dgm:spPr/>
    </dgm:pt>
    <dgm:pt modelId="{B8792A63-59FA-44F6-BD9F-16E50993FB4F}" type="pres">
      <dgm:prSet presAssocID="{43EF27E7-3554-44C9-904F-FC29F9329E0A}" presName="accent_2" presStyleCnt="0"/>
      <dgm:spPr/>
    </dgm:pt>
    <dgm:pt modelId="{65E977BA-81D1-4B94-A176-DF1D02B96AAB}" type="pres">
      <dgm:prSet presAssocID="{43EF27E7-3554-44C9-904F-FC29F9329E0A}" presName="accentRepeatNode" presStyleLbl="solidFgAcc1" presStyleIdx="1" presStyleCnt="2"/>
      <dgm:spPr/>
    </dgm:pt>
  </dgm:ptLst>
  <dgm:cxnLst>
    <dgm:cxn modelId="{F46B5B16-C5EB-478B-9B0C-71F7E1E47871}" type="presOf" srcId="{27968FC7-6CAE-4084-8D5A-9513D4D7D848}" destId="{68B1C590-FA4C-4521-BA21-CDBA602483C1}" srcOrd="0" destOrd="0" presId="urn:microsoft.com/office/officeart/2008/layout/VerticalCurvedList"/>
    <dgm:cxn modelId="{9B23E643-0779-46D3-9C20-CDFD7BADBE65}" type="presOf" srcId="{9C2443E5-F515-4501-B201-3A434B26FCF1}" destId="{E58B3043-4CAE-4803-AC3B-64E8BA6D427B}" srcOrd="0" destOrd="0" presId="urn:microsoft.com/office/officeart/2008/layout/VerticalCurvedList"/>
    <dgm:cxn modelId="{5CE7B879-DFBD-4EFD-80B6-452C13AC7EB6}" srcId="{9C2443E5-F515-4501-B201-3A434B26FCF1}" destId="{27968FC7-6CAE-4084-8D5A-9513D4D7D848}" srcOrd="0" destOrd="0" parTransId="{E8762775-0A93-4E03-9CBC-7A8C7842CAE0}" sibTransId="{0F360431-8F7D-4257-85DA-79E09AAE1898}"/>
    <dgm:cxn modelId="{271E4DC0-8CE4-49CF-907C-185013C64345}" srcId="{9C2443E5-F515-4501-B201-3A434B26FCF1}" destId="{43EF27E7-3554-44C9-904F-FC29F9329E0A}" srcOrd="1" destOrd="0" parTransId="{8AA01F3B-0EE5-45EF-A2E1-35004A9C5C54}" sibTransId="{7B2C1246-D560-4997-9EE6-32A618F20961}"/>
    <dgm:cxn modelId="{E1E6ECC7-403F-47CC-B32D-07CEEE417D0C}" type="presOf" srcId="{0F360431-8F7D-4257-85DA-79E09AAE1898}" destId="{347BFC91-1736-4F27-B261-EC74F6A8C976}" srcOrd="0" destOrd="0" presId="urn:microsoft.com/office/officeart/2008/layout/VerticalCurvedList"/>
    <dgm:cxn modelId="{D3225CD6-F142-499D-BCBC-09E5BD0107A7}" type="presOf" srcId="{43EF27E7-3554-44C9-904F-FC29F9329E0A}" destId="{BEA5D8E4-C348-4056-86BD-D367D7260C0D}" srcOrd="0" destOrd="0" presId="urn:microsoft.com/office/officeart/2008/layout/VerticalCurvedList"/>
    <dgm:cxn modelId="{C3E5BFC5-DD5C-4934-9A97-C36681E37CDD}" type="presParOf" srcId="{E58B3043-4CAE-4803-AC3B-64E8BA6D427B}" destId="{2B586D0E-C993-4F97-AEAB-40027A2B6B57}" srcOrd="0" destOrd="0" presId="urn:microsoft.com/office/officeart/2008/layout/VerticalCurvedList"/>
    <dgm:cxn modelId="{CE146D3C-7AFD-4F1D-87DC-E39079E3F7A6}" type="presParOf" srcId="{2B586D0E-C993-4F97-AEAB-40027A2B6B57}" destId="{2087BD71-B953-46EB-8440-3EACAB4E8BE1}" srcOrd="0" destOrd="0" presId="urn:microsoft.com/office/officeart/2008/layout/VerticalCurvedList"/>
    <dgm:cxn modelId="{04F6D9D6-09DB-42D9-8BAF-0D02EFFCCFAB}" type="presParOf" srcId="{2087BD71-B953-46EB-8440-3EACAB4E8BE1}" destId="{47E3CCCD-3D0D-4205-8996-8FB4F0B625A3}" srcOrd="0" destOrd="0" presId="urn:microsoft.com/office/officeart/2008/layout/VerticalCurvedList"/>
    <dgm:cxn modelId="{675AE7EA-E9E2-4831-83D0-2520471B4B28}" type="presParOf" srcId="{2087BD71-B953-46EB-8440-3EACAB4E8BE1}" destId="{347BFC91-1736-4F27-B261-EC74F6A8C976}" srcOrd="1" destOrd="0" presId="urn:microsoft.com/office/officeart/2008/layout/VerticalCurvedList"/>
    <dgm:cxn modelId="{D364EE52-0863-42E7-A859-4F7F7B2A9369}" type="presParOf" srcId="{2087BD71-B953-46EB-8440-3EACAB4E8BE1}" destId="{C214DE82-8876-4BD9-BDC7-B734B36DF906}" srcOrd="2" destOrd="0" presId="urn:microsoft.com/office/officeart/2008/layout/VerticalCurvedList"/>
    <dgm:cxn modelId="{82EB971A-448B-47FC-879F-57585A2EE9C8}" type="presParOf" srcId="{2087BD71-B953-46EB-8440-3EACAB4E8BE1}" destId="{DCD02F95-7C6E-4484-8782-C37D932915F2}" srcOrd="3" destOrd="0" presId="urn:microsoft.com/office/officeart/2008/layout/VerticalCurvedList"/>
    <dgm:cxn modelId="{42947964-8810-4ED8-8BBA-985DDF336BEA}" type="presParOf" srcId="{2B586D0E-C993-4F97-AEAB-40027A2B6B57}" destId="{68B1C590-FA4C-4521-BA21-CDBA602483C1}" srcOrd="1" destOrd="0" presId="urn:microsoft.com/office/officeart/2008/layout/VerticalCurvedList"/>
    <dgm:cxn modelId="{E6C9DD67-8929-4410-9306-71A86D364AAD}" type="presParOf" srcId="{2B586D0E-C993-4F97-AEAB-40027A2B6B57}" destId="{E92C7AA3-FD03-48AE-A429-C87CB62EA195}" srcOrd="2" destOrd="0" presId="urn:microsoft.com/office/officeart/2008/layout/VerticalCurvedList"/>
    <dgm:cxn modelId="{5B9AF746-097C-4494-81A2-E0851493EBD3}" type="presParOf" srcId="{E92C7AA3-FD03-48AE-A429-C87CB62EA195}" destId="{7BCC4E72-2343-4576-9F52-53C9BDC6C950}" srcOrd="0" destOrd="0" presId="urn:microsoft.com/office/officeart/2008/layout/VerticalCurvedList"/>
    <dgm:cxn modelId="{E0A6206D-5119-4A84-A717-A0E79011A82B}" type="presParOf" srcId="{2B586D0E-C993-4F97-AEAB-40027A2B6B57}" destId="{BEA5D8E4-C348-4056-86BD-D367D7260C0D}" srcOrd="3" destOrd="0" presId="urn:microsoft.com/office/officeart/2008/layout/VerticalCurvedList"/>
    <dgm:cxn modelId="{34CB03D3-B45D-4B2E-B166-A03863F88299}" type="presParOf" srcId="{2B586D0E-C993-4F97-AEAB-40027A2B6B57}" destId="{B8792A63-59FA-44F6-BD9F-16E50993FB4F}" srcOrd="4" destOrd="0" presId="urn:microsoft.com/office/officeart/2008/layout/VerticalCurvedList"/>
    <dgm:cxn modelId="{9BF84812-B36D-4F73-98B8-321B6C6AFCDB}" type="presParOf" srcId="{B8792A63-59FA-44F6-BD9F-16E50993FB4F}" destId="{65E977BA-81D1-4B94-A176-DF1D02B96A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499D92-1B58-4ABB-B177-83C497903464}" type="doc">
      <dgm:prSet loTypeId="urn:microsoft.com/office/officeart/2005/8/layout/chevron2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6D78E838-C40B-4A2D-96AB-3C36A2D0DC1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DF2ED5-9575-42AD-9EB5-4110B8498BE5}" type="par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4CC4098A-8FBF-41BF-B760-909AFAE0B4B5}" type="sib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D3F762B-C24B-4AED-81EC-C5404096EB3B}">
      <dgm:prSet phldrT="[Text]"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Nguồn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gốc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của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</a:t>
          </a:r>
        </a:p>
      </dgm:t>
    </dgm:pt>
    <dgm:pt modelId="{6F0FD763-3F2C-43E6-AD4D-3C962D1AB9CC}" type="par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11959EF-A31F-4484-878B-BF0B08273C13}" type="sib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9FF8373A-6519-49BB-9B1C-267FE05AD0D1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2F8D83-B44F-4931-95F9-3204CC9E1198}" type="par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B3DA407D-0D72-4CE5-B3EF-8307CA7052B0}" type="sib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EE87098A-61D7-40D5-AB9C-74ADF2D7BC2A}">
      <dgm:prSet phldrT="[Text]" custT="1"/>
      <dgm:spPr/>
      <dgm:t>
        <a:bodyPr/>
        <a:lstStyle/>
        <a:p>
          <a:pPr algn="just"/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Khái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niệm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</a:t>
          </a:r>
        </a:p>
      </dgm:t>
    </dgm:pt>
    <dgm:pt modelId="{2805ECA1-21A3-4F8F-AA97-A9F008951F86}" type="par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85FB2E3-4F8B-4609-ACC4-0782EEF88E18}" type="sib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74AA2FE8-A2BD-419C-85C9-E1E6865917A0}">
      <dgm:prSet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E0169B-68F1-40D9-B806-7BB15780C9D9}" type="parTrans" cxnId="{0F93F87A-0C18-48EB-8B77-C1B2C7986B5B}">
      <dgm:prSet/>
      <dgm:spPr/>
      <dgm:t>
        <a:bodyPr/>
        <a:lstStyle/>
        <a:p>
          <a:endParaRPr lang="en-US"/>
        </a:p>
      </dgm:t>
    </dgm:pt>
    <dgm:pt modelId="{03DB28A5-185A-48CB-AFF6-29B22EBB5368}" type="sibTrans" cxnId="{0F93F87A-0C18-48EB-8B77-C1B2C7986B5B}">
      <dgm:prSet/>
      <dgm:spPr/>
      <dgm:t>
        <a:bodyPr/>
        <a:lstStyle/>
        <a:p>
          <a:endParaRPr lang="en-US"/>
        </a:p>
      </dgm:t>
    </dgm:pt>
    <dgm:pt modelId="{B96620C5-B12C-4B2A-B9AF-51F546A095D7}">
      <dgm:prSet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đối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tượng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lịch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endParaRPr lang="en-US" sz="2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EB246F-1A94-4B48-8FE8-B81A895F3EC6}" type="parTrans" cxnId="{D9EE0E9C-4E2F-429E-8DA0-89DAD150B0FD}">
      <dgm:prSet/>
      <dgm:spPr/>
      <dgm:t>
        <a:bodyPr/>
        <a:lstStyle/>
        <a:p>
          <a:endParaRPr lang="en-US"/>
        </a:p>
      </dgm:t>
    </dgm:pt>
    <dgm:pt modelId="{7C9C7B83-0F4D-4CFC-B457-0B318D2EFEF1}" type="sibTrans" cxnId="{D9EE0E9C-4E2F-429E-8DA0-89DAD150B0FD}">
      <dgm:prSet/>
      <dgm:spPr/>
      <dgm:t>
        <a:bodyPr/>
        <a:lstStyle/>
        <a:p>
          <a:endParaRPr lang="en-US"/>
        </a:p>
      </dgm:t>
    </dgm:pt>
    <dgm:pt modelId="{0B17514B-3180-475C-83D3-B2468EF164FC}">
      <dgm:prSet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B2691-AF8C-4458-922D-CE2FB7B71734}" type="parTrans" cxnId="{81FD0EAE-1A5A-45B7-93D6-7E709EE969F6}">
      <dgm:prSet/>
      <dgm:spPr/>
      <dgm:t>
        <a:bodyPr/>
        <a:lstStyle/>
        <a:p>
          <a:endParaRPr lang="en-US"/>
        </a:p>
      </dgm:t>
    </dgm:pt>
    <dgm:pt modelId="{5F2A61D8-7A56-44FE-8DB8-8272676935E9}" type="sibTrans" cxnId="{81FD0EAE-1A5A-45B7-93D6-7E709EE969F6}">
      <dgm:prSet/>
      <dgm:spPr/>
      <dgm:t>
        <a:bodyPr/>
        <a:lstStyle/>
        <a:p>
          <a:endParaRPr lang="en-US"/>
        </a:p>
      </dgm:t>
    </dgm:pt>
    <dgm:pt modelId="{B1636257-93F7-4D60-9BF4-3D5D2A915953}">
      <dgm:prSet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hạt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nhân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endParaRPr lang="en-US" sz="2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BAD127-594A-4C01-9CCA-FA1D44015454}" type="sibTrans" cxnId="{C4C9C7F4-DB75-49C6-A8B0-4146110468E2}">
      <dgm:prSet/>
      <dgm:spPr/>
      <dgm:t>
        <a:bodyPr/>
        <a:lstStyle/>
        <a:p>
          <a:endParaRPr lang="en-US"/>
        </a:p>
      </dgm:t>
    </dgm:pt>
    <dgm:pt modelId="{0257564D-65E5-4944-BE63-B0BC15E7FDE4}" type="parTrans" cxnId="{C4C9C7F4-DB75-49C6-A8B0-4146110468E2}">
      <dgm:prSet/>
      <dgm:spPr/>
      <dgm:t>
        <a:bodyPr/>
        <a:lstStyle/>
        <a:p>
          <a:endParaRPr lang="en-US"/>
        </a:p>
      </dgm:t>
    </dgm:pt>
    <dgm:pt modelId="{A8385CC5-9E3D-4630-8A14-80529E56AA25}" type="pres">
      <dgm:prSet presAssocID="{06499D92-1B58-4ABB-B177-83C497903464}" presName="linearFlow" presStyleCnt="0">
        <dgm:presLayoutVars>
          <dgm:dir/>
          <dgm:animLvl val="lvl"/>
          <dgm:resizeHandles val="exact"/>
        </dgm:presLayoutVars>
      </dgm:prSet>
      <dgm:spPr/>
    </dgm:pt>
    <dgm:pt modelId="{983C9849-91B6-45B4-BBE3-096EDDB9258B}" type="pres">
      <dgm:prSet presAssocID="{6D78E838-C40B-4A2D-96AB-3C36A2D0DC16}" presName="composite" presStyleCnt="0"/>
      <dgm:spPr/>
    </dgm:pt>
    <dgm:pt modelId="{A7A3CE45-31EC-4F1E-B460-AE5C11441564}" type="pres">
      <dgm:prSet presAssocID="{6D78E838-C40B-4A2D-96AB-3C36A2D0DC16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0DAB1469-03E9-4D9F-BEEA-7BAD8D0AC49F}" type="pres">
      <dgm:prSet presAssocID="{6D78E838-C40B-4A2D-96AB-3C36A2D0DC16}" presName="descendantText" presStyleLbl="alignAcc1" presStyleIdx="0" presStyleCnt="4">
        <dgm:presLayoutVars>
          <dgm:bulletEnabled val="1"/>
        </dgm:presLayoutVars>
      </dgm:prSet>
      <dgm:spPr/>
    </dgm:pt>
    <dgm:pt modelId="{263644C0-3AEF-472C-BC5B-C2E99FB885CD}" type="pres">
      <dgm:prSet presAssocID="{4CC4098A-8FBF-41BF-B760-909AFAE0B4B5}" presName="sp" presStyleCnt="0"/>
      <dgm:spPr/>
    </dgm:pt>
    <dgm:pt modelId="{0EC25FD6-90FD-4D80-8465-5C87A0822180}" type="pres">
      <dgm:prSet presAssocID="{9FF8373A-6519-49BB-9B1C-267FE05AD0D1}" presName="composite" presStyleCnt="0"/>
      <dgm:spPr/>
    </dgm:pt>
    <dgm:pt modelId="{D2E498E5-5D32-477C-AD89-F3DFDEA2421E}" type="pres">
      <dgm:prSet presAssocID="{9FF8373A-6519-49BB-9B1C-267FE05AD0D1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66EE8A80-F4D4-4B0E-81C4-C67A772FA914}" type="pres">
      <dgm:prSet presAssocID="{9FF8373A-6519-49BB-9B1C-267FE05AD0D1}" presName="descendantText" presStyleLbl="alignAcc1" presStyleIdx="1" presStyleCnt="4">
        <dgm:presLayoutVars>
          <dgm:bulletEnabled val="1"/>
        </dgm:presLayoutVars>
      </dgm:prSet>
      <dgm:spPr/>
    </dgm:pt>
    <dgm:pt modelId="{86339035-AE5D-401C-9561-EFA785165AA0}" type="pres">
      <dgm:prSet presAssocID="{B3DA407D-0D72-4CE5-B3EF-8307CA7052B0}" presName="sp" presStyleCnt="0"/>
      <dgm:spPr/>
    </dgm:pt>
    <dgm:pt modelId="{DD3FC643-C26B-4E01-8A18-AE496E9C57D8}" type="pres">
      <dgm:prSet presAssocID="{74AA2FE8-A2BD-419C-85C9-E1E6865917A0}" presName="composite" presStyleCnt="0"/>
      <dgm:spPr/>
    </dgm:pt>
    <dgm:pt modelId="{D0A976F6-7E08-4F35-87C1-B13E36AF9C4D}" type="pres">
      <dgm:prSet presAssocID="{74AA2FE8-A2BD-419C-85C9-E1E6865917A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4B2AED02-D5BC-40AD-B501-D2D53907E6A6}" type="pres">
      <dgm:prSet presAssocID="{74AA2FE8-A2BD-419C-85C9-E1E6865917A0}" presName="descendantText" presStyleLbl="alignAcc1" presStyleIdx="2" presStyleCnt="4">
        <dgm:presLayoutVars>
          <dgm:bulletEnabled val="1"/>
        </dgm:presLayoutVars>
      </dgm:prSet>
      <dgm:spPr/>
    </dgm:pt>
    <dgm:pt modelId="{F6F46C16-4F0E-433C-A7DE-5BD074717274}" type="pres">
      <dgm:prSet presAssocID="{03DB28A5-185A-48CB-AFF6-29B22EBB5368}" presName="sp" presStyleCnt="0"/>
      <dgm:spPr/>
    </dgm:pt>
    <dgm:pt modelId="{FC2F1364-4ECC-4671-AF7B-A7FBF5628F00}" type="pres">
      <dgm:prSet presAssocID="{0B17514B-3180-475C-83D3-B2468EF164FC}" presName="composite" presStyleCnt="0"/>
      <dgm:spPr/>
    </dgm:pt>
    <dgm:pt modelId="{AFC4631B-6313-4AB7-8A2F-0D66BA62D014}" type="pres">
      <dgm:prSet presAssocID="{0B17514B-3180-475C-83D3-B2468EF164FC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794ED453-5941-44C1-8F8A-5BB5B6875D3A}" type="pres">
      <dgm:prSet presAssocID="{0B17514B-3180-475C-83D3-B2468EF164FC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9CA0B00C-5562-4CA1-A72D-230EC032A036}" type="presOf" srcId="{B96620C5-B12C-4B2A-B9AF-51F546A095D7}" destId="{4B2AED02-D5BC-40AD-B501-D2D53907E6A6}" srcOrd="0" destOrd="0" presId="urn:microsoft.com/office/officeart/2005/8/layout/chevron2"/>
    <dgm:cxn modelId="{341D9712-149D-495D-AFD2-B2B0A2D66116}" type="presOf" srcId="{06499D92-1B58-4ABB-B177-83C497903464}" destId="{A8385CC5-9E3D-4630-8A14-80529E56AA25}" srcOrd="0" destOrd="0" presId="urn:microsoft.com/office/officeart/2005/8/layout/chevron2"/>
    <dgm:cxn modelId="{15F83C17-4B4F-492B-ABF9-7388697D3566}" type="presOf" srcId="{9FF8373A-6519-49BB-9B1C-267FE05AD0D1}" destId="{D2E498E5-5D32-477C-AD89-F3DFDEA2421E}" srcOrd="0" destOrd="0" presId="urn:microsoft.com/office/officeart/2005/8/layout/chevron2"/>
    <dgm:cxn modelId="{94A8D32D-9245-4598-BFC4-41535380054B}" srcId="{06499D92-1B58-4ABB-B177-83C497903464}" destId="{9FF8373A-6519-49BB-9B1C-267FE05AD0D1}" srcOrd="1" destOrd="0" parTransId="{612F8D83-B44F-4931-95F9-3204CC9E1198}" sibTransId="{B3DA407D-0D72-4CE5-B3EF-8307CA7052B0}"/>
    <dgm:cxn modelId="{9C4AD832-07F5-4C13-866E-65A7CE9E41A7}" type="presOf" srcId="{0B17514B-3180-475C-83D3-B2468EF164FC}" destId="{AFC4631B-6313-4AB7-8A2F-0D66BA62D014}" srcOrd="0" destOrd="0" presId="urn:microsoft.com/office/officeart/2005/8/layout/chevron2"/>
    <dgm:cxn modelId="{2736F337-A482-46B8-B436-628FAEAA4175}" type="presOf" srcId="{74AA2FE8-A2BD-419C-85C9-E1E6865917A0}" destId="{D0A976F6-7E08-4F35-87C1-B13E36AF9C4D}" srcOrd="0" destOrd="0" presId="urn:microsoft.com/office/officeart/2005/8/layout/chevron2"/>
    <dgm:cxn modelId="{C769255C-D9DB-49BD-94C1-4E0C40838733}" type="presOf" srcId="{B1636257-93F7-4D60-9BF4-3D5D2A915953}" destId="{794ED453-5941-44C1-8F8A-5BB5B6875D3A}" srcOrd="0" destOrd="0" presId="urn:microsoft.com/office/officeart/2005/8/layout/chevron2"/>
    <dgm:cxn modelId="{2C3BAF64-FEF0-4850-A832-33D77CB870EC}" type="presOf" srcId="{1D3F762B-C24B-4AED-81EC-C5404096EB3B}" destId="{0DAB1469-03E9-4D9F-BEEA-7BAD8D0AC49F}" srcOrd="0" destOrd="0" presId="urn:microsoft.com/office/officeart/2005/8/layout/chevron2"/>
    <dgm:cxn modelId="{BE7ACB66-DCD4-47DF-992F-D151188EC994}" srcId="{9FF8373A-6519-49BB-9B1C-267FE05AD0D1}" destId="{EE87098A-61D7-40D5-AB9C-74ADF2D7BC2A}" srcOrd="0" destOrd="0" parTransId="{2805ECA1-21A3-4F8F-AA97-A9F008951F86}" sibTransId="{185FB2E3-4F8B-4609-ACC4-0782EEF88E18}"/>
    <dgm:cxn modelId="{0F93F87A-0C18-48EB-8B77-C1B2C7986B5B}" srcId="{06499D92-1B58-4ABB-B177-83C497903464}" destId="{74AA2FE8-A2BD-419C-85C9-E1E6865917A0}" srcOrd="2" destOrd="0" parTransId="{60E0169B-68F1-40D9-B806-7BB15780C9D9}" sibTransId="{03DB28A5-185A-48CB-AFF6-29B22EBB5368}"/>
    <dgm:cxn modelId="{D9EE0E9C-4E2F-429E-8DA0-89DAD150B0FD}" srcId="{74AA2FE8-A2BD-419C-85C9-E1E6865917A0}" destId="{B96620C5-B12C-4B2A-B9AF-51F546A095D7}" srcOrd="0" destOrd="0" parTransId="{83EB246F-1A94-4B48-8FE8-B81A895F3EC6}" sibTransId="{7C9C7B83-0F4D-4CFC-B457-0B318D2EFEF1}"/>
    <dgm:cxn modelId="{81FD0EAE-1A5A-45B7-93D6-7E709EE969F6}" srcId="{06499D92-1B58-4ABB-B177-83C497903464}" destId="{0B17514B-3180-475C-83D3-B2468EF164FC}" srcOrd="3" destOrd="0" parTransId="{E9EB2691-AF8C-4458-922D-CE2FB7B71734}" sibTransId="{5F2A61D8-7A56-44FE-8DB8-8272676935E9}"/>
    <dgm:cxn modelId="{9AB38DAF-B29F-4F19-994F-3826BB11E119}" srcId="{06499D92-1B58-4ABB-B177-83C497903464}" destId="{6D78E838-C40B-4A2D-96AB-3C36A2D0DC16}" srcOrd="0" destOrd="0" parTransId="{81DF2ED5-9575-42AD-9EB5-4110B8498BE5}" sibTransId="{4CC4098A-8FBF-41BF-B760-909AFAE0B4B5}"/>
    <dgm:cxn modelId="{9C7AC9BF-FEB3-4A38-BC5D-D4261CDAF06E}" type="presOf" srcId="{EE87098A-61D7-40D5-AB9C-74ADF2D7BC2A}" destId="{66EE8A80-F4D4-4B0E-81C4-C67A772FA914}" srcOrd="0" destOrd="0" presId="urn:microsoft.com/office/officeart/2005/8/layout/chevron2"/>
    <dgm:cxn modelId="{2277E5DA-2B29-4A91-AA28-3E81A60E11F6}" type="presOf" srcId="{6D78E838-C40B-4A2D-96AB-3C36A2D0DC16}" destId="{A7A3CE45-31EC-4F1E-B460-AE5C11441564}" srcOrd="0" destOrd="0" presId="urn:microsoft.com/office/officeart/2005/8/layout/chevron2"/>
    <dgm:cxn modelId="{55561BE6-CC2E-40E9-AEBE-1D8FB12620F1}" srcId="{6D78E838-C40B-4A2D-96AB-3C36A2D0DC16}" destId="{1D3F762B-C24B-4AED-81EC-C5404096EB3B}" srcOrd="0" destOrd="0" parTransId="{6F0FD763-3F2C-43E6-AD4D-3C962D1AB9CC}" sibTransId="{111959EF-A31F-4484-878B-BF0B08273C13}"/>
    <dgm:cxn modelId="{C4C9C7F4-DB75-49C6-A8B0-4146110468E2}" srcId="{0B17514B-3180-475C-83D3-B2468EF164FC}" destId="{B1636257-93F7-4D60-9BF4-3D5D2A915953}" srcOrd="0" destOrd="0" parTransId="{0257564D-65E5-4944-BE63-B0BC15E7FDE4}" sibTransId="{C6BAD127-594A-4C01-9CCA-FA1D44015454}"/>
    <dgm:cxn modelId="{5F8A75D8-D735-4944-8AAD-B41E765CF292}" type="presParOf" srcId="{A8385CC5-9E3D-4630-8A14-80529E56AA25}" destId="{983C9849-91B6-45B4-BBE3-096EDDB9258B}" srcOrd="0" destOrd="0" presId="urn:microsoft.com/office/officeart/2005/8/layout/chevron2"/>
    <dgm:cxn modelId="{3E1F04C2-166C-496C-967A-C2D10089DBFA}" type="presParOf" srcId="{983C9849-91B6-45B4-BBE3-096EDDB9258B}" destId="{A7A3CE45-31EC-4F1E-B460-AE5C11441564}" srcOrd="0" destOrd="0" presId="urn:microsoft.com/office/officeart/2005/8/layout/chevron2"/>
    <dgm:cxn modelId="{BB3D2AA6-15F2-4C54-B4DB-A8B3382610BC}" type="presParOf" srcId="{983C9849-91B6-45B4-BBE3-096EDDB9258B}" destId="{0DAB1469-03E9-4D9F-BEEA-7BAD8D0AC49F}" srcOrd="1" destOrd="0" presId="urn:microsoft.com/office/officeart/2005/8/layout/chevron2"/>
    <dgm:cxn modelId="{BED05794-74AC-44B2-AFBB-8650F71B0FF5}" type="presParOf" srcId="{A8385CC5-9E3D-4630-8A14-80529E56AA25}" destId="{263644C0-3AEF-472C-BC5B-C2E99FB885CD}" srcOrd="1" destOrd="0" presId="urn:microsoft.com/office/officeart/2005/8/layout/chevron2"/>
    <dgm:cxn modelId="{75C2C567-2FAF-4CB4-89D3-DAEC95CB52BC}" type="presParOf" srcId="{A8385CC5-9E3D-4630-8A14-80529E56AA25}" destId="{0EC25FD6-90FD-4D80-8465-5C87A0822180}" srcOrd="2" destOrd="0" presId="urn:microsoft.com/office/officeart/2005/8/layout/chevron2"/>
    <dgm:cxn modelId="{6E60E829-E659-4F1B-9DC1-975C3E45F61D}" type="presParOf" srcId="{0EC25FD6-90FD-4D80-8465-5C87A0822180}" destId="{D2E498E5-5D32-477C-AD89-F3DFDEA2421E}" srcOrd="0" destOrd="0" presId="urn:microsoft.com/office/officeart/2005/8/layout/chevron2"/>
    <dgm:cxn modelId="{4139BD78-DAF0-4D27-8298-CFC2A15C0DA4}" type="presParOf" srcId="{0EC25FD6-90FD-4D80-8465-5C87A0822180}" destId="{66EE8A80-F4D4-4B0E-81C4-C67A772FA914}" srcOrd="1" destOrd="0" presId="urn:microsoft.com/office/officeart/2005/8/layout/chevron2"/>
    <dgm:cxn modelId="{91972581-7014-470C-A259-404AED79D93D}" type="presParOf" srcId="{A8385CC5-9E3D-4630-8A14-80529E56AA25}" destId="{86339035-AE5D-401C-9561-EFA785165AA0}" srcOrd="3" destOrd="0" presId="urn:microsoft.com/office/officeart/2005/8/layout/chevron2"/>
    <dgm:cxn modelId="{C755501B-EF25-44F5-9D84-B15317691AFA}" type="presParOf" srcId="{A8385CC5-9E3D-4630-8A14-80529E56AA25}" destId="{DD3FC643-C26B-4E01-8A18-AE496E9C57D8}" srcOrd="4" destOrd="0" presId="urn:microsoft.com/office/officeart/2005/8/layout/chevron2"/>
    <dgm:cxn modelId="{A8066C8C-5112-49B2-8EA9-0324DA14713C}" type="presParOf" srcId="{DD3FC643-C26B-4E01-8A18-AE496E9C57D8}" destId="{D0A976F6-7E08-4F35-87C1-B13E36AF9C4D}" srcOrd="0" destOrd="0" presId="urn:microsoft.com/office/officeart/2005/8/layout/chevron2"/>
    <dgm:cxn modelId="{8EFD9889-6DAC-4CDF-B937-C9AACAB7A2E3}" type="presParOf" srcId="{DD3FC643-C26B-4E01-8A18-AE496E9C57D8}" destId="{4B2AED02-D5BC-40AD-B501-D2D53907E6A6}" srcOrd="1" destOrd="0" presId="urn:microsoft.com/office/officeart/2005/8/layout/chevron2"/>
    <dgm:cxn modelId="{ABC862B2-79CF-4497-8DFF-D202C3293A4A}" type="presParOf" srcId="{A8385CC5-9E3D-4630-8A14-80529E56AA25}" destId="{F6F46C16-4F0E-433C-A7DE-5BD074717274}" srcOrd="5" destOrd="0" presId="urn:microsoft.com/office/officeart/2005/8/layout/chevron2"/>
    <dgm:cxn modelId="{D5655E0D-435E-462C-8792-5028EC407A85}" type="presParOf" srcId="{A8385CC5-9E3D-4630-8A14-80529E56AA25}" destId="{FC2F1364-4ECC-4671-AF7B-A7FBF5628F00}" srcOrd="6" destOrd="0" presId="urn:microsoft.com/office/officeart/2005/8/layout/chevron2"/>
    <dgm:cxn modelId="{11512A26-57D8-425A-B082-FD01CFED905C}" type="presParOf" srcId="{FC2F1364-4ECC-4671-AF7B-A7FBF5628F00}" destId="{AFC4631B-6313-4AB7-8A2F-0D66BA62D014}" srcOrd="0" destOrd="0" presId="urn:microsoft.com/office/officeart/2005/8/layout/chevron2"/>
    <dgm:cxn modelId="{B09B544D-FC70-468C-BB93-491CBA939AF3}" type="presParOf" srcId="{FC2F1364-4ECC-4671-AF7B-A7FBF5628F00}" destId="{794ED453-5941-44C1-8F8A-5BB5B6875D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499D92-1B58-4ABB-B177-83C497903464}" type="doc">
      <dgm:prSet loTypeId="urn:microsoft.com/office/officeart/2005/8/layout/chevron2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6D78E838-C40B-4A2D-96AB-3C36A2D0DC1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DF2ED5-9575-42AD-9EB5-4110B8498BE5}" type="par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4CC4098A-8FBF-41BF-B760-909AFAE0B4B5}" type="sib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D3F762B-C24B-4AED-81EC-C5404096EB3B}">
      <dgm:prSet phldrT="[Text]"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Nội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dung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cơ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của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</a:t>
          </a:r>
        </a:p>
      </dgm:t>
    </dgm:pt>
    <dgm:pt modelId="{6F0FD763-3F2C-43E6-AD4D-3C962D1AB9CC}" type="par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11959EF-A31F-4484-878B-BF0B08273C13}" type="sib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9FF8373A-6519-49BB-9B1C-267FE05AD0D1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2F8D83-B44F-4931-95F9-3204CC9E1198}" type="par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B3DA407D-0D72-4CE5-B3EF-8307CA7052B0}" type="sib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EE87098A-61D7-40D5-AB9C-74ADF2D7BC2A}">
      <dgm:prSet phldrT="[Text]" custT="1"/>
      <dgm:spPr/>
      <dgm:t>
        <a:bodyPr/>
        <a:lstStyle/>
        <a:p>
          <a:pPr algn="just"/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nghĩa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duy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vật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nghĩa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duy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tâm</a:t>
          </a:r>
          <a:endParaRPr lang="en-US" sz="26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05ECA1-21A3-4F8F-AA97-A9F008951F86}" type="par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85FB2E3-4F8B-4609-ACC4-0782EEF88E18}" type="sib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74AA2FE8-A2BD-419C-85C9-E1E6865917A0}">
      <dgm:prSet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E0169B-68F1-40D9-B806-7BB15780C9D9}" type="parTrans" cxnId="{0F93F87A-0C18-48EB-8B77-C1B2C7986B5B}">
      <dgm:prSet/>
      <dgm:spPr/>
      <dgm:t>
        <a:bodyPr/>
        <a:lstStyle/>
        <a:p>
          <a:endParaRPr lang="en-US"/>
        </a:p>
      </dgm:t>
    </dgm:pt>
    <dgm:pt modelId="{03DB28A5-185A-48CB-AFF6-29B22EBB5368}" type="sibTrans" cxnId="{0F93F87A-0C18-48EB-8B77-C1B2C7986B5B}">
      <dgm:prSet/>
      <dgm:spPr/>
      <dgm:t>
        <a:bodyPr/>
        <a:lstStyle/>
        <a:p>
          <a:endParaRPr lang="en-US"/>
        </a:p>
      </dgm:t>
    </dgm:pt>
    <dgm:pt modelId="{B96620C5-B12C-4B2A-B9AF-51F546A095D7}">
      <dgm:prSet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Thuyết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Khả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tri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thuyết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Bất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khả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tri) </a:t>
          </a:r>
        </a:p>
      </dgm:t>
    </dgm:pt>
    <dgm:pt modelId="{83EB246F-1A94-4B48-8FE8-B81A895F3EC6}" type="parTrans" cxnId="{D9EE0E9C-4E2F-429E-8DA0-89DAD150B0FD}">
      <dgm:prSet/>
      <dgm:spPr/>
      <dgm:t>
        <a:bodyPr/>
        <a:lstStyle/>
        <a:p>
          <a:endParaRPr lang="en-US"/>
        </a:p>
      </dgm:t>
    </dgm:pt>
    <dgm:pt modelId="{7C9C7B83-0F4D-4CFC-B457-0B318D2EFEF1}" type="sibTrans" cxnId="{D9EE0E9C-4E2F-429E-8DA0-89DAD150B0FD}">
      <dgm:prSet/>
      <dgm:spPr/>
      <dgm:t>
        <a:bodyPr/>
        <a:lstStyle/>
        <a:p>
          <a:endParaRPr lang="en-US"/>
        </a:p>
      </dgm:t>
    </dgm:pt>
    <dgm:pt modelId="{A8385CC5-9E3D-4630-8A14-80529E56AA25}" type="pres">
      <dgm:prSet presAssocID="{06499D92-1B58-4ABB-B177-83C497903464}" presName="linearFlow" presStyleCnt="0">
        <dgm:presLayoutVars>
          <dgm:dir/>
          <dgm:animLvl val="lvl"/>
          <dgm:resizeHandles val="exact"/>
        </dgm:presLayoutVars>
      </dgm:prSet>
      <dgm:spPr/>
    </dgm:pt>
    <dgm:pt modelId="{983C9849-91B6-45B4-BBE3-096EDDB9258B}" type="pres">
      <dgm:prSet presAssocID="{6D78E838-C40B-4A2D-96AB-3C36A2D0DC16}" presName="composite" presStyleCnt="0"/>
      <dgm:spPr/>
    </dgm:pt>
    <dgm:pt modelId="{A7A3CE45-31EC-4F1E-B460-AE5C11441564}" type="pres">
      <dgm:prSet presAssocID="{6D78E838-C40B-4A2D-96AB-3C36A2D0DC1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DAB1469-03E9-4D9F-BEEA-7BAD8D0AC49F}" type="pres">
      <dgm:prSet presAssocID="{6D78E838-C40B-4A2D-96AB-3C36A2D0DC16}" presName="descendantText" presStyleLbl="alignAcc1" presStyleIdx="0" presStyleCnt="3">
        <dgm:presLayoutVars>
          <dgm:bulletEnabled val="1"/>
        </dgm:presLayoutVars>
      </dgm:prSet>
      <dgm:spPr/>
    </dgm:pt>
    <dgm:pt modelId="{263644C0-3AEF-472C-BC5B-C2E99FB885CD}" type="pres">
      <dgm:prSet presAssocID="{4CC4098A-8FBF-41BF-B760-909AFAE0B4B5}" presName="sp" presStyleCnt="0"/>
      <dgm:spPr/>
    </dgm:pt>
    <dgm:pt modelId="{0EC25FD6-90FD-4D80-8465-5C87A0822180}" type="pres">
      <dgm:prSet presAssocID="{9FF8373A-6519-49BB-9B1C-267FE05AD0D1}" presName="composite" presStyleCnt="0"/>
      <dgm:spPr/>
    </dgm:pt>
    <dgm:pt modelId="{D2E498E5-5D32-477C-AD89-F3DFDEA2421E}" type="pres">
      <dgm:prSet presAssocID="{9FF8373A-6519-49BB-9B1C-267FE05AD0D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6EE8A80-F4D4-4B0E-81C4-C67A772FA914}" type="pres">
      <dgm:prSet presAssocID="{9FF8373A-6519-49BB-9B1C-267FE05AD0D1}" presName="descendantText" presStyleLbl="alignAcc1" presStyleIdx="1" presStyleCnt="3">
        <dgm:presLayoutVars>
          <dgm:bulletEnabled val="1"/>
        </dgm:presLayoutVars>
      </dgm:prSet>
      <dgm:spPr/>
    </dgm:pt>
    <dgm:pt modelId="{86339035-AE5D-401C-9561-EFA785165AA0}" type="pres">
      <dgm:prSet presAssocID="{B3DA407D-0D72-4CE5-B3EF-8307CA7052B0}" presName="sp" presStyleCnt="0"/>
      <dgm:spPr/>
    </dgm:pt>
    <dgm:pt modelId="{DD3FC643-C26B-4E01-8A18-AE496E9C57D8}" type="pres">
      <dgm:prSet presAssocID="{74AA2FE8-A2BD-419C-85C9-E1E6865917A0}" presName="composite" presStyleCnt="0"/>
      <dgm:spPr/>
    </dgm:pt>
    <dgm:pt modelId="{D0A976F6-7E08-4F35-87C1-B13E36AF9C4D}" type="pres">
      <dgm:prSet presAssocID="{74AA2FE8-A2BD-419C-85C9-E1E6865917A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B2AED02-D5BC-40AD-B501-D2D53907E6A6}" type="pres">
      <dgm:prSet presAssocID="{74AA2FE8-A2BD-419C-85C9-E1E6865917A0}" presName="descendantText" presStyleLbl="alignAcc1" presStyleIdx="2" presStyleCnt="3" custLinFactNeighborX="-1103">
        <dgm:presLayoutVars>
          <dgm:bulletEnabled val="1"/>
        </dgm:presLayoutVars>
      </dgm:prSet>
      <dgm:spPr/>
    </dgm:pt>
  </dgm:ptLst>
  <dgm:cxnLst>
    <dgm:cxn modelId="{DACCE912-1AA6-4957-B7B5-BEAF5BEA1055}" type="presOf" srcId="{9FF8373A-6519-49BB-9B1C-267FE05AD0D1}" destId="{D2E498E5-5D32-477C-AD89-F3DFDEA2421E}" srcOrd="0" destOrd="0" presId="urn:microsoft.com/office/officeart/2005/8/layout/chevron2"/>
    <dgm:cxn modelId="{94A8D32D-9245-4598-BFC4-41535380054B}" srcId="{06499D92-1B58-4ABB-B177-83C497903464}" destId="{9FF8373A-6519-49BB-9B1C-267FE05AD0D1}" srcOrd="1" destOrd="0" parTransId="{612F8D83-B44F-4931-95F9-3204CC9E1198}" sibTransId="{B3DA407D-0D72-4CE5-B3EF-8307CA7052B0}"/>
    <dgm:cxn modelId="{5D293164-1476-4192-8603-0A9BD9E61F0C}" type="presOf" srcId="{B96620C5-B12C-4B2A-B9AF-51F546A095D7}" destId="{4B2AED02-D5BC-40AD-B501-D2D53907E6A6}" srcOrd="0" destOrd="0" presId="urn:microsoft.com/office/officeart/2005/8/layout/chevron2"/>
    <dgm:cxn modelId="{BE7ACB66-DCD4-47DF-992F-D151188EC994}" srcId="{9FF8373A-6519-49BB-9B1C-267FE05AD0D1}" destId="{EE87098A-61D7-40D5-AB9C-74ADF2D7BC2A}" srcOrd="0" destOrd="0" parTransId="{2805ECA1-21A3-4F8F-AA97-A9F008951F86}" sibTransId="{185FB2E3-4F8B-4609-ACC4-0782EEF88E18}"/>
    <dgm:cxn modelId="{0F93F87A-0C18-48EB-8B77-C1B2C7986B5B}" srcId="{06499D92-1B58-4ABB-B177-83C497903464}" destId="{74AA2FE8-A2BD-419C-85C9-E1E6865917A0}" srcOrd="2" destOrd="0" parTransId="{60E0169B-68F1-40D9-B806-7BB15780C9D9}" sibTransId="{03DB28A5-185A-48CB-AFF6-29B22EBB5368}"/>
    <dgm:cxn modelId="{EC377592-70BB-42B0-BE0A-A987E034C1B3}" type="presOf" srcId="{06499D92-1B58-4ABB-B177-83C497903464}" destId="{A8385CC5-9E3D-4630-8A14-80529E56AA25}" srcOrd="0" destOrd="0" presId="urn:microsoft.com/office/officeart/2005/8/layout/chevron2"/>
    <dgm:cxn modelId="{F8AF9894-48FA-46C1-BD26-F81937FE68C9}" type="presOf" srcId="{EE87098A-61D7-40D5-AB9C-74ADF2D7BC2A}" destId="{66EE8A80-F4D4-4B0E-81C4-C67A772FA914}" srcOrd="0" destOrd="0" presId="urn:microsoft.com/office/officeart/2005/8/layout/chevron2"/>
    <dgm:cxn modelId="{D9EE0E9C-4E2F-429E-8DA0-89DAD150B0FD}" srcId="{74AA2FE8-A2BD-419C-85C9-E1E6865917A0}" destId="{B96620C5-B12C-4B2A-B9AF-51F546A095D7}" srcOrd="0" destOrd="0" parTransId="{83EB246F-1A94-4B48-8FE8-B81A895F3EC6}" sibTransId="{7C9C7B83-0F4D-4CFC-B457-0B318D2EFEF1}"/>
    <dgm:cxn modelId="{320881AA-D7AD-4E62-88EA-62EDF93DB395}" type="presOf" srcId="{1D3F762B-C24B-4AED-81EC-C5404096EB3B}" destId="{0DAB1469-03E9-4D9F-BEEA-7BAD8D0AC49F}" srcOrd="0" destOrd="0" presId="urn:microsoft.com/office/officeart/2005/8/layout/chevron2"/>
    <dgm:cxn modelId="{9AB38DAF-B29F-4F19-994F-3826BB11E119}" srcId="{06499D92-1B58-4ABB-B177-83C497903464}" destId="{6D78E838-C40B-4A2D-96AB-3C36A2D0DC16}" srcOrd="0" destOrd="0" parTransId="{81DF2ED5-9575-42AD-9EB5-4110B8498BE5}" sibTransId="{4CC4098A-8FBF-41BF-B760-909AFAE0B4B5}"/>
    <dgm:cxn modelId="{AE10B8B5-8BF2-4B1C-B554-D45C675450DE}" type="presOf" srcId="{6D78E838-C40B-4A2D-96AB-3C36A2D0DC16}" destId="{A7A3CE45-31EC-4F1E-B460-AE5C11441564}" srcOrd="0" destOrd="0" presId="urn:microsoft.com/office/officeart/2005/8/layout/chevron2"/>
    <dgm:cxn modelId="{675E12DE-8AFF-48ED-B199-8AD849DBF819}" type="presOf" srcId="{74AA2FE8-A2BD-419C-85C9-E1E6865917A0}" destId="{D0A976F6-7E08-4F35-87C1-B13E36AF9C4D}" srcOrd="0" destOrd="0" presId="urn:microsoft.com/office/officeart/2005/8/layout/chevron2"/>
    <dgm:cxn modelId="{55561BE6-CC2E-40E9-AEBE-1D8FB12620F1}" srcId="{6D78E838-C40B-4A2D-96AB-3C36A2D0DC16}" destId="{1D3F762B-C24B-4AED-81EC-C5404096EB3B}" srcOrd="0" destOrd="0" parTransId="{6F0FD763-3F2C-43E6-AD4D-3C962D1AB9CC}" sibTransId="{111959EF-A31F-4484-878B-BF0B08273C13}"/>
    <dgm:cxn modelId="{7B2CF9BB-B4B9-4F86-A807-B2A9820B35AE}" type="presParOf" srcId="{A8385CC5-9E3D-4630-8A14-80529E56AA25}" destId="{983C9849-91B6-45B4-BBE3-096EDDB9258B}" srcOrd="0" destOrd="0" presId="urn:microsoft.com/office/officeart/2005/8/layout/chevron2"/>
    <dgm:cxn modelId="{77BA6C25-8CEC-4F26-8D12-932F4C5429E4}" type="presParOf" srcId="{983C9849-91B6-45B4-BBE3-096EDDB9258B}" destId="{A7A3CE45-31EC-4F1E-B460-AE5C11441564}" srcOrd="0" destOrd="0" presId="urn:microsoft.com/office/officeart/2005/8/layout/chevron2"/>
    <dgm:cxn modelId="{9F908884-AE2A-4F69-B5F5-9E6BB148062B}" type="presParOf" srcId="{983C9849-91B6-45B4-BBE3-096EDDB9258B}" destId="{0DAB1469-03E9-4D9F-BEEA-7BAD8D0AC49F}" srcOrd="1" destOrd="0" presId="urn:microsoft.com/office/officeart/2005/8/layout/chevron2"/>
    <dgm:cxn modelId="{379BC799-13AB-482B-AB40-1B2D9E320A18}" type="presParOf" srcId="{A8385CC5-9E3D-4630-8A14-80529E56AA25}" destId="{263644C0-3AEF-472C-BC5B-C2E99FB885CD}" srcOrd="1" destOrd="0" presId="urn:microsoft.com/office/officeart/2005/8/layout/chevron2"/>
    <dgm:cxn modelId="{D106839D-F9EA-420F-98C5-FF9697AFD13D}" type="presParOf" srcId="{A8385CC5-9E3D-4630-8A14-80529E56AA25}" destId="{0EC25FD6-90FD-4D80-8465-5C87A0822180}" srcOrd="2" destOrd="0" presId="urn:microsoft.com/office/officeart/2005/8/layout/chevron2"/>
    <dgm:cxn modelId="{D0419991-6BEC-4CCA-A3AD-D95FCDE73056}" type="presParOf" srcId="{0EC25FD6-90FD-4D80-8465-5C87A0822180}" destId="{D2E498E5-5D32-477C-AD89-F3DFDEA2421E}" srcOrd="0" destOrd="0" presId="urn:microsoft.com/office/officeart/2005/8/layout/chevron2"/>
    <dgm:cxn modelId="{3E4FB2AD-C1AE-46DF-B26C-78CA872D79B0}" type="presParOf" srcId="{0EC25FD6-90FD-4D80-8465-5C87A0822180}" destId="{66EE8A80-F4D4-4B0E-81C4-C67A772FA914}" srcOrd="1" destOrd="0" presId="urn:microsoft.com/office/officeart/2005/8/layout/chevron2"/>
    <dgm:cxn modelId="{8DC00C52-FDD5-44F4-8E06-6788130B2E4F}" type="presParOf" srcId="{A8385CC5-9E3D-4630-8A14-80529E56AA25}" destId="{86339035-AE5D-401C-9561-EFA785165AA0}" srcOrd="3" destOrd="0" presId="urn:microsoft.com/office/officeart/2005/8/layout/chevron2"/>
    <dgm:cxn modelId="{71F18340-45A7-45A7-8AFE-A6423E361105}" type="presParOf" srcId="{A8385CC5-9E3D-4630-8A14-80529E56AA25}" destId="{DD3FC643-C26B-4E01-8A18-AE496E9C57D8}" srcOrd="4" destOrd="0" presId="urn:microsoft.com/office/officeart/2005/8/layout/chevron2"/>
    <dgm:cxn modelId="{0C1EE00B-82E9-4758-B675-45A428DB8791}" type="presParOf" srcId="{DD3FC643-C26B-4E01-8A18-AE496E9C57D8}" destId="{D0A976F6-7E08-4F35-87C1-B13E36AF9C4D}" srcOrd="0" destOrd="0" presId="urn:microsoft.com/office/officeart/2005/8/layout/chevron2"/>
    <dgm:cxn modelId="{690D2EE7-95F7-47FD-A267-2AD43550DE5F}" type="presParOf" srcId="{DD3FC643-C26B-4E01-8A18-AE496E9C57D8}" destId="{4B2AED02-D5BC-40AD-B501-D2D53907E6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518774-DFD9-467A-8BC9-E7DE0E8BA9AF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D45D4B-441A-4F63-B7DE-BAC6A6B53CF9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Biện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endParaRPr lang="en-US" sz="2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BECB55-A962-422A-911A-03A9083C2D7E}" type="parTrans" cxnId="{D7AEFE38-36A2-4A12-ABCC-5C40A43A02EC}">
      <dgm:prSet/>
      <dgm:spPr/>
      <dgm:t>
        <a:bodyPr/>
        <a:lstStyle/>
        <a:p>
          <a:endParaRPr lang="en-US"/>
        </a:p>
      </dgm:t>
    </dgm:pt>
    <dgm:pt modelId="{8ABF39C2-0EA8-4F57-BD69-D0BE6021D0B8}" type="sibTrans" cxnId="{D7AEFE38-36A2-4A12-ABCC-5C40A43A02EC}">
      <dgm:prSet/>
      <dgm:spPr/>
      <dgm:t>
        <a:bodyPr/>
        <a:lstStyle/>
        <a:p>
          <a:endParaRPr lang="en-US"/>
        </a:p>
      </dgm:t>
    </dgm:pt>
    <dgm:pt modelId="{18CC0DB2-FCD5-4427-A927-26B4CEC91B18}">
      <dgm:prSet phldrT="[Text]" custT="1"/>
      <dgm:spPr/>
      <dgm:t>
        <a:bodyPr/>
        <a:lstStyle/>
        <a:p>
          <a:pPr algn="just"/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Là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nghệ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thuật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tranh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luận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để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tìm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chân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lý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bằng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cách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phát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hiện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mâu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thuẫn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trong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cách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lập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luận</a:t>
          </a:r>
          <a:r>
            <a:rPr lang="en-US" sz="2600" b="1" i="1" dirty="0">
              <a:solidFill>
                <a:schemeClr val="tx2"/>
              </a:solidFill>
              <a:latin typeface="Times New Roman"/>
              <a:cs typeface="Times New Roman"/>
            </a:rPr>
            <a:t> – </a:t>
          </a:r>
          <a:r>
            <a:rPr lang="en-US" sz="2600" b="1" i="1" dirty="0" err="1">
              <a:solidFill>
                <a:schemeClr val="tx2"/>
              </a:solidFill>
              <a:latin typeface="Times New Roman"/>
              <a:cs typeface="Times New Roman"/>
            </a:rPr>
            <a:t>Xôcrát</a:t>
          </a:r>
          <a:endParaRPr lang="en-US" sz="2600" b="1" dirty="0">
            <a:solidFill>
              <a:schemeClr val="tx2"/>
            </a:solidFill>
          </a:endParaRPr>
        </a:p>
      </dgm:t>
    </dgm:pt>
    <dgm:pt modelId="{F059D2C2-01FE-4525-B190-D24D8BBAC64D}" type="parTrans" cxnId="{3073A374-ECD7-4894-8465-296B2547DFAA}">
      <dgm:prSet/>
      <dgm:spPr/>
      <dgm:t>
        <a:bodyPr/>
        <a:lstStyle/>
        <a:p>
          <a:endParaRPr lang="en-US"/>
        </a:p>
      </dgm:t>
    </dgm:pt>
    <dgm:pt modelId="{ABFB3CFC-6F6A-461F-B7DB-1C090B4E6F46}" type="sibTrans" cxnId="{3073A374-ECD7-4894-8465-296B2547DFAA}">
      <dgm:prSet/>
      <dgm:spPr/>
      <dgm:t>
        <a:bodyPr/>
        <a:lstStyle/>
        <a:p>
          <a:endParaRPr lang="en-US"/>
        </a:p>
      </dgm:t>
    </dgm:pt>
    <dgm:pt modelId="{FECB5484-EA97-43E8-ACE1-7F3647FA87FD}" type="pres">
      <dgm:prSet presAssocID="{04518774-DFD9-467A-8BC9-E7DE0E8BA9AF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48A816BA-8B02-4A07-BED9-4112D4715111}" type="pres">
      <dgm:prSet presAssocID="{04518774-DFD9-467A-8BC9-E7DE0E8BA9AF}" presName="Background" presStyleLbl="node1" presStyleIdx="0" presStyleCnt="1" custScaleX="178118" custScaleY="126984" custLinFactNeighborX="11312" custLinFactNeighborY="-2898"/>
      <dgm:spPr>
        <a:solidFill>
          <a:schemeClr val="accent5">
            <a:lumMod val="60000"/>
            <a:lumOff val="40000"/>
          </a:schemeClr>
        </a:solidFill>
      </dgm:spPr>
    </dgm:pt>
    <dgm:pt modelId="{857A2237-99FC-422F-87D0-6E5CDC1F0521}" type="pres">
      <dgm:prSet presAssocID="{04518774-DFD9-467A-8BC9-E7DE0E8BA9AF}" presName="ChildText1" presStyleLbl="revTx" presStyleIdx="0" presStyleCnt="0" custScaleX="189478" custLinFactNeighborX="12703" custLinFactNeighborY="-22590">
        <dgm:presLayoutVars>
          <dgm:chMax val="0"/>
          <dgm:chPref val="0"/>
          <dgm:bulletEnabled val="1"/>
        </dgm:presLayoutVars>
      </dgm:prSet>
      <dgm:spPr/>
    </dgm:pt>
    <dgm:pt modelId="{A4FEB271-7EA1-49C0-8F6E-F8A967471D31}" type="pres">
      <dgm:prSet presAssocID="{04518774-DFD9-467A-8BC9-E7DE0E8BA9AF}" presName="ParentText1" presStyleLbl="revTx" presStyleIdx="0" presStyleCnt="0">
        <dgm:presLayoutVars>
          <dgm:chMax val="1"/>
          <dgm:chPref val="1"/>
        </dgm:presLayoutVars>
      </dgm:prSet>
      <dgm:spPr/>
    </dgm:pt>
    <dgm:pt modelId="{FA663BE5-4461-417C-9BF4-05E0D14CA6C9}" type="pres">
      <dgm:prSet presAssocID="{04518774-DFD9-467A-8BC9-E7DE0E8BA9AF}" presName="ParentShape1" presStyleLbl="alignImgPlace1" presStyleIdx="0" presStyleCnt="1" custScaleX="134791" custScaleY="110457" custLinFactX="-7683" custLinFactNeighborX="-100000" custLinFactNeighborY="1728">
        <dgm:presLayoutVars/>
      </dgm:prSet>
      <dgm:spPr/>
    </dgm:pt>
  </dgm:ptLst>
  <dgm:cxnLst>
    <dgm:cxn modelId="{D7AEFE38-36A2-4A12-ABCC-5C40A43A02EC}" srcId="{04518774-DFD9-467A-8BC9-E7DE0E8BA9AF}" destId="{11D45D4B-441A-4F63-B7DE-BAC6A6B53CF9}" srcOrd="0" destOrd="0" parTransId="{17BECB55-A962-422A-911A-03A9083C2D7E}" sibTransId="{8ABF39C2-0EA8-4F57-BD69-D0BE6021D0B8}"/>
    <dgm:cxn modelId="{3073A374-ECD7-4894-8465-296B2547DFAA}" srcId="{11D45D4B-441A-4F63-B7DE-BAC6A6B53CF9}" destId="{18CC0DB2-FCD5-4427-A927-26B4CEC91B18}" srcOrd="0" destOrd="0" parTransId="{F059D2C2-01FE-4525-B190-D24D8BBAC64D}" sibTransId="{ABFB3CFC-6F6A-461F-B7DB-1C090B4E6F46}"/>
    <dgm:cxn modelId="{F5B49783-A07C-4CB5-B244-85BD83AED5B9}" type="presOf" srcId="{11D45D4B-441A-4F63-B7DE-BAC6A6B53CF9}" destId="{A4FEB271-7EA1-49C0-8F6E-F8A967471D31}" srcOrd="0" destOrd="0" presId="urn:microsoft.com/office/officeart/2009/3/layout/OpposingIdeas"/>
    <dgm:cxn modelId="{27F26B99-1AEF-4760-8599-6152C364CF3C}" type="presOf" srcId="{18CC0DB2-FCD5-4427-A927-26B4CEC91B18}" destId="{857A2237-99FC-422F-87D0-6E5CDC1F0521}" srcOrd="0" destOrd="0" presId="urn:microsoft.com/office/officeart/2009/3/layout/OpposingIdeas"/>
    <dgm:cxn modelId="{231B54A9-374D-4CF0-916B-C9A9CE36F845}" type="presOf" srcId="{11D45D4B-441A-4F63-B7DE-BAC6A6B53CF9}" destId="{FA663BE5-4461-417C-9BF4-05E0D14CA6C9}" srcOrd="1" destOrd="0" presId="urn:microsoft.com/office/officeart/2009/3/layout/OpposingIdeas"/>
    <dgm:cxn modelId="{B8EE32FC-1FD0-4C91-A2B0-56827B73296F}" type="presOf" srcId="{04518774-DFD9-467A-8BC9-E7DE0E8BA9AF}" destId="{FECB5484-EA97-43E8-ACE1-7F3647FA87FD}" srcOrd="0" destOrd="0" presId="urn:microsoft.com/office/officeart/2009/3/layout/OpposingIdeas"/>
    <dgm:cxn modelId="{FBBD6BAA-30F8-42C1-9AFC-91BC04519DEC}" type="presParOf" srcId="{FECB5484-EA97-43E8-ACE1-7F3647FA87FD}" destId="{48A816BA-8B02-4A07-BED9-4112D4715111}" srcOrd="0" destOrd="0" presId="urn:microsoft.com/office/officeart/2009/3/layout/OpposingIdeas"/>
    <dgm:cxn modelId="{7F170914-9E87-4B93-A0B4-C9093317D7CF}" type="presParOf" srcId="{FECB5484-EA97-43E8-ACE1-7F3647FA87FD}" destId="{857A2237-99FC-422F-87D0-6E5CDC1F0521}" srcOrd="1" destOrd="0" presId="urn:microsoft.com/office/officeart/2009/3/layout/OpposingIdeas"/>
    <dgm:cxn modelId="{7FD34068-3D38-461D-A1FD-DD250A9B21A9}" type="presParOf" srcId="{FECB5484-EA97-43E8-ACE1-7F3647FA87FD}" destId="{A4FEB271-7EA1-49C0-8F6E-F8A967471D31}" srcOrd="2" destOrd="0" presId="urn:microsoft.com/office/officeart/2009/3/layout/OpposingIdeas"/>
    <dgm:cxn modelId="{CA64058D-350C-43B9-BD56-6D27B3D16584}" type="presParOf" srcId="{FECB5484-EA97-43E8-ACE1-7F3647FA87FD}" destId="{FA663BE5-4461-417C-9BF4-05E0D14CA6C9}" srcOrd="3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499D92-1B58-4ABB-B177-83C497903464}" type="doc">
      <dgm:prSet loTypeId="urn:microsoft.com/office/officeart/2005/8/layout/chevron2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1D3F762B-C24B-4AED-81EC-C5404096EB3B}">
      <dgm:prSet phldrT="[Text]" custT="1"/>
      <dgm:spPr/>
      <dgm:t>
        <a:bodyPr/>
        <a:lstStyle/>
        <a:p>
          <a:pPr algn="just"/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Những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điều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kiện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lịch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sử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cho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sự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ra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đời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Lênin</a:t>
          </a:r>
          <a:endParaRPr lang="en-US" sz="28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0FD763-3F2C-43E6-AD4D-3C962D1AB9CC}" type="par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11959EF-A31F-4484-878B-BF0B08273C13}" type="sib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9FF8373A-6519-49BB-9B1C-267FE05AD0D1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2F8D83-B44F-4931-95F9-3204CC9E1198}" type="par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B3DA407D-0D72-4CE5-B3EF-8307CA7052B0}" type="sib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EE87098A-61D7-40D5-AB9C-74ADF2D7BC2A}">
      <dgm:prSet phldrT="[Text]" custT="1"/>
      <dgm:spPr/>
      <dgm:t>
        <a:bodyPr/>
        <a:lstStyle/>
        <a:p>
          <a:pPr algn="just"/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Những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thời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kỳ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yếu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trong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sự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hình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thành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phát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triển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của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endParaRPr lang="en-US" sz="26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05ECA1-21A3-4F8F-AA97-A9F008951F86}" type="par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85FB2E3-4F8B-4609-ACC4-0782EEF88E18}" type="sib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74AA2FE8-A2BD-419C-85C9-E1E6865917A0}">
      <dgm:prSet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E0169B-68F1-40D9-B806-7BB15780C9D9}" type="parTrans" cxnId="{0F93F87A-0C18-48EB-8B77-C1B2C7986B5B}">
      <dgm:prSet/>
      <dgm:spPr/>
      <dgm:t>
        <a:bodyPr/>
        <a:lstStyle/>
        <a:p>
          <a:endParaRPr lang="en-US"/>
        </a:p>
      </dgm:t>
    </dgm:pt>
    <dgm:pt modelId="{03DB28A5-185A-48CB-AFF6-29B22EBB5368}" type="sibTrans" cxnId="{0F93F87A-0C18-48EB-8B77-C1B2C7986B5B}">
      <dgm:prSet/>
      <dgm:spPr/>
      <dgm:t>
        <a:bodyPr/>
        <a:lstStyle/>
        <a:p>
          <a:endParaRPr lang="en-US"/>
        </a:p>
      </dgm:t>
    </dgm:pt>
    <dgm:pt modelId="{B96620C5-B12C-4B2A-B9AF-51F546A095D7}">
      <dgm:prSet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nghĩa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cuộc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CM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 do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C.Mác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Ph.Ăngghen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hiện</a:t>
          </a:r>
          <a:endParaRPr lang="en-US" sz="2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EB246F-1A94-4B48-8FE8-B81A895F3EC6}" type="parTrans" cxnId="{D9EE0E9C-4E2F-429E-8DA0-89DAD150B0FD}">
      <dgm:prSet/>
      <dgm:spPr/>
      <dgm:t>
        <a:bodyPr/>
        <a:lstStyle/>
        <a:p>
          <a:endParaRPr lang="en-US"/>
        </a:p>
      </dgm:t>
    </dgm:pt>
    <dgm:pt modelId="{7C9C7B83-0F4D-4CFC-B457-0B318D2EFEF1}" type="sibTrans" cxnId="{D9EE0E9C-4E2F-429E-8DA0-89DAD150B0FD}">
      <dgm:prSet/>
      <dgm:spPr/>
      <dgm:t>
        <a:bodyPr/>
        <a:lstStyle/>
        <a:p>
          <a:endParaRPr lang="en-US"/>
        </a:p>
      </dgm:t>
    </dgm:pt>
    <dgm:pt modelId="{B1636257-93F7-4D60-9BF4-3D5D2A915953}">
      <dgm:prSet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Giai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Lênin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Mác</a:t>
          </a:r>
          <a:endParaRPr lang="en-US" sz="2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BAD127-594A-4C01-9CCA-FA1D44015454}" type="sibTrans" cxnId="{C4C9C7F4-DB75-49C6-A8B0-4146110468E2}">
      <dgm:prSet/>
      <dgm:spPr/>
      <dgm:t>
        <a:bodyPr/>
        <a:lstStyle/>
        <a:p>
          <a:endParaRPr lang="en-US"/>
        </a:p>
      </dgm:t>
    </dgm:pt>
    <dgm:pt modelId="{0257564D-65E5-4944-BE63-B0BC15E7FDE4}" type="parTrans" cxnId="{C4C9C7F4-DB75-49C6-A8B0-4146110468E2}">
      <dgm:prSet/>
      <dgm:spPr/>
      <dgm:t>
        <a:bodyPr/>
        <a:lstStyle/>
        <a:p>
          <a:endParaRPr lang="en-US"/>
        </a:p>
      </dgm:t>
    </dgm:pt>
    <dgm:pt modelId="{6D78E838-C40B-4A2D-96AB-3C36A2D0DC1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</a:p>
      </dgm:t>
    </dgm:pt>
    <dgm:pt modelId="{4CC4098A-8FBF-41BF-B760-909AFAE0B4B5}" type="sib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81DF2ED5-9575-42AD-9EB5-4110B8498BE5}" type="par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0B17514B-3180-475C-83D3-B2468EF164FC}">
      <dgm:prSet custT="1"/>
      <dgm:spPr>
        <a:solidFill>
          <a:schemeClr val="accent2"/>
        </a:solidFill>
      </dgm:spPr>
      <dgm:t>
        <a:bodyPr/>
        <a:lstStyle/>
        <a:p>
          <a:r>
            <a:rPr lang="en-US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</a:t>
          </a:r>
        </a:p>
      </dgm:t>
    </dgm:pt>
    <dgm:pt modelId="{5F2A61D8-7A56-44FE-8DB8-8272676935E9}" type="sibTrans" cxnId="{81FD0EAE-1A5A-45B7-93D6-7E709EE969F6}">
      <dgm:prSet/>
      <dgm:spPr/>
      <dgm:t>
        <a:bodyPr/>
        <a:lstStyle/>
        <a:p>
          <a:endParaRPr lang="en-US"/>
        </a:p>
      </dgm:t>
    </dgm:pt>
    <dgm:pt modelId="{E9EB2691-AF8C-4458-922D-CE2FB7B71734}" type="parTrans" cxnId="{81FD0EAE-1A5A-45B7-93D6-7E709EE969F6}">
      <dgm:prSet/>
      <dgm:spPr/>
      <dgm:t>
        <a:bodyPr/>
        <a:lstStyle/>
        <a:p>
          <a:endParaRPr lang="en-US"/>
        </a:p>
      </dgm:t>
    </dgm:pt>
    <dgm:pt modelId="{A8385CC5-9E3D-4630-8A14-80529E56AA25}" type="pres">
      <dgm:prSet presAssocID="{06499D92-1B58-4ABB-B177-83C497903464}" presName="linearFlow" presStyleCnt="0">
        <dgm:presLayoutVars>
          <dgm:dir/>
          <dgm:animLvl val="lvl"/>
          <dgm:resizeHandles val="exact"/>
        </dgm:presLayoutVars>
      </dgm:prSet>
      <dgm:spPr/>
    </dgm:pt>
    <dgm:pt modelId="{983C9849-91B6-45B4-BBE3-096EDDB9258B}" type="pres">
      <dgm:prSet presAssocID="{6D78E838-C40B-4A2D-96AB-3C36A2D0DC16}" presName="composite" presStyleCnt="0"/>
      <dgm:spPr/>
    </dgm:pt>
    <dgm:pt modelId="{A7A3CE45-31EC-4F1E-B460-AE5C11441564}" type="pres">
      <dgm:prSet presAssocID="{6D78E838-C40B-4A2D-96AB-3C36A2D0DC16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0DAB1469-03E9-4D9F-BEEA-7BAD8D0AC49F}" type="pres">
      <dgm:prSet presAssocID="{6D78E838-C40B-4A2D-96AB-3C36A2D0DC16}" presName="descendantText" presStyleLbl="alignAcc1" presStyleIdx="0" presStyleCnt="4">
        <dgm:presLayoutVars>
          <dgm:bulletEnabled val="1"/>
        </dgm:presLayoutVars>
      </dgm:prSet>
      <dgm:spPr/>
    </dgm:pt>
    <dgm:pt modelId="{263644C0-3AEF-472C-BC5B-C2E99FB885CD}" type="pres">
      <dgm:prSet presAssocID="{4CC4098A-8FBF-41BF-B760-909AFAE0B4B5}" presName="sp" presStyleCnt="0"/>
      <dgm:spPr/>
    </dgm:pt>
    <dgm:pt modelId="{0EC25FD6-90FD-4D80-8465-5C87A0822180}" type="pres">
      <dgm:prSet presAssocID="{9FF8373A-6519-49BB-9B1C-267FE05AD0D1}" presName="composite" presStyleCnt="0"/>
      <dgm:spPr/>
    </dgm:pt>
    <dgm:pt modelId="{D2E498E5-5D32-477C-AD89-F3DFDEA2421E}" type="pres">
      <dgm:prSet presAssocID="{9FF8373A-6519-49BB-9B1C-267FE05AD0D1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66EE8A80-F4D4-4B0E-81C4-C67A772FA914}" type="pres">
      <dgm:prSet presAssocID="{9FF8373A-6519-49BB-9B1C-267FE05AD0D1}" presName="descendantText" presStyleLbl="alignAcc1" presStyleIdx="1" presStyleCnt="4">
        <dgm:presLayoutVars>
          <dgm:bulletEnabled val="1"/>
        </dgm:presLayoutVars>
      </dgm:prSet>
      <dgm:spPr/>
    </dgm:pt>
    <dgm:pt modelId="{86339035-AE5D-401C-9561-EFA785165AA0}" type="pres">
      <dgm:prSet presAssocID="{B3DA407D-0D72-4CE5-B3EF-8307CA7052B0}" presName="sp" presStyleCnt="0"/>
      <dgm:spPr/>
    </dgm:pt>
    <dgm:pt modelId="{DD3FC643-C26B-4E01-8A18-AE496E9C57D8}" type="pres">
      <dgm:prSet presAssocID="{74AA2FE8-A2BD-419C-85C9-E1E6865917A0}" presName="composite" presStyleCnt="0"/>
      <dgm:spPr/>
    </dgm:pt>
    <dgm:pt modelId="{D0A976F6-7E08-4F35-87C1-B13E36AF9C4D}" type="pres">
      <dgm:prSet presAssocID="{74AA2FE8-A2BD-419C-85C9-E1E6865917A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4B2AED02-D5BC-40AD-B501-D2D53907E6A6}" type="pres">
      <dgm:prSet presAssocID="{74AA2FE8-A2BD-419C-85C9-E1E6865917A0}" presName="descendantText" presStyleLbl="alignAcc1" presStyleIdx="2" presStyleCnt="4">
        <dgm:presLayoutVars>
          <dgm:bulletEnabled val="1"/>
        </dgm:presLayoutVars>
      </dgm:prSet>
      <dgm:spPr/>
    </dgm:pt>
    <dgm:pt modelId="{F6F46C16-4F0E-433C-A7DE-5BD074717274}" type="pres">
      <dgm:prSet presAssocID="{03DB28A5-185A-48CB-AFF6-29B22EBB5368}" presName="sp" presStyleCnt="0"/>
      <dgm:spPr/>
    </dgm:pt>
    <dgm:pt modelId="{FC2F1364-4ECC-4671-AF7B-A7FBF5628F00}" type="pres">
      <dgm:prSet presAssocID="{0B17514B-3180-475C-83D3-B2468EF164FC}" presName="composite" presStyleCnt="0"/>
      <dgm:spPr/>
    </dgm:pt>
    <dgm:pt modelId="{AFC4631B-6313-4AB7-8A2F-0D66BA62D014}" type="pres">
      <dgm:prSet presAssocID="{0B17514B-3180-475C-83D3-B2468EF164FC}" presName="parentText" presStyleLbl="alignNode1" presStyleIdx="3" presStyleCnt="4" custLinFactNeighborY="0">
        <dgm:presLayoutVars>
          <dgm:chMax val="1"/>
          <dgm:bulletEnabled val="1"/>
        </dgm:presLayoutVars>
      </dgm:prSet>
      <dgm:spPr/>
    </dgm:pt>
    <dgm:pt modelId="{794ED453-5941-44C1-8F8A-5BB5B6875D3A}" type="pres">
      <dgm:prSet presAssocID="{0B17514B-3180-475C-83D3-B2468EF164FC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A371C08-6941-49AC-A2AB-09D95D9BC82D}" type="presOf" srcId="{B96620C5-B12C-4B2A-B9AF-51F546A095D7}" destId="{4B2AED02-D5BC-40AD-B501-D2D53907E6A6}" srcOrd="0" destOrd="0" presId="urn:microsoft.com/office/officeart/2005/8/layout/chevron2"/>
    <dgm:cxn modelId="{94A8D32D-9245-4598-BFC4-41535380054B}" srcId="{06499D92-1B58-4ABB-B177-83C497903464}" destId="{9FF8373A-6519-49BB-9B1C-267FE05AD0D1}" srcOrd="1" destOrd="0" parTransId="{612F8D83-B44F-4931-95F9-3204CC9E1198}" sibTransId="{B3DA407D-0D72-4CE5-B3EF-8307CA7052B0}"/>
    <dgm:cxn modelId="{BE7ACB66-DCD4-47DF-992F-D151188EC994}" srcId="{9FF8373A-6519-49BB-9B1C-267FE05AD0D1}" destId="{EE87098A-61D7-40D5-AB9C-74ADF2D7BC2A}" srcOrd="0" destOrd="0" parTransId="{2805ECA1-21A3-4F8F-AA97-A9F008951F86}" sibTransId="{185FB2E3-4F8B-4609-ACC4-0782EEF88E18}"/>
    <dgm:cxn modelId="{811D5D78-169F-4A5F-BF41-3A60EA6AF4ED}" type="presOf" srcId="{1D3F762B-C24B-4AED-81EC-C5404096EB3B}" destId="{0DAB1469-03E9-4D9F-BEEA-7BAD8D0AC49F}" srcOrd="0" destOrd="0" presId="urn:microsoft.com/office/officeart/2005/8/layout/chevron2"/>
    <dgm:cxn modelId="{978F8A5A-9217-4F2E-8539-6C58FDBD644F}" type="presOf" srcId="{B1636257-93F7-4D60-9BF4-3D5D2A915953}" destId="{794ED453-5941-44C1-8F8A-5BB5B6875D3A}" srcOrd="0" destOrd="0" presId="urn:microsoft.com/office/officeart/2005/8/layout/chevron2"/>
    <dgm:cxn modelId="{0F93F87A-0C18-48EB-8B77-C1B2C7986B5B}" srcId="{06499D92-1B58-4ABB-B177-83C497903464}" destId="{74AA2FE8-A2BD-419C-85C9-E1E6865917A0}" srcOrd="2" destOrd="0" parTransId="{60E0169B-68F1-40D9-B806-7BB15780C9D9}" sibTransId="{03DB28A5-185A-48CB-AFF6-29B22EBB5368}"/>
    <dgm:cxn modelId="{A404B97C-13A6-4B39-AE7C-E3208682FB08}" type="presOf" srcId="{9FF8373A-6519-49BB-9B1C-267FE05AD0D1}" destId="{D2E498E5-5D32-477C-AD89-F3DFDEA2421E}" srcOrd="0" destOrd="0" presId="urn:microsoft.com/office/officeart/2005/8/layout/chevron2"/>
    <dgm:cxn modelId="{96A4F087-BE22-47F0-8294-A17A2B04C028}" type="presOf" srcId="{06499D92-1B58-4ABB-B177-83C497903464}" destId="{A8385CC5-9E3D-4630-8A14-80529E56AA25}" srcOrd="0" destOrd="0" presId="urn:microsoft.com/office/officeart/2005/8/layout/chevron2"/>
    <dgm:cxn modelId="{46C8D098-65F8-4C61-9BE3-4ABACB0AFB64}" type="presOf" srcId="{EE87098A-61D7-40D5-AB9C-74ADF2D7BC2A}" destId="{66EE8A80-F4D4-4B0E-81C4-C67A772FA914}" srcOrd="0" destOrd="0" presId="urn:microsoft.com/office/officeart/2005/8/layout/chevron2"/>
    <dgm:cxn modelId="{D9EE0E9C-4E2F-429E-8DA0-89DAD150B0FD}" srcId="{74AA2FE8-A2BD-419C-85C9-E1E6865917A0}" destId="{B96620C5-B12C-4B2A-B9AF-51F546A095D7}" srcOrd="0" destOrd="0" parTransId="{83EB246F-1A94-4B48-8FE8-B81A895F3EC6}" sibTransId="{7C9C7B83-0F4D-4CFC-B457-0B318D2EFEF1}"/>
    <dgm:cxn modelId="{3C01BCAA-47B7-4987-900B-205066A89857}" type="presOf" srcId="{6D78E838-C40B-4A2D-96AB-3C36A2D0DC16}" destId="{A7A3CE45-31EC-4F1E-B460-AE5C11441564}" srcOrd="0" destOrd="0" presId="urn:microsoft.com/office/officeart/2005/8/layout/chevron2"/>
    <dgm:cxn modelId="{306D5DAD-E044-4C93-BF1F-1493A59EF517}" type="presOf" srcId="{74AA2FE8-A2BD-419C-85C9-E1E6865917A0}" destId="{D0A976F6-7E08-4F35-87C1-B13E36AF9C4D}" srcOrd="0" destOrd="0" presId="urn:microsoft.com/office/officeart/2005/8/layout/chevron2"/>
    <dgm:cxn modelId="{81FD0EAE-1A5A-45B7-93D6-7E709EE969F6}" srcId="{06499D92-1B58-4ABB-B177-83C497903464}" destId="{0B17514B-3180-475C-83D3-B2468EF164FC}" srcOrd="3" destOrd="0" parTransId="{E9EB2691-AF8C-4458-922D-CE2FB7B71734}" sibTransId="{5F2A61D8-7A56-44FE-8DB8-8272676935E9}"/>
    <dgm:cxn modelId="{9AB38DAF-B29F-4F19-994F-3826BB11E119}" srcId="{06499D92-1B58-4ABB-B177-83C497903464}" destId="{6D78E838-C40B-4A2D-96AB-3C36A2D0DC16}" srcOrd="0" destOrd="0" parTransId="{81DF2ED5-9575-42AD-9EB5-4110B8498BE5}" sibTransId="{4CC4098A-8FBF-41BF-B760-909AFAE0B4B5}"/>
    <dgm:cxn modelId="{E140C2D0-0959-4448-9F7E-C5F681E1A840}" type="presOf" srcId="{0B17514B-3180-475C-83D3-B2468EF164FC}" destId="{AFC4631B-6313-4AB7-8A2F-0D66BA62D014}" srcOrd="0" destOrd="0" presId="urn:microsoft.com/office/officeart/2005/8/layout/chevron2"/>
    <dgm:cxn modelId="{55561BE6-CC2E-40E9-AEBE-1D8FB12620F1}" srcId="{6D78E838-C40B-4A2D-96AB-3C36A2D0DC16}" destId="{1D3F762B-C24B-4AED-81EC-C5404096EB3B}" srcOrd="0" destOrd="0" parTransId="{6F0FD763-3F2C-43E6-AD4D-3C962D1AB9CC}" sibTransId="{111959EF-A31F-4484-878B-BF0B08273C13}"/>
    <dgm:cxn modelId="{C4C9C7F4-DB75-49C6-A8B0-4146110468E2}" srcId="{0B17514B-3180-475C-83D3-B2468EF164FC}" destId="{B1636257-93F7-4D60-9BF4-3D5D2A915953}" srcOrd="0" destOrd="0" parTransId="{0257564D-65E5-4944-BE63-B0BC15E7FDE4}" sibTransId="{C6BAD127-594A-4C01-9CCA-FA1D44015454}"/>
    <dgm:cxn modelId="{179E999A-F474-49C6-AC6B-7AECB568D717}" type="presParOf" srcId="{A8385CC5-9E3D-4630-8A14-80529E56AA25}" destId="{983C9849-91B6-45B4-BBE3-096EDDB9258B}" srcOrd="0" destOrd="0" presId="urn:microsoft.com/office/officeart/2005/8/layout/chevron2"/>
    <dgm:cxn modelId="{BDCF4AF4-A507-4A4A-8C42-C8B3D920D4C7}" type="presParOf" srcId="{983C9849-91B6-45B4-BBE3-096EDDB9258B}" destId="{A7A3CE45-31EC-4F1E-B460-AE5C11441564}" srcOrd="0" destOrd="0" presId="urn:microsoft.com/office/officeart/2005/8/layout/chevron2"/>
    <dgm:cxn modelId="{FB7F4AD5-9C45-48C8-B4B9-D6A118DA094E}" type="presParOf" srcId="{983C9849-91B6-45B4-BBE3-096EDDB9258B}" destId="{0DAB1469-03E9-4D9F-BEEA-7BAD8D0AC49F}" srcOrd="1" destOrd="0" presId="urn:microsoft.com/office/officeart/2005/8/layout/chevron2"/>
    <dgm:cxn modelId="{090C0ED4-7A6A-4F30-BF41-9DB3CA6F7C7E}" type="presParOf" srcId="{A8385CC5-9E3D-4630-8A14-80529E56AA25}" destId="{263644C0-3AEF-472C-BC5B-C2E99FB885CD}" srcOrd="1" destOrd="0" presId="urn:microsoft.com/office/officeart/2005/8/layout/chevron2"/>
    <dgm:cxn modelId="{0CD1B65A-8CC6-4DCC-9B6B-CF922F383038}" type="presParOf" srcId="{A8385CC5-9E3D-4630-8A14-80529E56AA25}" destId="{0EC25FD6-90FD-4D80-8465-5C87A0822180}" srcOrd="2" destOrd="0" presId="urn:microsoft.com/office/officeart/2005/8/layout/chevron2"/>
    <dgm:cxn modelId="{3C147134-E707-4DD8-AE79-18C7CC13FCF9}" type="presParOf" srcId="{0EC25FD6-90FD-4D80-8465-5C87A0822180}" destId="{D2E498E5-5D32-477C-AD89-F3DFDEA2421E}" srcOrd="0" destOrd="0" presId="urn:microsoft.com/office/officeart/2005/8/layout/chevron2"/>
    <dgm:cxn modelId="{2C7A3CFB-4644-4666-AFCE-AB9356D2F993}" type="presParOf" srcId="{0EC25FD6-90FD-4D80-8465-5C87A0822180}" destId="{66EE8A80-F4D4-4B0E-81C4-C67A772FA914}" srcOrd="1" destOrd="0" presId="urn:microsoft.com/office/officeart/2005/8/layout/chevron2"/>
    <dgm:cxn modelId="{D7FBDFC8-AF28-4C5F-959B-8B0AB7C6C284}" type="presParOf" srcId="{A8385CC5-9E3D-4630-8A14-80529E56AA25}" destId="{86339035-AE5D-401C-9561-EFA785165AA0}" srcOrd="3" destOrd="0" presId="urn:microsoft.com/office/officeart/2005/8/layout/chevron2"/>
    <dgm:cxn modelId="{C8207691-3144-4D7E-BE46-FE781EF4F72F}" type="presParOf" srcId="{A8385CC5-9E3D-4630-8A14-80529E56AA25}" destId="{DD3FC643-C26B-4E01-8A18-AE496E9C57D8}" srcOrd="4" destOrd="0" presId="urn:microsoft.com/office/officeart/2005/8/layout/chevron2"/>
    <dgm:cxn modelId="{7C47AAEE-D249-4715-88F1-90FEE2580F3A}" type="presParOf" srcId="{DD3FC643-C26B-4E01-8A18-AE496E9C57D8}" destId="{D0A976F6-7E08-4F35-87C1-B13E36AF9C4D}" srcOrd="0" destOrd="0" presId="urn:microsoft.com/office/officeart/2005/8/layout/chevron2"/>
    <dgm:cxn modelId="{AD16D2EB-ED8B-4B6C-BAC9-3CEDE8599FFC}" type="presParOf" srcId="{DD3FC643-C26B-4E01-8A18-AE496E9C57D8}" destId="{4B2AED02-D5BC-40AD-B501-D2D53907E6A6}" srcOrd="1" destOrd="0" presId="urn:microsoft.com/office/officeart/2005/8/layout/chevron2"/>
    <dgm:cxn modelId="{9CE2C5CC-FC28-4916-9F68-1CA920AA609B}" type="presParOf" srcId="{A8385CC5-9E3D-4630-8A14-80529E56AA25}" destId="{F6F46C16-4F0E-433C-A7DE-5BD074717274}" srcOrd="5" destOrd="0" presId="urn:microsoft.com/office/officeart/2005/8/layout/chevron2"/>
    <dgm:cxn modelId="{2844B305-5303-4501-82D2-D6472EEA17F3}" type="presParOf" srcId="{A8385CC5-9E3D-4630-8A14-80529E56AA25}" destId="{FC2F1364-4ECC-4671-AF7B-A7FBF5628F00}" srcOrd="6" destOrd="0" presId="urn:microsoft.com/office/officeart/2005/8/layout/chevron2"/>
    <dgm:cxn modelId="{F5CBCA0B-1C18-4EA3-A8D8-A29C1DFBD769}" type="presParOf" srcId="{FC2F1364-4ECC-4671-AF7B-A7FBF5628F00}" destId="{AFC4631B-6313-4AB7-8A2F-0D66BA62D014}" srcOrd="0" destOrd="0" presId="urn:microsoft.com/office/officeart/2005/8/layout/chevron2"/>
    <dgm:cxn modelId="{EC8AC05B-9633-46FD-B671-05E96F48F00C}" type="presParOf" srcId="{FC2F1364-4ECC-4671-AF7B-A7FBF5628F00}" destId="{794ED453-5941-44C1-8F8A-5BB5B6875D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499D92-1B58-4ABB-B177-83C497903464}" type="doc">
      <dgm:prSet loTypeId="urn:microsoft.com/office/officeart/2005/8/layout/chevron2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6D78E838-C40B-4A2D-96AB-3C36A2D0DC1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DF2ED5-9575-42AD-9EB5-4110B8498BE5}" type="par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4CC4098A-8FBF-41BF-B760-909AFAE0B4B5}" type="sibTrans" cxnId="{9AB38DAF-B29F-4F19-994F-3826BB11E119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D3F762B-C24B-4AED-81EC-C5404096EB3B}">
      <dgm:prSet phldrT="[Text]"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Khái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niệm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r>
            <a: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28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Lênin</a:t>
          </a:r>
          <a:endParaRPr lang="en-US" sz="28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0FD763-3F2C-43E6-AD4D-3C962D1AB9CC}" type="par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11959EF-A31F-4484-878B-BF0B08273C13}" type="sibTrans" cxnId="{55561BE6-CC2E-40E9-AEBE-1D8FB12620F1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9FF8373A-6519-49BB-9B1C-267FE05AD0D1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2F8D83-B44F-4931-95F9-3204CC9E1198}" type="par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B3DA407D-0D72-4CE5-B3EF-8307CA7052B0}" type="sibTrans" cxnId="{94A8D32D-9245-4598-BFC4-41535380054B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EE87098A-61D7-40D5-AB9C-74ADF2D7BC2A}">
      <dgm:prSet phldrT="[Text]" custT="1"/>
      <dgm:spPr/>
      <dgm:t>
        <a:bodyPr/>
        <a:lstStyle/>
        <a:p>
          <a:pPr algn="just"/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tượngcủa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r>
            <a: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600" b="1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Lênin</a:t>
          </a:r>
          <a:endParaRPr lang="en-US" sz="2600" b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05ECA1-21A3-4F8F-AA97-A9F008951F86}" type="par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185FB2E3-4F8B-4609-ACC4-0782EEF88E18}" type="sibTrans" cxnId="{BE7ACB66-DCD4-47DF-992F-D151188EC994}">
      <dgm:prSet/>
      <dgm:spPr/>
      <dgm:t>
        <a:bodyPr/>
        <a:lstStyle/>
        <a:p>
          <a:endParaRPr lang="en-US" sz="2800">
            <a:latin typeface="Times New Roman" pitchFamily="18" charset="0"/>
            <a:cs typeface="Times New Roman" pitchFamily="18" charset="0"/>
          </a:endParaRPr>
        </a:p>
      </dgm:t>
    </dgm:pt>
    <dgm:pt modelId="{74AA2FE8-A2BD-419C-85C9-E1E6865917A0}">
      <dgm:prSet custT="1"/>
      <dgm:spPr>
        <a:solidFill>
          <a:schemeClr val="accent2"/>
        </a:solidFill>
      </dgm:spPr>
      <dgm:t>
        <a:bodyPr/>
        <a:lstStyle/>
        <a:p>
          <a:r>
            <a:rPr lang="en-US" sz="32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E0169B-68F1-40D9-B806-7BB15780C9D9}" type="parTrans" cxnId="{0F93F87A-0C18-48EB-8B77-C1B2C7986B5B}">
      <dgm:prSet/>
      <dgm:spPr/>
      <dgm:t>
        <a:bodyPr/>
        <a:lstStyle/>
        <a:p>
          <a:endParaRPr lang="en-US"/>
        </a:p>
      </dgm:t>
    </dgm:pt>
    <dgm:pt modelId="{03DB28A5-185A-48CB-AFF6-29B22EBB5368}" type="sibTrans" cxnId="{0F93F87A-0C18-48EB-8B77-C1B2C7986B5B}">
      <dgm:prSet/>
      <dgm:spPr/>
      <dgm:t>
        <a:bodyPr/>
        <a:lstStyle/>
        <a:p>
          <a:endParaRPr lang="en-US"/>
        </a:p>
      </dgm:t>
    </dgm:pt>
    <dgm:pt modelId="{B96620C5-B12C-4B2A-B9AF-51F546A095D7}">
      <dgm:prSet custT="1"/>
      <dgm:spPr/>
      <dgm:t>
        <a:bodyPr/>
        <a:lstStyle/>
        <a:p>
          <a:pPr algn="just"/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Chức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Mác</a:t>
          </a:r>
          <a:r>
            <a: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en-US" sz="2800" b="1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Lênin</a:t>
          </a:r>
          <a:endParaRPr lang="en-US" sz="2800" b="1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EB246F-1A94-4B48-8FE8-B81A895F3EC6}" type="parTrans" cxnId="{D9EE0E9C-4E2F-429E-8DA0-89DAD150B0FD}">
      <dgm:prSet/>
      <dgm:spPr/>
      <dgm:t>
        <a:bodyPr/>
        <a:lstStyle/>
        <a:p>
          <a:endParaRPr lang="en-US"/>
        </a:p>
      </dgm:t>
    </dgm:pt>
    <dgm:pt modelId="{7C9C7B83-0F4D-4CFC-B457-0B318D2EFEF1}" type="sibTrans" cxnId="{D9EE0E9C-4E2F-429E-8DA0-89DAD150B0FD}">
      <dgm:prSet/>
      <dgm:spPr/>
      <dgm:t>
        <a:bodyPr/>
        <a:lstStyle/>
        <a:p>
          <a:endParaRPr lang="en-US"/>
        </a:p>
      </dgm:t>
    </dgm:pt>
    <dgm:pt modelId="{A8385CC5-9E3D-4630-8A14-80529E56AA25}" type="pres">
      <dgm:prSet presAssocID="{06499D92-1B58-4ABB-B177-83C497903464}" presName="linearFlow" presStyleCnt="0">
        <dgm:presLayoutVars>
          <dgm:dir/>
          <dgm:animLvl val="lvl"/>
          <dgm:resizeHandles val="exact"/>
        </dgm:presLayoutVars>
      </dgm:prSet>
      <dgm:spPr/>
    </dgm:pt>
    <dgm:pt modelId="{983C9849-91B6-45B4-BBE3-096EDDB9258B}" type="pres">
      <dgm:prSet presAssocID="{6D78E838-C40B-4A2D-96AB-3C36A2D0DC16}" presName="composite" presStyleCnt="0"/>
      <dgm:spPr/>
    </dgm:pt>
    <dgm:pt modelId="{A7A3CE45-31EC-4F1E-B460-AE5C11441564}" type="pres">
      <dgm:prSet presAssocID="{6D78E838-C40B-4A2D-96AB-3C36A2D0DC1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DAB1469-03E9-4D9F-BEEA-7BAD8D0AC49F}" type="pres">
      <dgm:prSet presAssocID="{6D78E838-C40B-4A2D-96AB-3C36A2D0DC16}" presName="descendantText" presStyleLbl="alignAcc1" presStyleIdx="0" presStyleCnt="3">
        <dgm:presLayoutVars>
          <dgm:bulletEnabled val="1"/>
        </dgm:presLayoutVars>
      </dgm:prSet>
      <dgm:spPr/>
    </dgm:pt>
    <dgm:pt modelId="{263644C0-3AEF-472C-BC5B-C2E99FB885CD}" type="pres">
      <dgm:prSet presAssocID="{4CC4098A-8FBF-41BF-B760-909AFAE0B4B5}" presName="sp" presStyleCnt="0"/>
      <dgm:spPr/>
    </dgm:pt>
    <dgm:pt modelId="{0EC25FD6-90FD-4D80-8465-5C87A0822180}" type="pres">
      <dgm:prSet presAssocID="{9FF8373A-6519-49BB-9B1C-267FE05AD0D1}" presName="composite" presStyleCnt="0"/>
      <dgm:spPr/>
    </dgm:pt>
    <dgm:pt modelId="{D2E498E5-5D32-477C-AD89-F3DFDEA2421E}" type="pres">
      <dgm:prSet presAssocID="{9FF8373A-6519-49BB-9B1C-267FE05AD0D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6EE8A80-F4D4-4B0E-81C4-C67A772FA914}" type="pres">
      <dgm:prSet presAssocID="{9FF8373A-6519-49BB-9B1C-267FE05AD0D1}" presName="descendantText" presStyleLbl="alignAcc1" presStyleIdx="1" presStyleCnt="3">
        <dgm:presLayoutVars>
          <dgm:bulletEnabled val="1"/>
        </dgm:presLayoutVars>
      </dgm:prSet>
      <dgm:spPr/>
    </dgm:pt>
    <dgm:pt modelId="{86339035-AE5D-401C-9561-EFA785165AA0}" type="pres">
      <dgm:prSet presAssocID="{B3DA407D-0D72-4CE5-B3EF-8307CA7052B0}" presName="sp" presStyleCnt="0"/>
      <dgm:spPr/>
    </dgm:pt>
    <dgm:pt modelId="{DD3FC643-C26B-4E01-8A18-AE496E9C57D8}" type="pres">
      <dgm:prSet presAssocID="{74AA2FE8-A2BD-419C-85C9-E1E6865917A0}" presName="composite" presStyleCnt="0"/>
      <dgm:spPr/>
    </dgm:pt>
    <dgm:pt modelId="{D0A976F6-7E08-4F35-87C1-B13E36AF9C4D}" type="pres">
      <dgm:prSet presAssocID="{74AA2FE8-A2BD-419C-85C9-E1E6865917A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B2AED02-D5BC-40AD-B501-D2D53907E6A6}" type="pres">
      <dgm:prSet presAssocID="{74AA2FE8-A2BD-419C-85C9-E1E6865917A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FD22D0A-F830-4599-8681-DDEB0AF848B8}" type="presOf" srcId="{6D78E838-C40B-4A2D-96AB-3C36A2D0DC16}" destId="{A7A3CE45-31EC-4F1E-B460-AE5C11441564}" srcOrd="0" destOrd="0" presId="urn:microsoft.com/office/officeart/2005/8/layout/chevron2"/>
    <dgm:cxn modelId="{BD58FC14-F60D-4D9C-9C4A-F9E9512284AD}" type="presOf" srcId="{74AA2FE8-A2BD-419C-85C9-E1E6865917A0}" destId="{D0A976F6-7E08-4F35-87C1-B13E36AF9C4D}" srcOrd="0" destOrd="0" presId="urn:microsoft.com/office/officeart/2005/8/layout/chevron2"/>
    <dgm:cxn modelId="{C5D60418-4746-4B94-9D5C-5CD5097FDE68}" type="presOf" srcId="{06499D92-1B58-4ABB-B177-83C497903464}" destId="{A8385CC5-9E3D-4630-8A14-80529E56AA25}" srcOrd="0" destOrd="0" presId="urn:microsoft.com/office/officeart/2005/8/layout/chevron2"/>
    <dgm:cxn modelId="{94A8D32D-9245-4598-BFC4-41535380054B}" srcId="{06499D92-1B58-4ABB-B177-83C497903464}" destId="{9FF8373A-6519-49BB-9B1C-267FE05AD0D1}" srcOrd="1" destOrd="0" parTransId="{612F8D83-B44F-4931-95F9-3204CC9E1198}" sibTransId="{B3DA407D-0D72-4CE5-B3EF-8307CA7052B0}"/>
    <dgm:cxn modelId="{FDA0B040-B2DF-432A-B423-E5FF3B0E0FA8}" type="presOf" srcId="{1D3F762B-C24B-4AED-81EC-C5404096EB3B}" destId="{0DAB1469-03E9-4D9F-BEEA-7BAD8D0AC49F}" srcOrd="0" destOrd="0" presId="urn:microsoft.com/office/officeart/2005/8/layout/chevron2"/>
    <dgm:cxn modelId="{BE7ACB66-DCD4-47DF-992F-D151188EC994}" srcId="{9FF8373A-6519-49BB-9B1C-267FE05AD0D1}" destId="{EE87098A-61D7-40D5-AB9C-74ADF2D7BC2A}" srcOrd="0" destOrd="0" parTransId="{2805ECA1-21A3-4F8F-AA97-A9F008951F86}" sibTransId="{185FB2E3-4F8B-4609-ACC4-0782EEF88E18}"/>
    <dgm:cxn modelId="{A9761458-FEBF-4AE2-A309-66E36F6A41C2}" type="presOf" srcId="{EE87098A-61D7-40D5-AB9C-74ADF2D7BC2A}" destId="{66EE8A80-F4D4-4B0E-81C4-C67A772FA914}" srcOrd="0" destOrd="0" presId="urn:microsoft.com/office/officeart/2005/8/layout/chevron2"/>
    <dgm:cxn modelId="{0F93F87A-0C18-48EB-8B77-C1B2C7986B5B}" srcId="{06499D92-1B58-4ABB-B177-83C497903464}" destId="{74AA2FE8-A2BD-419C-85C9-E1E6865917A0}" srcOrd="2" destOrd="0" parTransId="{60E0169B-68F1-40D9-B806-7BB15780C9D9}" sibTransId="{03DB28A5-185A-48CB-AFF6-29B22EBB5368}"/>
    <dgm:cxn modelId="{1B365982-D774-4071-AB70-CF61544FF107}" type="presOf" srcId="{9FF8373A-6519-49BB-9B1C-267FE05AD0D1}" destId="{D2E498E5-5D32-477C-AD89-F3DFDEA2421E}" srcOrd="0" destOrd="0" presId="urn:microsoft.com/office/officeart/2005/8/layout/chevron2"/>
    <dgm:cxn modelId="{D9EE0E9C-4E2F-429E-8DA0-89DAD150B0FD}" srcId="{74AA2FE8-A2BD-419C-85C9-E1E6865917A0}" destId="{B96620C5-B12C-4B2A-B9AF-51F546A095D7}" srcOrd="0" destOrd="0" parTransId="{83EB246F-1A94-4B48-8FE8-B81A895F3EC6}" sibTransId="{7C9C7B83-0F4D-4CFC-B457-0B318D2EFEF1}"/>
    <dgm:cxn modelId="{9AB38DAF-B29F-4F19-994F-3826BB11E119}" srcId="{06499D92-1B58-4ABB-B177-83C497903464}" destId="{6D78E838-C40B-4A2D-96AB-3C36A2D0DC16}" srcOrd="0" destOrd="0" parTransId="{81DF2ED5-9575-42AD-9EB5-4110B8498BE5}" sibTransId="{4CC4098A-8FBF-41BF-B760-909AFAE0B4B5}"/>
    <dgm:cxn modelId="{9CA9F2B3-D174-4C3B-81E7-B2ABD54A6142}" type="presOf" srcId="{B96620C5-B12C-4B2A-B9AF-51F546A095D7}" destId="{4B2AED02-D5BC-40AD-B501-D2D53907E6A6}" srcOrd="0" destOrd="0" presId="urn:microsoft.com/office/officeart/2005/8/layout/chevron2"/>
    <dgm:cxn modelId="{55561BE6-CC2E-40E9-AEBE-1D8FB12620F1}" srcId="{6D78E838-C40B-4A2D-96AB-3C36A2D0DC16}" destId="{1D3F762B-C24B-4AED-81EC-C5404096EB3B}" srcOrd="0" destOrd="0" parTransId="{6F0FD763-3F2C-43E6-AD4D-3C962D1AB9CC}" sibTransId="{111959EF-A31F-4484-878B-BF0B08273C13}"/>
    <dgm:cxn modelId="{FE43C5C3-D80B-417D-A46B-EE8C07FC5162}" type="presParOf" srcId="{A8385CC5-9E3D-4630-8A14-80529E56AA25}" destId="{983C9849-91B6-45B4-BBE3-096EDDB9258B}" srcOrd="0" destOrd="0" presId="urn:microsoft.com/office/officeart/2005/8/layout/chevron2"/>
    <dgm:cxn modelId="{743A665A-A156-4803-B3E7-D61F57F84371}" type="presParOf" srcId="{983C9849-91B6-45B4-BBE3-096EDDB9258B}" destId="{A7A3CE45-31EC-4F1E-B460-AE5C11441564}" srcOrd="0" destOrd="0" presId="urn:microsoft.com/office/officeart/2005/8/layout/chevron2"/>
    <dgm:cxn modelId="{9FFDEF56-C62C-4698-965C-6E27B21183FD}" type="presParOf" srcId="{983C9849-91B6-45B4-BBE3-096EDDB9258B}" destId="{0DAB1469-03E9-4D9F-BEEA-7BAD8D0AC49F}" srcOrd="1" destOrd="0" presId="urn:microsoft.com/office/officeart/2005/8/layout/chevron2"/>
    <dgm:cxn modelId="{02941484-F622-49F2-9F37-0ABD55B2F28F}" type="presParOf" srcId="{A8385CC5-9E3D-4630-8A14-80529E56AA25}" destId="{263644C0-3AEF-472C-BC5B-C2E99FB885CD}" srcOrd="1" destOrd="0" presId="urn:microsoft.com/office/officeart/2005/8/layout/chevron2"/>
    <dgm:cxn modelId="{C9E69095-99A3-49AB-9BC9-9F804B1D6199}" type="presParOf" srcId="{A8385CC5-9E3D-4630-8A14-80529E56AA25}" destId="{0EC25FD6-90FD-4D80-8465-5C87A0822180}" srcOrd="2" destOrd="0" presId="urn:microsoft.com/office/officeart/2005/8/layout/chevron2"/>
    <dgm:cxn modelId="{8F7C351A-4DC6-401A-91A0-41DF96B2E722}" type="presParOf" srcId="{0EC25FD6-90FD-4D80-8465-5C87A0822180}" destId="{D2E498E5-5D32-477C-AD89-F3DFDEA2421E}" srcOrd="0" destOrd="0" presId="urn:microsoft.com/office/officeart/2005/8/layout/chevron2"/>
    <dgm:cxn modelId="{21B02B7F-0447-4CF1-8581-E9D4CCB7D75B}" type="presParOf" srcId="{0EC25FD6-90FD-4D80-8465-5C87A0822180}" destId="{66EE8A80-F4D4-4B0E-81C4-C67A772FA914}" srcOrd="1" destOrd="0" presId="urn:microsoft.com/office/officeart/2005/8/layout/chevron2"/>
    <dgm:cxn modelId="{086796E2-40F2-4026-92DF-B7E711A52AC3}" type="presParOf" srcId="{A8385CC5-9E3D-4630-8A14-80529E56AA25}" destId="{86339035-AE5D-401C-9561-EFA785165AA0}" srcOrd="3" destOrd="0" presId="urn:microsoft.com/office/officeart/2005/8/layout/chevron2"/>
    <dgm:cxn modelId="{3139ACC8-BCC6-433D-8FD6-4D439B3FBC2C}" type="presParOf" srcId="{A8385CC5-9E3D-4630-8A14-80529E56AA25}" destId="{DD3FC643-C26B-4E01-8A18-AE496E9C57D8}" srcOrd="4" destOrd="0" presId="urn:microsoft.com/office/officeart/2005/8/layout/chevron2"/>
    <dgm:cxn modelId="{0A0E3B1A-A327-43AA-A270-675F43900493}" type="presParOf" srcId="{DD3FC643-C26B-4E01-8A18-AE496E9C57D8}" destId="{D0A976F6-7E08-4F35-87C1-B13E36AF9C4D}" srcOrd="0" destOrd="0" presId="urn:microsoft.com/office/officeart/2005/8/layout/chevron2"/>
    <dgm:cxn modelId="{BDEF905D-775E-4888-8469-06BDE0503201}" type="presParOf" srcId="{DD3FC643-C26B-4E01-8A18-AE496E9C57D8}" destId="{4B2AED02-D5BC-40AD-B501-D2D53907E6A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BFC91-1736-4F27-B261-EC74F6A8C976}">
      <dsp:nvSpPr>
        <dsp:cNvPr id="0" name=""/>
        <dsp:cNvSpPr/>
      </dsp:nvSpPr>
      <dsp:spPr>
        <a:xfrm>
          <a:off x="-5332332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1C590-FA4C-4521-BA21-CDBA602483C1}">
      <dsp:nvSpPr>
        <dsp:cNvPr id="0" name=""/>
        <dsp:cNvSpPr/>
      </dsp:nvSpPr>
      <dsp:spPr>
        <a:xfrm>
          <a:off x="873633" y="678946"/>
          <a:ext cx="6662136" cy="13577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77676" tIns="81280" rIns="81280" bIns="8128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 HỌC VÀ VẤN ĐỀ CƠ BẢN CỦA TRIẾT HỌC</a:t>
          </a:r>
        </a:p>
      </dsp:txBody>
      <dsp:txXfrm>
        <a:off x="873633" y="678946"/>
        <a:ext cx="6662136" cy="1357702"/>
      </dsp:txXfrm>
    </dsp:sp>
    <dsp:sp modelId="{7BCC4E72-2343-4576-9F52-53C9BDC6C950}">
      <dsp:nvSpPr>
        <dsp:cNvPr id="0" name=""/>
        <dsp:cNvSpPr/>
      </dsp:nvSpPr>
      <dsp:spPr>
        <a:xfrm>
          <a:off x="25069" y="509233"/>
          <a:ext cx="1697127" cy="16971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A5D8E4-C348-4056-86BD-D367D7260C0D}">
      <dsp:nvSpPr>
        <dsp:cNvPr id="0" name=""/>
        <dsp:cNvSpPr/>
      </dsp:nvSpPr>
      <dsp:spPr>
        <a:xfrm>
          <a:off x="873633" y="2715879"/>
          <a:ext cx="6662136" cy="13577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77676" tIns="81280" rIns="81280" bIns="8128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 HỌC MÁC - LÊNIN VÀ VAI TRÒ CỦA NÓ TRONG ĐỜI SỐNG XÃ HỘI</a:t>
          </a:r>
        </a:p>
      </dsp:txBody>
      <dsp:txXfrm>
        <a:off x="873633" y="2715879"/>
        <a:ext cx="6662136" cy="1357702"/>
      </dsp:txXfrm>
    </dsp:sp>
    <dsp:sp modelId="{65E977BA-81D1-4B94-A176-DF1D02B96AAB}">
      <dsp:nvSpPr>
        <dsp:cNvPr id="0" name=""/>
        <dsp:cNvSpPr/>
      </dsp:nvSpPr>
      <dsp:spPr>
        <a:xfrm>
          <a:off x="25069" y="2546166"/>
          <a:ext cx="1697127" cy="16971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3CE45-31EC-4F1E-B460-AE5C11441564}">
      <dsp:nvSpPr>
        <dsp:cNvPr id="0" name=""/>
        <dsp:cNvSpPr/>
      </dsp:nvSpPr>
      <dsp:spPr>
        <a:xfrm rot="5400000">
          <a:off x="-202498" y="205115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475114"/>
        <a:ext cx="944993" cy="404997"/>
      </dsp:txXfrm>
    </dsp:sp>
    <dsp:sp modelId="{0DAB1469-03E9-4D9F-BEEA-7BAD8D0AC49F}">
      <dsp:nvSpPr>
        <dsp:cNvPr id="0" name=""/>
        <dsp:cNvSpPr/>
      </dsp:nvSpPr>
      <dsp:spPr>
        <a:xfrm rot="5400000">
          <a:off x="4173979" y="-3226368"/>
          <a:ext cx="877955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Nguồn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gốc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của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</a:t>
          </a:r>
        </a:p>
      </dsp:txBody>
      <dsp:txXfrm rot="-5400000">
        <a:off x="944994" y="45475"/>
        <a:ext cx="7293068" cy="792239"/>
      </dsp:txXfrm>
    </dsp:sp>
    <dsp:sp modelId="{D2E498E5-5D32-477C-AD89-F3DFDEA2421E}">
      <dsp:nvSpPr>
        <dsp:cNvPr id="0" name=""/>
        <dsp:cNvSpPr/>
      </dsp:nvSpPr>
      <dsp:spPr>
        <a:xfrm rot="5400000">
          <a:off x="-202498" y="1409557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1679556"/>
        <a:ext cx="944993" cy="404997"/>
      </dsp:txXfrm>
    </dsp:sp>
    <dsp:sp modelId="{66EE8A80-F4D4-4B0E-81C4-C67A772FA914}">
      <dsp:nvSpPr>
        <dsp:cNvPr id="0" name=""/>
        <dsp:cNvSpPr/>
      </dsp:nvSpPr>
      <dsp:spPr>
        <a:xfrm rot="5400000">
          <a:off x="4174209" y="-2022156"/>
          <a:ext cx="877493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Khái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niệm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</a:t>
          </a:r>
        </a:p>
      </dsp:txBody>
      <dsp:txXfrm rot="-5400000">
        <a:off x="944993" y="1249896"/>
        <a:ext cx="7293090" cy="791821"/>
      </dsp:txXfrm>
    </dsp:sp>
    <dsp:sp modelId="{D0A976F6-7E08-4F35-87C1-B13E36AF9C4D}">
      <dsp:nvSpPr>
        <dsp:cNvPr id="0" name=""/>
        <dsp:cNvSpPr/>
      </dsp:nvSpPr>
      <dsp:spPr>
        <a:xfrm rot="5400000">
          <a:off x="-202498" y="2614000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883999"/>
        <a:ext cx="944993" cy="404997"/>
      </dsp:txXfrm>
    </dsp:sp>
    <dsp:sp modelId="{4B2AED02-D5BC-40AD-B501-D2D53907E6A6}">
      <dsp:nvSpPr>
        <dsp:cNvPr id="0" name=""/>
        <dsp:cNvSpPr/>
      </dsp:nvSpPr>
      <dsp:spPr>
        <a:xfrm rot="5400000">
          <a:off x="4174209" y="-817714"/>
          <a:ext cx="877493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đối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tượng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lịch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endParaRPr lang="en-US" sz="2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44993" y="2454338"/>
        <a:ext cx="7293090" cy="791821"/>
      </dsp:txXfrm>
    </dsp:sp>
    <dsp:sp modelId="{AFC4631B-6313-4AB7-8A2F-0D66BA62D014}">
      <dsp:nvSpPr>
        <dsp:cNvPr id="0" name=""/>
        <dsp:cNvSpPr/>
      </dsp:nvSpPr>
      <dsp:spPr>
        <a:xfrm rot="5400000">
          <a:off x="-202498" y="3818443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088442"/>
        <a:ext cx="944993" cy="404997"/>
      </dsp:txXfrm>
    </dsp:sp>
    <dsp:sp modelId="{794ED453-5941-44C1-8F8A-5BB5B6875D3A}">
      <dsp:nvSpPr>
        <dsp:cNvPr id="0" name=""/>
        <dsp:cNvSpPr/>
      </dsp:nvSpPr>
      <dsp:spPr>
        <a:xfrm rot="5400000">
          <a:off x="4174209" y="386728"/>
          <a:ext cx="877493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hạt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nhân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giới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endParaRPr lang="en-US" sz="2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44993" y="3658780"/>
        <a:ext cx="7293090" cy="791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3CE45-31EC-4F1E-B460-AE5C11441564}">
      <dsp:nvSpPr>
        <dsp:cNvPr id="0" name=""/>
        <dsp:cNvSpPr/>
      </dsp:nvSpPr>
      <dsp:spPr>
        <a:xfrm rot="5400000">
          <a:off x="-267472" y="269275"/>
          <a:ext cx="1783147" cy="124820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625905"/>
        <a:ext cx="1248203" cy="534944"/>
      </dsp:txXfrm>
    </dsp:sp>
    <dsp:sp modelId="{0DAB1469-03E9-4D9F-BEEA-7BAD8D0AC49F}">
      <dsp:nvSpPr>
        <dsp:cNvPr id="0" name=""/>
        <dsp:cNvSpPr/>
      </dsp:nvSpPr>
      <dsp:spPr>
        <a:xfrm rot="5400000">
          <a:off x="4185038" y="-2935032"/>
          <a:ext cx="1159045" cy="7032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Nội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dung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cơ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của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</a:t>
          </a:r>
        </a:p>
      </dsp:txBody>
      <dsp:txXfrm rot="-5400000">
        <a:off x="1248203" y="58383"/>
        <a:ext cx="6976136" cy="1045885"/>
      </dsp:txXfrm>
    </dsp:sp>
    <dsp:sp modelId="{D2E498E5-5D32-477C-AD89-F3DFDEA2421E}">
      <dsp:nvSpPr>
        <dsp:cNvPr id="0" name=""/>
        <dsp:cNvSpPr/>
      </dsp:nvSpPr>
      <dsp:spPr>
        <a:xfrm rot="5400000">
          <a:off x="-267472" y="1860174"/>
          <a:ext cx="1783147" cy="124820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2216804"/>
        <a:ext cx="1248203" cy="534944"/>
      </dsp:txXfrm>
    </dsp:sp>
    <dsp:sp modelId="{66EE8A80-F4D4-4B0E-81C4-C67A772FA914}">
      <dsp:nvSpPr>
        <dsp:cNvPr id="0" name=""/>
        <dsp:cNvSpPr/>
      </dsp:nvSpPr>
      <dsp:spPr>
        <a:xfrm rot="5400000">
          <a:off x="4185038" y="-1344133"/>
          <a:ext cx="1159045" cy="7032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nghĩa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duy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vật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nghĩa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duy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tâm</a:t>
          </a:r>
          <a:endParaRPr lang="en-US" sz="26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48203" y="1649282"/>
        <a:ext cx="6976136" cy="1045885"/>
      </dsp:txXfrm>
    </dsp:sp>
    <dsp:sp modelId="{D0A976F6-7E08-4F35-87C1-B13E36AF9C4D}">
      <dsp:nvSpPr>
        <dsp:cNvPr id="0" name=""/>
        <dsp:cNvSpPr/>
      </dsp:nvSpPr>
      <dsp:spPr>
        <a:xfrm rot="5400000">
          <a:off x="-267472" y="3451073"/>
          <a:ext cx="1783147" cy="124820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807703"/>
        <a:ext cx="1248203" cy="534944"/>
      </dsp:txXfrm>
    </dsp:sp>
    <dsp:sp modelId="{4B2AED02-D5BC-40AD-B501-D2D53907E6A6}">
      <dsp:nvSpPr>
        <dsp:cNvPr id="0" name=""/>
        <dsp:cNvSpPr/>
      </dsp:nvSpPr>
      <dsp:spPr>
        <a:xfrm rot="5400000">
          <a:off x="4107467" y="246765"/>
          <a:ext cx="1159045" cy="7032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Thuyết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Khả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tri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luận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thuyết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Bất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khả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tri) </a:t>
          </a:r>
        </a:p>
      </dsp:txBody>
      <dsp:txXfrm rot="-5400000">
        <a:off x="1170632" y="3240180"/>
        <a:ext cx="6976136" cy="10458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816BA-8B02-4A07-BED9-4112D4715111}">
      <dsp:nvSpPr>
        <dsp:cNvPr id="0" name=""/>
        <dsp:cNvSpPr/>
      </dsp:nvSpPr>
      <dsp:spPr>
        <a:xfrm>
          <a:off x="705266" y="126136"/>
          <a:ext cx="3168367" cy="2376261"/>
        </a:xfrm>
        <a:prstGeom prst="round2DiagRect">
          <a:avLst>
            <a:gd name="adj1" fmla="val 0"/>
            <a:gd name="adj2" fmla="val 1667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A2237-99FC-422F-87D0-6E5CDC1F0521}">
      <dsp:nvSpPr>
        <dsp:cNvPr id="0" name=""/>
        <dsp:cNvSpPr/>
      </dsp:nvSpPr>
      <dsp:spPr>
        <a:xfrm>
          <a:off x="823670" y="216018"/>
          <a:ext cx="2920749" cy="158781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Là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nghệ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thuật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tranh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luận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để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tìm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chân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lý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bằng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cách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phát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hiện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mâu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thuẫn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trong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cách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lập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luận</a:t>
          </a:r>
          <a:r>
            <a:rPr lang="en-US" sz="2600" b="1" i="1" kern="1200" dirty="0">
              <a:solidFill>
                <a:schemeClr val="tx2"/>
              </a:solidFill>
              <a:latin typeface="Times New Roman"/>
              <a:cs typeface="Times New Roman"/>
            </a:rPr>
            <a:t> – </a:t>
          </a:r>
          <a:r>
            <a:rPr lang="en-US" sz="2600" b="1" i="1" kern="1200" dirty="0" err="1">
              <a:solidFill>
                <a:schemeClr val="tx2"/>
              </a:solidFill>
              <a:latin typeface="Times New Roman"/>
              <a:cs typeface="Times New Roman"/>
            </a:rPr>
            <a:t>Xôcrát</a:t>
          </a:r>
          <a:endParaRPr lang="en-US" sz="2600" b="1" kern="1200" dirty="0">
            <a:solidFill>
              <a:schemeClr val="tx2"/>
            </a:solidFill>
          </a:endParaRPr>
        </a:p>
      </dsp:txBody>
      <dsp:txXfrm>
        <a:off x="823670" y="216018"/>
        <a:ext cx="2920749" cy="1587819"/>
      </dsp:txXfrm>
    </dsp:sp>
    <dsp:sp modelId="{FA663BE5-4461-417C-9BF4-05E0D14CA6C9}">
      <dsp:nvSpPr>
        <dsp:cNvPr id="0" name=""/>
        <dsp:cNvSpPr/>
      </dsp:nvSpPr>
      <dsp:spPr>
        <a:xfrm rot="16200000">
          <a:off x="-771420" y="626832"/>
          <a:ext cx="2286944" cy="744103"/>
        </a:xfrm>
        <a:prstGeom prst="rightArrow">
          <a:avLst>
            <a:gd name="adj1" fmla="val 49830"/>
            <a:gd name="adj2" fmla="val 6066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Biện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endParaRPr lang="en-US" sz="2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658961" y="925950"/>
        <a:ext cx="2062025" cy="3707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3CE45-31EC-4F1E-B460-AE5C11441564}">
      <dsp:nvSpPr>
        <dsp:cNvPr id="0" name=""/>
        <dsp:cNvSpPr/>
      </dsp:nvSpPr>
      <dsp:spPr>
        <a:xfrm rot="5400000">
          <a:off x="-202498" y="205115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</a:p>
      </dsp:txBody>
      <dsp:txXfrm rot="-5400000">
        <a:off x="1" y="475114"/>
        <a:ext cx="944993" cy="404997"/>
      </dsp:txXfrm>
    </dsp:sp>
    <dsp:sp modelId="{0DAB1469-03E9-4D9F-BEEA-7BAD8D0AC49F}">
      <dsp:nvSpPr>
        <dsp:cNvPr id="0" name=""/>
        <dsp:cNvSpPr/>
      </dsp:nvSpPr>
      <dsp:spPr>
        <a:xfrm rot="5400000">
          <a:off x="4173979" y="-3226368"/>
          <a:ext cx="877955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Những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điều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kiện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lịch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sử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cho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sự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ra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đời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Lênin</a:t>
          </a:r>
          <a:endParaRPr lang="en-US" sz="28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944994" y="45475"/>
        <a:ext cx="7293068" cy="792239"/>
      </dsp:txXfrm>
    </dsp:sp>
    <dsp:sp modelId="{D2E498E5-5D32-477C-AD89-F3DFDEA2421E}">
      <dsp:nvSpPr>
        <dsp:cNvPr id="0" name=""/>
        <dsp:cNvSpPr/>
      </dsp:nvSpPr>
      <dsp:spPr>
        <a:xfrm rot="5400000">
          <a:off x="-202498" y="1409557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1679556"/>
        <a:ext cx="944993" cy="404997"/>
      </dsp:txXfrm>
    </dsp:sp>
    <dsp:sp modelId="{66EE8A80-F4D4-4B0E-81C4-C67A772FA914}">
      <dsp:nvSpPr>
        <dsp:cNvPr id="0" name=""/>
        <dsp:cNvSpPr/>
      </dsp:nvSpPr>
      <dsp:spPr>
        <a:xfrm rot="5400000">
          <a:off x="4174209" y="-2022156"/>
          <a:ext cx="877493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Những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thời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kỳ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yếu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trong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sự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hình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thành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phát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triển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của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endParaRPr lang="en-US" sz="26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944993" y="1249896"/>
        <a:ext cx="7293090" cy="791821"/>
      </dsp:txXfrm>
    </dsp:sp>
    <dsp:sp modelId="{D0A976F6-7E08-4F35-87C1-B13E36AF9C4D}">
      <dsp:nvSpPr>
        <dsp:cNvPr id="0" name=""/>
        <dsp:cNvSpPr/>
      </dsp:nvSpPr>
      <dsp:spPr>
        <a:xfrm rot="5400000">
          <a:off x="-202498" y="2614000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883999"/>
        <a:ext cx="944993" cy="404997"/>
      </dsp:txXfrm>
    </dsp:sp>
    <dsp:sp modelId="{4B2AED02-D5BC-40AD-B501-D2D53907E6A6}">
      <dsp:nvSpPr>
        <dsp:cNvPr id="0" name=""/>
        <dsp:cNvSpPr/>
      </dsp:nvSpPr>
      <dsp:spPr>
        <a:xfrm rot="5400000">
          <a:off x="4174209" y="-817714"/>
          <a:ext cx="877493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nghĩa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cuộc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CM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TH do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C.Mác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Ph.Ăngghen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hiện</a:t>
          </a:r>
          <a:endParaRPr lang="en-US" sz="2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44993" y="2454338"/>
        <a:ext cx="7293090" cy="791821"/>
      </dsp:txXfrm>
    </dsp:sp>
    <dsp:sp modelId="{AFC4631B-6313-4AB7-8A2F-0D66BA62D014}">
      <dsp:nvSpPr>
        <dsp:cNvPr id="0" name=""/>
        <dsp:cNvSpPr/>
      </dsp:nvSpPr>
      <dsp:spPr>
        <a:xfrm rot="5400000">
          <a:off x="-202498" y="3818443"/>
          <a:ext cx="1349990" cy="94499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</a:t>
          </a:r>
        </a:p>
      </dsp:txBody>
      <dsp:txXfrm rot="-5400000">
        <a:off x="1" y="4088442"/>
        <a:ext cx="944993" cy="404997"/>
      </dsp:txXfrm>
    </dsp:sp>
    <dsp:sp modelId="{794ED453-5941-44C1-8F8A-5BB5B6875D3A}">
      <dsp:nvSpPr>
        <dsp:cNvPr id="0" name=""/>
        <dsp:cNvSpPr/>
      </dsp:nvSpPr>
      <dsp:spPr>
        <a:xfrm rot="5400000">
          <a:off x="4174209" y="386728"/>
          <a:ext cx="877493" cy="7335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Giai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Lênin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triển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Mác</a:t>
          </a:r>
          <a:endParaRPr lang="en-US" sz="2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44993" y="3658780"/>
        <a:ext cx="7293090" cy="7918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3CE45-31EC-4F1E-B460-AE5C11441564}">
      <dsp:nvSpPr>
        <dsp:cNvPr id="0" name=""/>
        <dsp:cNvSpPr/>
      </dsp:nvSpPr>
      <dsp:spPr>
        <a:xfrm rot="5400000">
          <a:off x="-267472" y="269275"/>
          <a:ext cx="1783147" cy="124820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625905"/>
        <a:ext cx="1248203" cy="534944"/>
      </dsp:txXfrm>
    </dsp:sp>
    <dsp:sp modelId="{0DAB1469-03E9-4D9F-BEEA-7BAD8D0AC49F}">
      <dsp:nvSpPr>
        <dsp:cNvPr id="0" name=""/>
        <dsp:cNvSpPr/>
      </dsp:nvSpPr>
      <dsp:spPr>
        <a:xfrm rot="5400000">
          <a:off x="4185038" y="-2935032"/>
          <a:ext cx="1159045" cy="7032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Khái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niệm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r>
            <a:rPr lang="en-US" sz="28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28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Lênin</a:t>
          </a:r>
          <a:endParaRPr lang="en-US" sz="28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48203" y="58383"/>
        <a:ext cx="6976136" cy="1045885"/>
      </dsp:txXfrm>
    </dsp:sp>
    <dsp:sp modelId="{D2E498E5-5D32-477C-AD89-F3DFDEA2421E}">
      <dsp:nvSpPr>
        <dsp:cNvPr id="0" name=""/>
        <dsp:cNvSpPr/>
      </dsp:nvSpPr>
      <dsp:spPr>
        <a:xfrm rot="5400000">
          <a:off x="-267472" y="1860174"/>
          <a:ext cx="1783147" cy="124820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b.</a:t>
          </a:r>
          <a:endParaRPr lang="en-US" sz="32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2216804"/>
        <a:ext cx="1248203" cy="534944"/>
      </dsp:txXfrm>
    </dsp:sp>
    <dsp:sp modelId="{66EE8A80-F4D4-4B0E-81C4-C67A772FA914}">
      <dsp:nvSpPr>
        <dsp:cNvPr id="0" name=""/>
        <dsp:cNvSpPr/>
      </dsp:nvSpPr>
      <dsp:spPr>
        <a:xfrm rot="5400000">
          <a:off x="4185038" y="-1344133"/>
          <a:ext cx="1159045" cy="7032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tượngcủa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triết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học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Mác</a:t>
          </a:r>
          <a:r>
            <a:rPr lang="en-US" sz="2600" b="1" kern="1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600" b="1" kern="1200" dirty="0" err="1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Lênin</a:t>
          </a:r>
          <a:endParaRPr lang="en-US" sz="2600" b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48203" y="1649282"/>
        <a:ext cx="6976136" cy="1045885"/>
      </dsp:txXfrm>
    </dsp:sp>
    <dsp:sp modelId="{D0A976F6-7E08-4F35-87C1-B13E36AF9C4D}">
      <dsp:nvSpPr>
        <dsp:cNvPr id="0" name=""/>
        <dsp:cNvSpPr/>
      </dsp:nvSpPr>
      <dsp:spPr>
        <a:xfrm rot="5400000">
          <a:off x="-267472" y="3451073"/>
          <a:ext cx="1783147" cy="1248203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</a:t>
          </a:r>
          <a:endParaRPr lang="en-US" sz="32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807703"/>
        <a:ext cx="1248203" cy="534944"/>
      </dsp:txXfrm>
    </dsp:sp>
    <dsp:sp modelId="{4B2AED02-D5BC-40AD-B501-D2D53907E6A6}">
      <dsp:nvSpPr>
        <dsp:cNvPr id="0" name=""/>
        <dsp:cNvSpPr/>
      </dsp:nvSpPr>
      <dsp:spPr>
        <a:xfrm rot="5400000">
          <a:off x="4185038" y="246765"/>
          <a:ext cx="1159045" cy="7032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Chức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của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triết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Mác</a:t>
          </a:r>
          <a:r>
            <a:rPr lang="en-US" sz="2800" b="1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en-US" sz="2800" b="1" kern="1200" dirty="0" err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Lênin</a:t>
          </a:r>
          <a:endParaRPr lang="en-US" sz="2800" b="1" kern="12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48203" y="3240180"/>
        <a:ext cx="6976136" cy="1045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7C0B9-5F26-9242-A913-0FF3D747BC4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2B66E-BF5B-8641-A02B-9AC9F5E83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1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0"/>
          <p:cNvSpPr>
            <a:spLocks noChangeArrowheads="1"/>
          </p:cNvSpPr>
          <p:nvPr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ea typeface="+mn-ea"/>
              <a:cs typeface="+mn-cs"/>
            </a:endParaRPr>
          </a:p>
        </p:txBody>
      </p:sp>
      <p:grpSp>
        <p:nvGrpSpPr>
          <p:cNvPr id="5" name="Group 201"/>
          <p:cNvGrpSpPr>
            <a:grpSpLocks/>
          </p:cNvGrpSpPr>
          <p:nvPr/>
        </p:nvGrpSpPr>
        <p:grpSpPr bwMode="auto">
          <a:xfrm>
            <a:off x="250825" y="260350"/>
            <a:ext cx="8642350" cy="4824413"/>
            <a:chOff x="158" y="164"/>
            <a:chExt cx="5444" cy="3039"/>
          </a:xfrm>
        </p:grpSpPr>
        <p:sp>
          <p:nvSpPr>
            <p:cNvPr id="6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CCCC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7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>
                <a:gd name="T0" fmla="*/ 0 w 35"/>
                <a:gd name="T1" fmla="*/ 165 h 172"/>
                <a:gd name="T2" fmla="*/ 7 w 35"/>
                <a:gd name="T3" fmla="*/ 172 h 172"/>
                <a:gd name="T4" fmla="*/ 14 w 35"/>
                <a:gd name="T5" fmla="*/ 158 h 172"/>
                <a:gd name="T6" fmla="*/ 25 w 35"/>
                <a:gd name="T7" fmla="*/ 169 h 172"/>
                <a:gd name="T8" fmla="*/ 25 w 35"/>
                <a:gd name="T9" fmla="*/ 165 h 172"/>
                <a:gd name="T10" fmla="*/ 25 w 35"/>
                <a:gd name="T11" fmla="*/ 162 h 172"/>
                <a:gd name="T12" fmla="*/ 25 w 35"/>
                <a:gd name="T13" fmla="*/ 155 h 172"/>
                <a:gd name="T14" fmla="*/ 21 w 35"/>
                <a:gd name="T15" fmla="*/ 144 h 172"/>
                <a:gd name="T16" fmla="*/ 21 w 35"/>
                <a:gd name="T17" fmla="*/ 141 h 172"/>
                <a:gd name="T18" fmla="*/ 17 w 35"/>
                <a:gd name="T19" fmla="*/ 134 h 172"/>
                <a:gd name="T20" fmla="*/ 17 w 35"/>
                <a:gd name="T21" fmla="*/ 123 h 172"/>
                <a:gd name="T22" fmla="*/ 21 w 35"/>
                <a:gd name="T23" fmla="*/ 116 h 172"/>
                <a:gd name="T24" fmla="*/ 25 w 35"/>
                <a:gd name="T25" fmla="*/ 109 h 172"/>
                <a:gd name="T26" fmla="*/ 32 w 35"/>
                <a:gd name="T27" fmla="*/ 106 h 172"/>
                <a:gd name="T28" fmla="*/ 35 w 35"/>
                <a:gd name="T29" fmla="*/ 98 h 172"/>
                <a:gd name="T30" fmla="*/ 35 w 35"/>
                <a:gd name="T31" fmla="*/ 91 h 172"/>
                <a:gd name="T32" fmla="*/ 35 w 35"/>
                <a:gd name="T33" fmla="*/ 88 h 172"/>
                <a:gd name="T34" fmla="*/ 32 w 35"/>
                <a:gd name="T35" fmla="*/ 84 h 172"/>
                <a:gd name="T36" fmla="*/ 32 w 35"/>
                <a:gd name="T37" fmla="*/ 77 h 172"/>
                <a:gd name="T38" fmla="*/ 32 w 35"/>
                <a:gd name="T39" fmla="*/ 70 h 172"/>
                <a:gd name="T40" fmla="*/ 32 w 35"/>
                <a:gd name="T41" fmla="*/ 63 h 172"/>
                <a:gd name="T42" fmla="*/ 28 w 35"/>
                <a:gd name="T43" fmla="*/ 53 h 172"/>
                <a:gd name="T44" fmla="*/ 28 w 35"/>
                <a:gd name="T45" fmla="*/ 46 h 172"/>
                <a:gd name="T46" fmla="*/ 28 w 35"/>
                <a:gd name="T47" fmla="*/ 39 h 172"/>
                <a:gd name="T48" fmla="*/ 25 w 35"/>
                <a:gd name="T49" fmla="*/ 35 h 172"/>
                <a:gd name="T50" fmla="*/ 25 w 35"/>
                <a:gd name="T51" fmla="*/ 35 h 172"/>
                <a:gd name="T52" fmla="*/ 25 w 35"/>
                <a:gd name="T53" fmla="*/ 28 h 172"/>
                <a:gd name="T54" fmla="*/ 25 w 35"/>
                <a:gd name="T55" fmla="*/ 21 h 172"/>
                <a:gd name="T56" fmla="*/ 25 w 35"/>
                <a:gd name="T57" fmla="*/ 10 h 172"/>
                <a:gd name="T58" fmla="*/ 28 w 35"/>
                <a:gd name="T59" fmla="*/ 7 h 172"/>
                <a:gd name="T60" fmla="*/ 28 w 35"/>
                <a:gd name="T61" fmla="*/ 3 h 172"/>
                <a:gd name="T62" fmla="*/ 25 w 35"/>
                <a:gd name="T63" fmla="*/ 3 h 172"/>
                <a:gd name="T64" fmla="*/ 25 w 35"/>
                <a:gd name="T65" fmla="*/ 0 h 172"/>
                <a:gd name="T66" fmla="*/ 21 w 35"/>
                <a:gd name="T67" fmla="*/ 0 h 172"/>
                <a:gd name="T68" fmla="*/ 17 w 35"/>
                <a:gd name="T69" fmla="*/ 0 h 172"/>
                <a:gd name="T70" fmla="*/ 14 w 35"/>
                <a:gd name="T71" fmla="*/ 3 h 172"/>
                <a:gd name="T72" fmla="*/ 14 w 35"/>
                <a:gd name="T73" fmla="*/ 10 h 172"/>
                <a:gd name="T74" fmla="*/ 10 w 35"/>
                <a:gd name="T75" fmla="*/ 14 h 172"/>
                <a:gd name="T76" fmla="*/ 10 w 35"/>
                <a:gd name="T77" fmla="*/ 21 h 172"/>
                <a:gd name="T78" fmla="*/ 7 w 35"/>
                <a:gd name="T79" fmla="*/ 21 h 172"/>
                <a:gd name="T80" fmla="*/ 3 w 35"/>
                <a:gd name="T81" fmla="*/ 42 h 172"/>
                <a:gd name="T82" fmla="*/ 3 w 35"/>
                <a:gd name="T83" fmla="*/ 42 h 172"/>
                <a:gd name="T84" fmla="*/ 3 w 35"/>
                <a:gd name="T85" fmla="*/ 49 h 172"/>
                <a:gd name="T86" fmla="*/ 7 w 35"/>
                <a:gd name="T87" fmla="*/ 56 h 172"/>
                <a:gd name="T88" fmla="*/ 7 w 35"/>
                <a:gd name="T89" fmla="*/ 60 h 172"/>
                <a:gd name="T90" fmla="*/ 7 w 35"/>
                <a:gd name="T91" fmla="*/ 70 h 172"/>
                <a:gd name="T92" fmla="*/ 7 w 35"/>
                <a:gd name="T93" fmla="*/ 91 h 172"/>
                <a:gd name="T94" fmla="*/ 7 w 35"/>
                <a:gd name="T95" fmla="*/ 113 h 172"/>
                <a:gd name="T96" fmla="*/ 7 w 35"/>
                <a:gd name="T97" fmla="*/ 134 h 172"/>
                <a:gd name="T98" fmla="*/ 7 w 35"/>
                <a:gd name="T99" fmla="*/ 144 h 172"/>
                <a:gd name="T100" fmla="*/ 7 w 35"/>
                <a:gd name="T101" fmla="*/ 148 h 172"/>
                <a:gd name="T102" fmla="*/ 3 w 35"/>
                <a:gd name="T103" fmla="*/ 155 h 172"/>
                <a:gd name="T104" fmla="*/ 3 w 35"/>
                <a:gd name="T105" fmla="*/ 158 h 172"/>
                <a:gd name="T106" fmla="*/ 0 w 35"/>
                <a:gd name="T107" fmla="*/ 165 h 172"/>
                <a:gd name="T108" fmla="*/ 0 w 35"/>
                <a:gd name="T109" fmla="*/ 16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>
                <a:gd name="T0" fmla="*/ 7 w 7"/>
                <a:gd name="T1" fmla="*/ 4 h 4"/>
                <a:gd name="T2" fmla="*/ 7 w 7"/>
                <a:gd name="T3" fmla="*/ 4 h 4"/>
                <a:gd name="T4" fmla="*/ 7 w 7"/>
                <a:gd name="T5" fmla="*/ 4 h 4"/>
                <a:gd name="T6" fmla="*/ 3 w 7"/>
                <a:gd name="T7" fmla="*/ 4 h 4"/>
                <a:gd name="T8" fmla="*/ 0 w 7"/>
                <a:gd name="T9" fmla="*/ 0 h 4"/>
                <a:gd name="T10" fmla="*/ 3 w 7"/>
                <a:gd name="T11" fmla="*/ 4 h 4"/>
                <a:gd name="T12" fmla="*/ 7 w 7"/>
                <a:gd name="T13" fmla="*/ 4 h 4"/>
                <a:gd name="T14" fmla="*/ 7 w 7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>
                <a:gd name="T0" fmla="*/ 4 w 4"/>
                <a:gd name="T1" fmla="*/ 0 h 3"/>
                <a:gd name="T2" fmla="*/ 4 w 4"/>
                <a:gd name="T3" fmla="*/ 0 h 3"/>
                <a:gd name="T4" fmla="*/ 0 w 4"/>
                <a:gd name="T5" fmla="*/ 3 h 3"/>
                <a:gd name="T6" fmla="*/ 4 w 4"/>
                <a:gd name="T7" fmla="*/ 0 h 3"/>
                <a:gd name="T8" fmla="*/ 4 w 4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>
                <a:gd name="T0" fmla="*/ 0 w 7"/>
                <a:gd name="T1" fmla="*/ 4 h 4"/>
                <a:gd name="T2" fmla="*/ 3 w 7"/>
                <a:gd name="T3" fmla="*/ 4 h 4"/>
                <a:gd name="T4" fmla="*/ 7 w 7"/>
                <a:gd name="T5" fmla="*/ 0 h 4"/>
                <a:gd name="T6" fmla="*/ 3 w 7"/>
                <a:gd name="T7" fmla="*/ 4 h 4"/>
                <a:gd name="T8" fmla="*/ 0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>
                <a:gd name="T0" fmla="*/ 0 w 4"/>
                <a:gd name="T1" fmla="*/ 4 h 4"/>
                <a:gd name="T2" fmla="*/ 0 w 4"/>
                <a:gd name="T3" fmla="*/ 4 h 4"/>
                <a:gd name="T4" fmla="*/ 4 w 4"/>
                <a:gd name="T5" fmla="*/ 0 h 4"/>
                <a:gd name="T6" fmla="*/ 4 w 4"/>
                <a:gd name="T7" fmla="*/ 4 h 4"/>
                <a:gd name="T8" fmla="*/ 0 w 4"/>
                <a:gd name="T9" fmla="*/ 4 h 4"/>
                <a:gd name="T10" fmla="*/ 0 w 4"/>
                <a:gd name="T11" fmla="*/ 4 h 4"/>
                <a:gd name="T12" fmla="*/ 0 w 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>
                <a:gd name="T0" fmla="*/ 7 w 7"/>
                <a:gd name="T1" fmla="*/ 28 h 28"/>
                <a:gd name="T2" fmla="*/ 7 w 7"/>
                <a:gd name="T3" fmla="*/ 21 h 28"/>
                <a:gd name="T4" fmla="*/ 7 w 7"/>
                <a:gd name="T5" fmla="*/ 14 h 28"/>
                <a:gd name="T6" fmla="*/ 4 w 7"/>
                <a:gd name="T7" fmla="*/ 7 h 28"/>
                <a:gd name="T8" fmla="*/ 4 w 7"/>
                <a:gd name="T9" fmla="*/ 4 h 28"/>
                <a:gd name="T10" fmla="*/ 0 w 7"/>
                <a:gd name="T11" fmla="*/ 0 h 28"/>
                <a:gd name="T12" fmla="*/ 4 w 7"/>
                <a:gd name="T13" fmla="*/ 4 h 28"/>
                <a:gd name="T14" fmla="*/ 4 w 7"/>
                <a:gd name="T15" fmla="*/ 7 h 28"/>
                <a:gd name="T16" fmla="*/ 7 w 7"/>
                <a:gd name="T17" fmla="*/ 14 h 28"/>
                <a:gd name="T18" fmla="*/ 7 w 7"/>
                <a:gd name="T19" fmla="*/ 21 h 28"/>
                <a:gd name="T20" fmla="*/ 7 w 7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>
                <a:gd name="T0" fmla="*/ 7 w 7"/>
                <a:gd name="T1" fmla="*/ 0 h 4"/>
                <a:gd name="T2" fmla="*/ 4 w 7"/>
                <a:gd name="T3" fmla="*/ 4 h 4"/>
                <a:gd name="T4" fmla="*/ 0 w 7"/>
                <a:gd name="T5" fmla="*/ 4 h 4"/>
                <a:gd name="T6" fmla="*/ 7 w 7"/>
                <a:gd name="T7" fmla="*/ 0 h 4"/>
                <a:gd name="T8" fmla="*/ 7 w 7"/>
                <a:gd name="T9" fmla="*/ 0 h 4"/>
                <a:gd name="T10" fmla="*/ 7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>
                <a:gd name="T0" fmla="*/ 11 w 11"/>
                <a:gd name="T1" fmla="*/ 3 h 3"/>
                <a:gd name="T2" fmla="*/ 7 w 11"/>
                <a:gd name="T3" fmla="*/ 3 h 3"/>
                <a:gd name="T4" fmla="*/ 0 w 11"/>
                <a:gd name="T5" fmla="*/ 0 h 3"/>
                <a:gd name="T6" fmla="*/ 7 w 11"/>
                <a:gd name="T7" fmla="*/ 3 h 3"/>
                <a:gd name="T8" fmla="*/ 11 w 11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>
                <a:gd name="T0" fmla="*/ 0 w 7"/>
                <a:gd name="T1" fmla="*/ 0 h 3"/>
                <a:gd name="T2" fmla="*/ 3 w 7"/>
                <a:gd name="T3" fmla="*/ 0 h 3"/>
                <a:gd name="T4" fmla="*/ 7 w 7"/>
                <a:gd name="T5" fmla="*/ 3 h 3"/>
                <a:gd name="T6" fmla="*/ 3 w 7"/>
                <a:gd name="T7" fmla="*/ 3 h 3"/>
                <a:gd name="T8" fmla="*/ 3 w 7"/>
                <a:gd name="T9" fmla="*/ 0 h 3"/>
                <a:gd name="T10" fmla="*/ 0 w 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>
                <a:gd name="T0" fmla="*/ 10 w 10"/>
                <a:gd name="T1" fmla="*/ 11 h 46"/>
                <a:gd name="T2" fmla="*/ 7 w 10"/>
                <a:gd name="T3" fmla="*/ 14 h 46"/>
                <a:gd name="T4" fmla="*/ 7 w 10"/>
                <a:gd name="T5" fmla="*/ 18 h 46"/>
                <a:gd name="T6" fmla="*/ 7 w 10"/>
                <a:gd name="T7" fmla="*/ 25 h 46"/>
                <a:gd name="T8" fmla="*/ 7 w 10"/>
                <a:gd name="T9" fmla="*/ 32 h 46"/>
                <a:gd name="T10" fmla="*/ 3 w 10"/>
                <a:gd name="T11" fmla="*/ 35 h 46"/>
                <a:gd name="T12" fmla="*/ 3 w 10"/>
                <a:gd name="T13" fmla="*/ 39 h 46"/>
                <a:gd name="T14" fmla="*/ 3 w 10"/>
                <a:gd name="T15" fmla="*/ 42 h 46"/>
                <a:gd name="T16" fmla="*/ 0 w 10"/>
                <a:gd name="T17" fmla="*/ 46 h 46"/>
                <a:gd name="T18" fmla="*/ 3 w 10"/>
                <a:gd name="T19" fmla="*/ 39 h 46"/>
                <a:gd name="T20" fmla="*/ 3 w 10"/>
                <a:gd name="T21" fmla="*/ 32 h 46"/>
                <a:gd name="T22" fmla="*/ 7 w 10"/>
                <a:gd name="T23" fmla="*/ 28 h 46"/>
                <a:gd name="T24" fmla="*/ 7 w 10"/>
                <a:gd name="T25" fmla="*/ 25 h 46"/>
                <a:gd name="T26" fmla="*/ 7 w 10"/>
                <a:gd name="T27" fmla="*/ 18 h 46"/>
                <a:gd name="T28" fmla="*/ 7 w 10"/>
                <a:gd name="T29" fmla="*/ 14 h 46"/>
                <a:gd name="T30" fmla="*/ 10 w 10"/>
                <a:gd name="T31" fmla="*/ 11 h 46"/>
                <a:gd name="T32" fmla="*/ 3 w 10"/>
                <a:gd name="T33" fmla="*/ 0 h 46"/>
                <a:gd name="T34" fmla="*/ 10 w 10"/>
                <a:gd name="T35" fmla="*/ 7 h 46"/>
                <a:gd name="T36" fmla="*/ 10 w 10"/>
                <a:gd name="T37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>
                <a:gd name="T0" fmla="*/ 7 w 7"/>
                <a:gd name="T1" fmla="*/ 0 h 7"/>
                <a:gd name="T2" fmla="*/ 4 w 7"/>
                <a:gd name="T3" fmla="*/ 0 h 7"/>
                <a:gd name="T4" fmla="*/ 0 w 7"/>
                <a:gd name="T5" fmla="*/ 3 h 7"/>
                <a:gd name="T6" fmla="*/ 0 w 7"/>
                <a:gd name="T7" fmla="*/ 3 h 7"/>
                <a:gd name="T8" fmla="*/ 4 w 7"/>
                <a:gd name="T9" fmla="*/ 3 h 7"/>
                <a:gd name="T10" fmla="*/ 4 w 7"/>
                <a:gd name="T11" fmla="*/ 7 h 7"/>
                <a:gd name="T12" fmla="*/ 0 w 7"/>
                <a:gd name="T13" fmla="*/ 3 h 7"/>
                <a:gd name="T14" fmla="*/ 0 w 7"/>
                <a:gd name="T15" fmla="*/ 3 h 7"/>
                <a:gd name="T16" fmla="*/ 0 w 7"/>
                <a:gd name="T17" fmla="*/ 3 h 7"/>
                <a:gd name="T18" fmla="*/ 0 w 7"/>
                <a:gd name="T19" fmla="*/ 3 h 7"/>
                <a:gd name="T20" fmla="*/ 0 w 7"/>
                <a:gd name="T21" fmla="*/ 3 h 7"/>
                <a:gd name="T22" fmla="*/ 0 w 7"/>
                <a:gd name="T23" fmla="*/ 3 h 7"/>
                <a:gd name="T24" fmla="*/ 7 w 7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>
                <a:gd name="T0" fmla="*/ 11 w 11"/>
                <a:gd name="T1" fmla="*/ 0 h 7"/>
                <a:gd name="T2" fmla="*/ 11 w 11"/>
                <a:gd name="T3" fmla="*/ 0 h 7"/>
                <a:gd name="T4" fmla="*/ 7 w 11"/>
                <a:gd name="T5" fmla="*/ 0 h 7"/>
                <a:gd name="T6" fmla="*/ 0 w 11"/>
                <a:gd name="T7" fmla="*/ 7 h 7"/>
                <a:gd name="T8" fmla="*/ 0 w 11"/>
                <a:gd name="T9" fmla="*/ 3 h 7"/>
                <a:gd name="T10" fmla="*/ 4 w 11"/>
                <a:gd name="T11" fmla="*/ 3 h 7"/>
                <a:gd name="T12" fmla="*/ 7 w 11"/>
                <a:gd name="T13" fmla="*/ 0 h 7"/>
                <a:gd name="T14" fmla="*/ 11 w 11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>
                <a:gd name="T0" fmla="*/ 4 w 7"/>
                <a:gd name="T1" fmla="*/ 4 h 4"/>
                <a:gd name="T2" fmla="*/ 4 w 7"/>
                <a:gd name="T3" fmla="*/ 4 h 4"/>
                <a:gd name="T4" fmla="*/ 0 w 7"/>
                <a:gd name="T5" fmla="*/ 4 h 4"/>
                <a:gd name="T6" fmla="*/ 0 w 7"/>
                <a:gd name="T7" fmla="*/ 4 h 4"/>
                <a:gd name="T8" fmla="*/ 0 w 7"/>
                <a:gd name="T9" fmla="*/ 4 h 4"/>
                <a:gd name="T10" fmla="*/ 4 w 7"/>
                <a:gd name="T11" fmla="*/ 0 h 4"/>
                <a:gd name="T12" fmla="*/ 7 w 7"/>
                <a:gd name="T13" fmla="*/ 0 h 4"/>
                <a:gd name="T14" fmla="*/ 4 w 7"/>
                <a:gd name="T15" fmla="*/ 0 h 4"/>
                <a:gd name="T16" fmla="*/ 4 w 7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>
                <a:gd name="T0" fmla="*/ 0 w 3"/>
                <a:gd name="T1" fmla="*/ 0 h 11"/>
                <a:gd name="T2" fmla="*/ 3 w 3"/>
                <a:gd name="T3" fmla="*/ 7 h 11"/>
                <a:gd name="T4" fmla="*/ 3 w 3"/>
                <a:gd name="T5" fmla="*/ 11 h 11"/>
                <a:gd name="T6" fmla="*/ 3 w 3"/>
                <a:gd name="T7" fmla="*/ 7 h 11"/>
                <a:gd name="T8" fmla="*/ 0 w 3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>
                <a:gd name="T0" fmla="*/ 0 w 21"/>
                <a:gd name="T1" fmla="*/ 0 h 15"/>
                <a:gd name="T2" fmla="*/ 7 w 21"/>
                <a:gd name="T3" fmla="*/ 8 h 15"/>
                <a:gd name="T4" fmla="*/ 14 w 21"/>
                <a:gd name="T5" fmla="*/ 11 h 15"/>
                <a:gd name="T6" fmla="*/ 21 w 21"/>
                <a:gd name="T7" fmla="*/ 15 h 15"/>
                <a:gd name="T8" fmla="*/ 10 w 21"/>
                <a:gd name="T9" fmla="*/ 11 h 15"/>
                <a:gd name="T10" fmla="*/ 3 w 21"/>
                <a:gd name="T11" fmla="*/ 4 h 15"/>
                <a:gd name="T12" fmla="*/ 0 w 21"/>
                <a:gd name="T1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2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>
                <a:gd name="T0" fmla="*/ 7 w 7"/>
                <a:gd name="T1" fmla="*/ 0 h 3"/>
                <a:gd name="T2" fmla="*/ 3 w 7"/>
                <a:gd name="T3" fmla="*/ 3 h 3"/>
                <a:gd name="T4" fmla="*/ 0 w 7"/>
                <a:gd name="T5" fmla="*/ 3 h 3"/>
                <a:gd name="T6" fmla="*/ 3 w 7"/>
                <a:gd name="T7" fmla="*/ 3 h 3"/>
                <a:gd name="T8" fmla="*/ 7 w 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>
                <a:gd name="T0" fmla="*/ 11 w 25"/>
                <a:gd name="T1" fmla="*/ 4 h 7"/>
                <a:gd name="T2" fmla="*/ 21 w 25"/>
                <a:gd name="T3" fmla="*/ 0 h 7"/>
                <a:gd name="T4" fmla="*/ 25 w 25"/>
                <a:gd name="T5" fmla="*/ 0 h 7"/>
                <a:gd name="T6" fmla="*/ 18 w 25"/>
                <a:gd name="T7" fmla="*/ 4 h 7"/>
                <a:gd name="T8" fmla="*/ 11 w 25"/>
                <a:gd name="T9" fmla="*/ 4 h 7"/>
                <a:gd name="T10" fmla="*/ 0 w 25"/>
                <a:gd name="T11" fmla="*/ 7 h 7"/>
                <a:gd name="T12" fmla="*/ 0 w 25"/>
                <a:gd name="T13" fmla="*/ 7 h 7"/>
                <a:gd name="T14" fmla="*/ 0 w 25"/>
                <a:gd name="T15" fmla="*/ 7 h 7"/>
                <a:gd name="T16" fmla="*/ 11 w 25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>
                <a:gd name="T0" fmla="*/ 3 w 7"/>
                <a:gd name="T1" fmla="*/ 15 h 15"/>
                <a:gd name="T2" fmla="*/ 7 w 7"/>
                <a:gd name="T3" fmla="*/ 8 h 15"/>
                <a:gd name="T4" fmla="*/ 3 w 7"/>
                <a:gd name="T5" fmla="*/ 0 h 15"/>
                <a:gd name="T6" fmla="*/ 7 w 7"/>
                <a:gd name="T7" fmla="*/ 8 h 15"/>
                <a:gd name="T8" fmla="*/ 3 w 7"/>
                <a:gd name="T9" fmla="*/ 11 h 15"/>
                <a:gd name="T10" fmla="*/ 3 w 7"/>
                <a:gd name="T11" fmla="*/ 11 h 15"/>
                <a:gd name="T12" fmla="*/ 3 w 7"/>
                <a:gd name="T13" fmla="*/ 15 h 15"/>
                <a:gd name="T14" fmla="*/ 0 w 7"/>
                <a:gd name="T15" fmla="*/ 15 h 15"/>
                <a:gd name="T16" fmla="*/ 0 w 7"/>
                <a:gd name="T17" fmla="*/ 15 h 15"/>
                <a:gd name="T18" fmla="*/ 0 w 7"/>
                <a:gd name="T19" fmla="*/ 15 h 15"/>
                <a:gd name="T20" fmla="*/ 3 w 7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5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>
                <a:gd name="T0" fmla="*/ 0 w 3"/>
                <a:gd name="T1" fmla="*/ 0 h 10"/>
                <a:gd name="T2" fmla="*/ 0 w 3"/>
                <a:gd name="T3" fmla="*/ 3 h 10"/>
                <a:gd name="T4" fmla="*/ 0 w 3"/>
                <a:gd name="T5" fmla="*/ 3 h 10"/>
                <a:gd name="T6" fmla="*/ 3 w 3"/>
                <a:gd name="T7" fmla="*/ 7 h 10"/>
                <a:gd name="T8" fmla="*/ 3 w 3"/>
                <a:gd name="T9" fmla="*/ 10 h 10"/>
                <a:gd name="T10" fmla="*/ 0 w 3"/>
                <a:gd name="T11" fmla="*/ 7 h 10"/>
                <a:gd name="T12" fmla="*/ 0 w 3"/>
                <a:gd name="T13" fmla="*/ 3 h 10"/>
                <a:gd name="T14" fmla="*/ 0 w 3"/>
                <a:gd name="T15" fmla="*/ 3 h 10"/>
                <a:gd name="T16" fmla="*/ 0 w 3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>
                <a:gd name="T0" fmla="*/ 4 w 4"/>
                <a:gd name="T1" fmla="*/ 10 h 10"/>
                <a:gd name="T2" fmla="*/ 0 w 4"/>
                <a:gd name="T3" fmla="*/ 3 h 10"/>
                <a:gd name="T4" fmla="*/ 0 w 4"/>
                <a:gd name="T5" fmla="*/ 0 h 10"/>
                <a:gd name="T6" fmla="*/ 0 w 4"/>
                <a:gd name="T7" fmla="*/ 3 h 10"/>
                <a:gd name="T8" fmla="*/ 4 w 4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>
                <a:gd name="T0" fmla="*/ 0 w 11"/>
                <a:gd name="T1" fmla="*/ 7 h 11"/>
                <a:gd name="T2" fmla="*/ 0 w 11"/>
                <a:gd name="T3" fmla="*/ 11 h 11"/>
                <a:gd name="T4" fmla="*/ 0 w 11"/>
                <a:gd name="T5" fmla="*/ 11 h 11"/>
                <a:gd name="T6" fmla="*/ 0 w 11"/>
                <a:gd name="T7" fmla="*/ 7 h 11"/>
                <a:gd name="T8" fmla="*/ 4 w 11"/>
                <a:gd name="T9" fmla="*/ 7 h 11"/>
                <a:gd name="T10" fmla="*/ 7 w 11"/>
                <a:gd name="T11" fmla="*/ 4 h 11"/>
                <a:gd name="T12" fmla="*/ 11 w 11"/>
                <a:gd name="T13" fmla="*/ 0 h 11"/>
                <a:gd name="T14" fmla="*/ 7 w 11"/>
                <a:gd name="T15" fmla="*/ 0 h 11"/>
                <a:gd name="T16" fmla="*/ 7 w 11"/>
                <a:gd name="T17" fmla="*/ 4 h 11"/>
                <a:gd name="T18" fmla="*/ 0 w 11"/>
                <a:gd name="T1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>
                <a:gd name="T0" fmla="*/ 14 w 14"/>
                <a:gd name="T1" fmla="*/ 4 h 4"/>
                <a:gd name="T2" fmla="*/ 14 w 14"/>
                <a:gd name="T3" fmla="*/ 4 h 4"/>
                <a:gd name="T4" fmla="*/ 14 w 14"/>
                <a:gd name="T5" fmla="*/ 4 h 4"/>
                <a:gd name="T6" fmla="*/ 7 w 14"/>
                <a:gd name="T7" fmla="*/ 4 h 4"/>
                <a:gd name="T8" fmla="*/ 0 w 14"/>
                <a:gd name="T9" fmla="*/ 0 h 4"/>
                <a:gd name="T10" fmla="*/ 7 w 14"/>
                <a:gd name="T11" fmla="*/ 4 h 4"/>
                <a:gd name="T12" fmla="*/ 11 w 14"/>
                <a:gd name="T13" fmla="*/ 4 h 4"/>
                <a:gd name="T14" fmla="*/ 14 w 14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9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>
                <a:gd name="T0" fmla="*/ 0 w 7"/>
                <a:gd name="T1" fmla="*/ 3 h 3"/>
                <a:gd name="T2" fmla="*/ 0 w 7"/>
                <a:gd name="T3" fmla="*/ 0 h 3"/>
                <a:gd name="T4" fmla="*/ 4 w 7"/>
                <a:gd name="T5" fmla="*/ 0 h 3"/>
                <a:gd name="T6" fmla="*/ 7 w 7"/>
                <a:gd name="T7" fmla="*/ 0 h 3"/>
                <a:gd name="T8" fmla="*/ 7 w 7"/>
                <a:gd name="T9" fmla="*/ 0 h 3"/>
                <a:gd name="T10" fmla="*/ 4 w 7"/>
                <a:gd name="T11" fmla="*/ 0 h 3"/>
                <a:gd name="T12" fmla="*/ 4 w 7"/>
                <a:gd name="T13" fmla="*/ 0 h 3"/>
                <a:gd name="T14" fmla="*/ 0 w 7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0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>
                <a:gd name="T0" fmla="*/ 14 w 14"/>
                <a:gd name="T1" fmla="*/ 28 h 28"/>
                <a:gd name="T2" fmla="*/ 4 w 14"/>
                <a:gd name="T3" fmla="*/ 17 h 28"/>
                <a:gd name="T4" fmla="*/ 0 w 14"/>
                <a:gd name="T5" fmla="*/ 17 h 28"/>
                <a:gd name="T6" fmla="*/ 0 w 14"/>
                <a:gd name="T7" fmla="*/ 14 h 28"/>
                <a:gd name="T8" fmla="*/ 0 w 14"/>
                <a:gd name="T9" fmla="*/ 14 h 28"/>
                <a:gd name="T10" fmla="*/ 0 w 14"/>
                <a:gd name="T11" fmla="*/ 7 h 28"/>
                <a:gd name="T12" fmla="*/ 0 w 14"/>
                <a:gd name="T13" fmla="*/ 3 h 28"/>
                <a:gd name="T14" fmla="*/ 0 w 14"/>
                <a:gd name="T15" fmla="*/ 0 h 28"/>
                <a:gd name="T16" fmla="*/ 0 w 14"/>
                <a:gd name="T17" fmla="*/ 7 h 28"/>
                <a:gd name="T18" fmla="*/ 0 w 14"/>
                <a:gd name="T19" fmla="*/ 14 h 28"/>
                <a:gd name="T20" fmla="*/ 4 w 14"/>
                <a:gd name="T21" fmla="*/ 17 h 28"/>
                <a:gd name="T22" fmla="*/ 4 w 14"/>
                <a:gd name="T23" fmla="*/ 17 h 28"/>
                <a:gd name="T24" fmla="*/ 14 w 14"/>
                <a:gd name="T25" fmla="*/ 28 h 28"/>
                <a:gd name="T26" fmla="*/ 14 w 14"/>
                <a:gd name="T2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1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3 h 3"/>
                <a:gd name="T4" fmla="*/ 3 w 3"/>
                <a:gd name="T5" fmla="*/ 0 h 3"/>
                <a:gd name="T6" fmla="*/ 3 w 3"/>
                <a:gd name="T7" fmla="*/ 3 h 3"/>
                <a:gd name="T8" fmla="*/ 3 w 3"/>
                <a:gd name="T9" fmla="*/ 3 h 3"/>
                <a:gd name="T10" fmla="*/ 0 w 3"/>
                <a:gd name="T11" fmla="*/ 3 h 3"/>
                <a:gd name="T12" fmla="*/ 0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2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>
                <a:gd name="T0" fmla="*/ 0 w 4"/>
                <a:gd name="T1" fmla="*/ 4 h 4"/>
                <a:gd name="T2" fmla="*/ 4 w 4"/>
                <a:gd name="T3" fmla="*/ 0 h 4"/>
                <a:gd name="T4" fmla="*/ 4 w 4"/>
                <a:gd name="T5" fmla="*/ 0 h 4"/>
                <a:gd name="T6" fmla="*/ 0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3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>
                <a:gd name="T0" fmla="*/ 4 w 4"/>
                <a:gd name="T1" fmla="*/ 25 h 28"/>
                <a:gd name="T2" fmla="*/ 0 w 4"/>
                <a:gd name="T3" fmla="*/ 14 h 28"/>
                <a:gd name="T4" fmla="*/ 0 w 4"/>
                <a:gd name="T5" fmla="*/ 14 h 28"/>
                <a:gd name="T6" fmla="*/ 0 w 4"/>
                <a:gd name="T7" fmla="*/ 14 h 28"/>
                <a:gd name="T8" fmla="*/ 0 w 4"/>
                <a:gd name="T9" fmla="*/ 14 h 28"/>
                <a:gd name="T10" fmla="*/ 0 w 4"/>
                <a:gd name="T11" fmla="*/ 14 h 28"/>
                <a:gd name="T12" fmla="*/ 0 w 4"/>
                <a:gd name="T13" fmla="*/ 7 h 28"/>
                <a:gd name="T14" fmla="*/ 0 w 4"/>
                <a:gd name="T15" fmla="*/ 4 h 28"/>
                <a:gd name="T16" fmla="*/ 4 w 4"/>
                <a:gd name="T17" fmla="*/ 0 h 28"/>
                <a:gd name="T18" fmla="*/ 0 w 4"/>
                <a:gd name="T19" fmla="*/ 4 h 28"/>
                <a:gd name="T20" fmla="*/ 0 w 4"/>
                <a:gd name="T21" fmla="*/ 7 h 28"/>
                <a:gd name="T22" fmla="*/ 0 w 4"/>
                <a:gd name="T23" fmla="*/ 14 h 28"/>
                <a:gd name="T24" fmla="*/ 0 w 4"/>
                <a:gd name="T25" fmla="*/ 14 h 28"/>
                <a:gd name="T26" fmla="*/ 0 w 4"/>
                <a:gd name="T27" fmla="*/ 18 h 28"/>
                <a:gd name="T28" fmla="*/ 0 w 4"/>
                <a:gd name="T29" fmla="*/ 21 h 28"/>
                <a:gd name="T30" fmla="*/ 4 w 4"/>
                <a:gd name="T31" fmla="*/ 28 h 28"/>
                <a:gd name="T32" fmla="*/ 4 w 4"/>
                <a:gd name="T33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4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>
                <a:gd name="T0" fmla="*/ 3 w 3"/>
                <a:gd name="T1" fmla="*/ 10 h 10"/>
                <a:gd name="T2" fmla="*/ 3 w 3"/>
                <a:gd name="T3" fmla="*/ 7 h 10"/>
                <a:gd name="T4" fmla="*/ 3 w 3"/>
                <a:gd name="T5" fmla="*/ 7 h 10"/>
                <a:gd name="T6" fmla="*/ 3 w 3"/>
                <a:gd name="T7" fmla="*/ 3 h 10"/>
                <a:gd name="T8" fmla="*/ 0 w 3"/>
                <a:gd name="T9" fmla="*/ 0 h 10"/>
                <a:gd name="T10" fmla="*/ 3 w 3"/>
                <a:gd name="T11" fmla="*/ 3 h 10"/>
                <a:gd name="T12" fmla="*/ 3 w 3"/>
                <a:gd name="T13" fmla="*/ 7 h 10"/>
                <a:gd name="T14" fmla="*/ 3 w 3"/>
                <a:gd name="T15" fmla="*/ 7 h 10"/>
                <a:gd name="T16" fmla="*/ 3 w 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5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>
                <a:gd name="T0" fmla="*/ 15 w 22"/>
                <a:gd name="T1" fmla="*/ 7 h 11"/>
                <a:gd name="T2" fmla="*/ 0 w 22"/>
                <a:gd name="T3" fmla="*/ 0 h 11"/>
                <a:gd name="T4" fmla="*/ 0 w 22"/>
                <a:gd name="T5" fmla="*/ 0 h 11"/>
                <a:gd name="T6" fmla="*/ 0 w 22"/>
                <a:gd name="T7" fmla="*/ 0 h 11"/>
                <a:gd name="T8" fmla="*/ 0 w 22"/>
                <a:gd name="T9" fmla="*/ 0 h 11"/>
                <a:gd name="T10" fmla="*/ 0 w 22"/>
                <a:gd name="T11" fmla="*/ 0 h 11"/>
                <a:gd name="T12" fmla="*/ 11 w 22"/>
                <a:gd name="T13" fmla="*/ 7 h 11"/>
                <a:gd name="T14" fmla="*/ 18 w 22"/>
                <a:gd name="T15" fmla="*/ 7 h 11"/>
                <a:gd name="T16" fmla="*/ 22 w 22"/>
                <a:gd name="T17" fmla="*/ 11 h 11"/>
                <a:gd name="T18" fmla="*/ 18 w 22"/>
                <a:gd name="T19" fmla="*/ 7 h 11"/>
                <a:gd name="T20" fmla="*/ 15 w 22"/>
                <a:gd name="T2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6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>
                <a:gd name="T0" fmla="*/ 3 w 3"/>
                <a:gd name="T1" fmla="*/ 0 h 46"/>
                <a:gd name="T2" fmla="*/ 0 w 3"/>
                <a:gd name="T3" fmla="*/ 46 h 46"/>
                <a:gd name="T4" fmla="*/ 0 w 3"/>
                <a:gd name="T5" fmla="*/ 28 h 46"/>
                <a:gd name="T6" fmla="*/ 0 w 3"/>
                <a:gd name="T7" fmla="*/ 14 h 46"/>
                <a:gd name="T8" fmla="*/ 3 w 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7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>
                <a:gd name="T0" fmla="*/ 0 w 14"/>
                <a:gd name="T1" fmla="*/ 15 h 15"/>
                <a:gd name="T2" fmla="*/ 0 w 14"/>
                <a:gd name="T3" fmla="*/ 15 h 15"/>
                <a:gd name="T4" fmla="*/ 0 w 14"/>
                <a:gd name="T5" fmla="*/ 15 h 15"/>
                <a:gd name="T6" fmla="*/ 14 w 14"/>
                <a:gd name="T7" fmla="*/ 0 h 15"/>
                <a:gd name="T8" fmla="*/ 14 w 14"/>
                <a:gd name="T9" fmla="*/ 0 h 15"/>
                <a:gd name="T10" fmla="*/ 0 w 14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>
                <a:gd name="T0" fmla="*/ 4 w 4"/>
                <a:gd name="T1" fmla="*/ 0 h 7"/>
                <a:gd name="T2" fmla="*/ 4 w 4"/>
                <a:gd name="T3" fmla="*/ 3 h 7"/>
                <a:gd name="T4" fmla="*/ 0 w 4"/>
                <a:gd name="T5" fmla="*/ 7 h 7"/>
                <a:gd name="T6" fmla="*/ 4 w 4"/>
                <a:gd name="T7" fmla="*/ 0 h 7"/>
                <a:gd name="T8" fmla="*/ 4 w 4"/>
                <a:gd name="T9" fmla="*/ 0 h 7"/>
                <a:gd name="T10" fmla="*/ 4 w 4"/>
                <a:gd name="T11" fmla="*/ 0 h 7"/>
                <a:gd name="T12" fmla="*/ 4 w 4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>
                <a:gd name="T0" fmla="*/ 0 w 4"/>
                <a:gd name="T1" fmla="*/ 3 h 3"/>
                <a:gd name="T2" fmla="*/ 0 w 4"/>
                <a:gd name="T3" fmla="*/ 0 h 3"/>
                <a:gd name="T4" fmla="*/ 4 w 4"/>
                <a:gd name="T5" fmla="*/ 0 h 3"/>
                <a:gd name="T6" fmla="*/ 0 w 4"/>
                <a:gd name="T7" fmla="*/ 3 h 3"/>
                <a:gd name="T8" fmla="*/ 0 w 4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3 h 7"/>
                <a:gd name="T4" fmla="*/ 3 w 3"/>
                <a:gd name="T5" fmla="*/ 7 h 7"/>
                <a:gd name="T6" fmla="*/ 0 w 3"/>
                <a:gd name="T7" fmla="*/ 3 h 7"/>
                <a:gd name="T8" fmla="*/ 0 w 3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>
                <a:gd name="T0" fmla="*/ 0 w 11"/>
                <a:gd name="T1" fmla="*/ 21 h 21"/>
                <a:gd name="T2" fmla="*/ 4 w 11"/>
                <a:gd name="T3" fmla="*/ 18 h 21"/>
                <a:gd name="T4" fmla="*/ 4 w 11"/>
                <a:gd name="T5" fmla="*/ 14 h 21"/>
                <a:gd name="T6" fmla="*/ 7 w 11"/>
                <a:gd name="T7" fmla="*/ 7 h 21"/>
                <a:gd name="T8" fmla="*/ 11 w 11"/>
                <a:gd name="T9" fmla="*/ 0 h 21"/>
                <a:gd name="T10" fmla="*/ 11 w 11"/>
                <a:gd name="T11" fmla="*/ 0 h 21"/>
                <a:gd name="T12" fmla="*/ 11 w 11"/>
                <a:gd name="T13" fmla="*/ 0 h 21"/>
                <a:gd name="T14" fmla="*/ 11 w 11"/>
                <a:gd name="T15" fmla="*/ 7 h 21"/>
                <a:gd name="T16" fmla="*/ 7 w 11"/>
                <a:gd name="T17" fmla="*/ 11 h 21"/>
                <a:gd name="T18" fmla="*/ 4 w 11"/>
                <a:gd name="T19" fmla="*/ 18 h 21"/>
                <a:gd name="T20" fmla="*/ 0 w 11"/>
                <a:gd name="T2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>
                <a:gd name="T0" fmla="*/ 0 w 17"/>
                <a:gd name="T1" fmla="*/ 22 h 22"/>
                <a:gd name="T2" fmla="*/ 3 w 17"/>
                <a:gd name="T3" fmla="*/ 18 h 22"/>
                <a:gd name="T4" fmla="*/ 7 w 17"/>
                <a:gd name="T5" fmla="*/ 15 h 22"/>
                <a:gd name="T6" fmla="*/ 14 w 17"/>
                <a:gd name="T7" fmla="*/ 8 h 22"/>
                <a:gd name="T8" fmla="*/ 17 w 17"/>
                <a:gd name="T9" fmla="*/ 0 h 22"/>
                <a:gd name="T10" fmla="*/ 14 w 17"/>
                <a:gd name="T11" fmla="*/ 8 h 22"/>
                <a:gd name="T12" fmla="*/ 7 w 17"/>
                <a:gd name="T13" fmla="*/ 15 h 22"/>
                <a:gd name="T14" fmla="*/ 3 w 17"/>
                <a:gd name="T15" fmla="*/ 18 h 22"/>
                <a:gd name="T16" fmla="*/ 0 w 17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>
                <a:gd name="T0" fmla="*/ 0 w 11"/>
                <a:gd name="T1" fmla="*/ 14 h 14"/>
                <a:gd name="T2" fmla="*/ 4 w 11"/>
                <a:gd name="T3" fmla="*/ 7 h 14"/>
                <a:gd name="T4" fmla="*/ 11 w 11"/>
                <a:gd name="T5" fmla="*/ 0 h 14"/>
                <a:gd name="T6" fmla="*/ 11 w 11"/>
                <a:gd name="T7" fmla="*/ 0 h 14"/>
                <a:gd name="T8" fmla="*/ 11 w 11"/>
                <a:gd name="T9" fmla="*/ 0 h 14"/>
                <a:gd name="T10" fmla="*/ 7 w 11"/>
                <a:gd name="T11" fmla="*/ 0 h 14"/>
                <a:gd name="T12" fmla="*/ 7 w 11"/>
                <a:gd name="T13" fmla="*/ 4 h 14"/>
                <a:gd name="T14" fmla="*/ 4 w 11"/>
                <a:gd name="T15" fmla="*/ 7 h 14"/>
                <a:gd name="T16" fmla="*/ 0 w 11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>
                <a:gd name="T0" fmla="*/ 0 w 21"/>
                <a:gd name="T1" fmla="*/ 18 h 18"/>
                <a:gd name="T2" fmla="*/ 10 w 21"/>
                <a:gd name="T3" fmla="*/ 10 h 18"/>
                <a:gd name="T4" fmla="*/ 21 w 21"/>
                <a:gd name="T5" fmla="*/ 0 h 18"/>
                <a:gd name="T6" fmla="*/ 21 w 21"/>
                <a:gd name="T7" fmla="*/ 3 h 18"/>
                <a:gd name="T8" fmla="*/ 21 w 21"/>
                <a:gd name="T9" fmla="*/ 3 h 18"/>
                <a:gd name="T10" fmla="*/ 17 w 21"/>
                <a:gd name="T11" fmla="*/ 3 h 18"/>
                <a:gd name="T12" fmla="*/ 14 w 21"/>
                <a:gd name="T13" fmla="*/ 7 h 18"/>
                <a:gd name="T14" fmla="*/ 7 w 21"/>
                <a:gd name="T15" fmla="*/ 10 h 18"/>
                <a:gd name="T16" fmla="*/ 0 w 21"/>
                <a:gd name="T1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>
                <a:gd name="T0" fmla="*/ 0 w 14"/>
                <a:gd name="T1" fmla="*/ 0 h 14"/>
                <a:gd name="T2" fmla="*/ 7 w 14"/>
                <a:gd name="T3" fmla="*/ 7 h 14"/>
                <a:gd name="T4" fmla="*/ 14 w 14"/>
                <a:gd name="T5" fmla="*/ 14 h 14"/>
                <a:gd name="T6" fmla="*/ 10 w 14"/>
                <a:gd name="T7" fmla="*/ 11 h 14"/>
                <a:gd name="T8" fmla="*/ 3 w 14"/>
                <a:gd name="T9" fmla="*/ 4 h 14"/>
                <a:gd name="T10" fmla="*/ 0 w 14"/>
                <a:gd name="T11" fmla="*/ 4 h 14"/>
                <a:gd name="T12" fmla="*/ 0 w 14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>
                <a:gd name="T0" fmla="*/ 10 w 10"/>
                <a:gd name="T1" fmla="*/ 7 h 7"/>
                <a:gd name="T2" fmla="*/ 0 w 10"/>
                <a:gd name="T3" fmla="*/ 0 h 7"/>
                <a:gd name="T4" fmla="*/ 3 w 10"/>
                <a:gd name="T5" fmla="*/ 3 h 7"/>
                <a:gd name="T6" fmla="*/ 10 w 10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>
                <a:gd name="T0" fmla="*/ 0 w 7"/>
                <a:gd name="T1" fmla="*/ 3 h 3"/>
                <a:gd name="T2" fmla="*/ 3 w 7"/>
                <a:gd name="T3" fmla="*/ 0 h 3"/>
                <a:gd name="T4" fmla="*/ 7 w 7"/>
                <a:gd name="T5" fmla="*/ 0 h 3"/>
                <a:gd name="T6" fmla="*/ 3 w 7"/>
                <a:gd name="T7" fmla="*/ 0 h 3"/>
                <a:gd name="T8" fmla="*/ 0 w 7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4 h 7"/>
                <a:gd name="T4" fmla="*/ 4 w 4"/>
                <a:gd name="T5" fmla="*/ 0 h 7"/>
                <a:gd name="T6" fmla="*/ 0 w 4"/>
                <a:gd name="T7" fmla="*/ 4 h 7"/>
                <a:gd name="T8" fmla="*/ 0 w 4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>
                <a:gd name="T0" fmla="*/ 14 w 14"/>
                <a:gd name="T1" fmla="*/ 0 h 14"/>
                <a:gd name="T2" fmla="*/ 0 w 14"/>
                <a:gd name="T3" fmla="*/ 7 h 14"/>
                <a:gd name="T4" fmla="*/ 0 w 14"/>
                <a:gd name="T5" fmla="*/ 14 h 14"/>
                <a:gd name="T6" fmla="*/ 0 w 14"/>
                <a:gd name="T7" fmla="*/ 7 h 14"/>
                <a:gd name="T8" fmla="*/ 14 w 14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>
                <a:gd name="T0" fmla="*/ 3 w 7"/>
                <a:gd name="T1" fmla="*/ 0 h 10"/>
                <a:gd name="T2" fmla="*/ 0 w 7"/>
                <a:gd name="T3" fmla="*/ 0 h 10"/>
                <a:gd name="T4" fmla="*/ 0 w 7"/>
                <a:gd name="T5" fmla="*/ 3 h 10"/>
                <a:gd name="T6" fmla="*/ 3 w 7"/>
                <a:gd name="T7" fmla="*/ 3 h 10"/>
                <a:gd name="T8" fmla="*/ 7 w 7"/>
                <a:gd name="T9" fmla="*/ 7 h 10"/>
                <a:gd name="T10" fmla="*/ 7 w 7"/>
                <a:gd name="T11" fmla="*/ 10 h 10"/>
                <a:gd name="T12" fmla="*/ 7 w 7"/>
                <a:gd name="T13" fmla="*/ 7 h 10"/>
                <a:gd name="T14" fmla="*/ 3 w 7"/>
                <a:gd name="T15" fmla="*/ 3 h 10"/>
                <a:gd name="T16" fmla="*/ 0 w 7"/>
                <a:gd name="T17" fmla="*/ 3 h 10"/>
                <a:gd name="T18" fmla="*/ 0 w 7"/>
                <a:gd name="T19" fmla="*/ 3 h 10"/>
                <a:gd name="T20" fmla="*/ 0 w 7"/>
                <a:gd name="T21" fmla="*/ 3 h 10"/>
                <a:gd name="T22" fmla="*/ 0 w 7"/>
                <a:gd name="T23" fmla="*/ 3 h 10"/>
                <a:gd name="T24" fmla="*/ 3 w 7"/>
                <a:gd name="T2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>
                <a:gd name="T0" fmla="*/ 56 w 70"/>
                <a:gd name="T1" fmla="*/ 0 h 3"/>
                <a:gd name="T2" fmla="*/ 28 w 70"/>
                <a:gd name="T3" fmla="*/ 3 h 3"/>
                <a:gd name="T4" fmla="*/ 0 w 70"/>
                <a:gd name="T5" fmla="*/ 0 h 3"/>
                <a:gd name="T6" fmla="*/ 28 w 70"/>
                <a:gd name="T7" fmla="*/ 3 h 3"/>
                <a:gd name="T8" fmla="*/ 56 w 70"/>
                <a:gd name="T9" fmla="*/ 0 h 3"/>
                <a:gd name="T10" fmla="*/ 63 w 70"/>
                <a:gd name="T11" fmla="*/ 0 h 3"/>
                <a:gd name="T12" fmla="*/ 67 w 70"/>
                <a:gd name="T13" fmla="*/ 0 h 3"/>
                <a:gd name="T14" fmla="*/ 70 w 70"/>
                <a:gd name="T15" fmla="*/ 0 h 3"/>
                <a:gd name="T16" fmla="*/ 63 w 70"/>
                <a:gd name="T17" fmla="*/ 0 h 3"/>
                <a:gd name="T18" fmla="*/ 56 w 70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>
                <a:gd name="T0" fmla="*/ 0 w 14"/>
                <a:gd name="T1" fmla="*/ 0 h 32"/>
                <a:gd name="T2" fmla="*/ 7 w 14"/>
                <a:gd name="T3" fmla="*/ 7 h 32"/>
                <a:gd name="T4" fmla="*/ 10 w 14"/>
                <a:gd name="T5" fmla="*/ 18 h 32"/>
                <a:gd name="T6" fmla="*/ 14 w 14"/>
                <a:gd name="T7" fmla="*/ 28 h 32"/>
                <a:gd name="T8" fmla="*/ 10 w 14"/>
                <a:gd name="T9" fmla="*/ 28 h 32"/>
                <a:gd name="T10" fmla="*/ 7 w 14"/>
                <a:gd name="T11" fmla="*/ 32 h 32"/>
                <a:gd name="T12" fmla="*/ 10 w 14"/>
                <a:gd name="T13" fmla="*/ 28 h 32"/>
                <a:gd name="T14" fmla="*/ 14 w 14"/>
                <a:gd name="T15" fmla="*/ 28 h 32"/>
                <a:gd name="T16" fmla="*/ 14 w 14"/>
                <a:gd name="T17" fmla="*/ 28 h 32"/>
                <a:gd name="T18" fmla="*/ 10 w 14"/>
                <a:gd name="T19" fmla="*/ 18 h 32"/>
                <a:gd name="T20" fmla="*/ 7 w 14"/>
                <a:gd name="T21" fmla="*/ 7 h 32"/>
                <a:gd name="T22" fmla="*/ 0 w 14"/>
                <a:gd name="T2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3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>
                <a:gd name="T0" fmla="*/ 3 w 14"/>
                <a:gd name="T1" fmla="*/ 25 h 25"/>
                <a:gd name="T2" fmla="*/ 3 w 14"/>
                <a:gd name="T3" fmla="*/ 25 h 25"/>
                <a:gd name="T4" fmla="*/ 0 w 14"/>
                <a:gd name="T5" fmla="*/ 25 h 25"/>
                <a:gd name="T6" fmla="*/ 14 w 14"/>
                <a:gd name="T7" fmla="*/ 0 h 25"/>
                <a:gd name="T8" fmla="*/ 14 w 14"/>
                <a:gd name="T9" fmla="*/ 0 h 25"/>
                <a:gd name="T10" fmla="*/ 14 w 14"/>
                <a:gd name="T11" fmla="*/ 4 h 25"/>
                <a:gd name="T12" fmla="*/ 10 w 14"/>
                <a:gd name="T13" fmla="*/ 7 h 25"/>
                <a:gd name="T14" fmla="*/ 7 w 14"/>
                <a:gd name="T15" fmla="*/ 14 h 25"/>
                <a:gd name="T16" fmla="*/ 3 w 14"/>
                <a:gd name="T17" fmla="*/ 21 h 25"/>
                <a:gd name="T18" fmla="*/ 3 w 14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4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>
                <a:gd name="T0" fmla="*/ 0 w 18"/>
                <a:gd name="T1" fmla="*/ 0 h 4"/>
                <a:gd name="T2" fmla="*/ 0 w 18"/>
                <a:gd name="T3" fmla="*/ 0 h 4"/>
                <a:gd name="T4" fmla="*/ 0 w 18"/>
                <a:gd name="T5" fmla="*/ 0 h 4"/>
                <a:gd name="T6" fmla="*/ 3 w 18"/>
                <a:gd name="T7" fmla="*/ 0 h 4"/>
                <a:gd name="T8" fmla="*/ 10 w 18"/>
                <a:gd name="T9" fmla="*/ 0 h 4"/>
                <a:gd name="T10" fmla="*/ 18 w 18"/>
                <a:gd name="T11" fmla="*/ 4 h 4"/>
                <a:gd name="T12" fmla="*/ 10 w 18"/>
                <a:gd name="T13" fmla="*/ 4 h 4"/>
                <a:gd name="T14" fmla="*/ 0 w 18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5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>
                <a:gd name="T0" fmla="*/ 0 w 4"/>
                <a:gd name="T1" fmla="*/ 4 h 11"/>
                <a:gd name="T2" fmla="*/ 0 w 4"/>
                <a:gd name="T3" fmla="*/ 11 h 11"/>
                <a:gd name="T4" fmla="*/ 0 w 4"/>
                <a:gd name="T5" fmla="*/ 7 h 11"/>
                <a:gd name="T6" fmla="*/ 0 w 4"/>
                <a:gd name="T7" fmla="*/ 4 h 11"/>
                <a:gd name="T8" fmla="*/ 0 w 4"/>
                <a:gd name="T9" fmla="*/ 4 h 11"/>
                <a:gd name="T10" fmla="*/ 4 w 4"/>
                <a:gd name="T11" fmla="*/ 4 h 11"/>
                <a:gd name="T12" fmla="*/ 4 w 4"/>
                <a:gd name="T13" fmla="*/ 4 h 11"/>
                <a:gd name="T14" fmla="*/ 4 w 4"/>
                <a:gd name="T15" fmla="*/ 0 h 11"/>
                <a:gd name="T16" fmla="*/ 0 w 4"/>
                <a:gd name="T17" fmla="*/ 4 h 11"/>
                <a:gd name="T18" fmla="*/ 0 w 4"/>
                <a:gd name="T1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6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>
                <a:gd name="T0" fmla="*/ 3 w 3"/>
                <a:gd name="T1" fmla="*/ 0 h 7"/>
                <a:gd name="T2" fmla="*/ 0 w 3"/>
                <a:gd name="T3" fmla="*/ 7 h 7"/>
                <a:gd name="T4" fmla="*/ 0 w 3"/>
                <a:gd name="T5" fmla="*/ 7 h 7"/>
                <a:gd name="T6" fmla="*/ 0 w 3"/>
                <a:gd name="T7" fmla="*/ 7 h 7"/>
                <a:gd name="T8" fmla="*/ 0 w 3"/>
                <a:gd name="T9" fmla="*/ 4 h 7"/>
                <a:gd name="T10" fmla="*/ 3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7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>
                <a:gd name="T0" fmla="*/ 7 w 7"/>
                <a:gd name="T1" fmla="*/ 0 h 14"/>
                <a:gd name="T2" fmla="*/ 0 w 7"/>
                <a:gd name="T3" fmla="*/ 14 h 14"/>
                <a:gd name="T4" fmla="*/ 0 w 7"/>
                <a:gd name="T5" fmla="*/ 11 h 14"/>
                <a:gd name="T6" fmla="*/ 0 w 7"/>
                <a:gd name="T7" fmla="*/ 7 h 14"/>
                <a:gd name="T8" fmla="*/ 3 w 7"/>
                <a:gd name="T9" fmla="*/ 4 h 14"/>
                <a:gd name="T10" fmla="*/ 7 w 7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8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4 w 4"/>
                <a:gd name="T5" fmla="*/ 0 h 4"/>
                <a:gd name="T6" fmla="*/ 0 w 4"/>
                <a:gd name="T7" fmla="*/ 4 h 4"/>
                <a:gd name="T8" fmla="*/ 4 w 4"/>
                <a:gd name="T9" fmla="*/ 0 h 4"/>
                <a:gd name="T10" fmla="*/ 4 w 4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9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>
                <a:gd name="T0" fmla="*/ 10 w 10"/>
                <a:gd name="T1" fmla="*/ 0 h 4"/>
                <a:gd name="T2" fmla="*/ 7 w 10"/>
                <a:gd name="T3" fmla="*/ 4 h 4"/>
                <a:gd name="T4" fmla="*/ 0 w 10"/>
                <a:gd name="T5" fmla="*/ 4 h 4"/>
                <a:gd name="T6" fmla="*/ 7 w 10"/>
                <a:gd name="T7" fmla="*/ 4 h 4"/>
                <a:gd name="T8" fmla="*/ 1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>
                <a:gd name="T0" fmla="*/ 4 w 28"/>
                <a:gd name="T1" fmla="*/ 11 h 49"/>
                <a:gd name="T2" fmla="*/ 0 w 28"/>
                <a:gd name="T3" fmla="*/ 25 h 49"/>
                <a:gd name="T4" fmla="*/ 0 w 28"/>
                <a:gd name="T5" fmla="*/ 32 h 49"/>
                <a:gd name="T6" fmla="*/ 4 w 28"/>
                <a:gd name="T7" fmla="*/ 42 h 49"/>
                <a:gd name="T8" fmla="*/ 7 w 28"/>
                <a:gd name="T9" fmla="*/ 49 h 49"/>
                <a:gd name="T10" fmla="*/ 4 w 28"/>
                <a:gd name="T11" fmla="*/ 42 h 49"/>
                <a:gd name="T12" fmla="*/ 0 w 28"/>
                <a:gd name="T13" fmla="*/ 32 h 49"/>
                <a:gd name="T14" fmla="*/ 0 w 28"/>
                <a:gd name="T15" fmla="*/ 25 h 49"/>
                <a:gd name="T16" fmla="*/ 4 w 28"/>
                <a:gd name="T17" fmla="*/ 11 h 49"/>
                <a:gd name="T18" fmla="*/ 25 w 28"/>
                <a:gd name="T19" fmla="*/ 0 h 49"/>
                <a:gd name="T20" fmla="*/ 28 w 28"/>
                <a:gd name="T21" fmla="*/ 0 h 49"/>
                <a:gd name="T22" fmla="*/ 4 w 28"/>
                <a:gd name="T23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>
                <a:gd name="T0" fmla="*/ 14 w 21"/>
                <a:gd name="T1" fmla="*/ 3 h 7"/>
                <a:gd name="T2" fmla="*/ 18 w 21"/>
                <a:gd name="T3" fmla="*/ 3 h 7"/>
                <a:gd name="T4" fmla="*/ 21 w 21"/>
                <a:gd name="T5" fmla="*/ 0 h 7"/>
                <a:gd name="T6" fmla="*/ 18 w 21"/>
                <a:gd name="T7" fmla="*/ 3 h 7"/>
                <a:gd name="T8" fmla="*/ 14 w 21"/>
                <a:gd name="T9" fmla="*/ 3 h 7"/>
                <a:gd name="T10" fmla="*/ 7 w 21"/>
                <a:gd name="T11" fmla="*/ 3 h 7"/>
                <a:gd name="T12" fmla="*/ 0 w 21"/>
                <a:gd name="T13" fmla="*/ 7 h 7"/>
                <a:gd name="T14" fmla="*/ 7 w 21"/>
                <a:gd name="T15" fmla="*/ 3 h 7"/>
                <a:gd name="T16" fmla="*/ 14 w 21"/>
                <a:gd name="T1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>
                <a:gd name="T0" fmla="*/ 7 w 25"/>
                <a:gd name="T1" fmla="*/ 7 h 11"/>
                <a:gd name="T2" fmla="*/ 4 w 25"/>
                <a:gd name="T3" fmla="*/ 7 h 11"/>
                <a:gd name="T4" fmla="*/ 4 w 25"/>
                <a:gd name="T5" fmla="*/ 4 h 11"/>
                <a:gd name="T6" fmla="*/ 0 w 25"/>
                <a:gd name="T7" fmla="*/ 0 h 11"/>
                <a:gd name="T8" fmla="*/ 4 w 25"/>
                <a:gd name="T9" fmla="*/ 4 h 11"/>
                <a:gd name="T10" fmla="*/ 7 w 25"/>
                <a:gd name="T11" fmla="*/ 7 h 11"/>
                <a:gd name="T12" fmla="*/ 7 w 25"/>
                <a:gd name="T13" fmla="*/ 7 h 11"/>
                <a:gd name="T14" fmla="*/ 11 w 25"/>
                <a:gd name="T15" fmla="*/ 7 h 11"/>
                <a:gd name="T16" fmla="*/ 18 w 25"/>
                <a:gd name="T17" fmla="*/ 7 h 11"/>
                <a:gd name="T18" fmla="*/ 25 w 25"/>
                <a:gd name="T19" fmla="*/ 11 h 11"/>
                <a:gd name="T20" fmla="*/ 22 w 25"/>
                <a:gd name="T21" fmla="*/ 7 h 11"/>
                <a:gd name="T22" fmla="*/ 18 w 25"/>
                <a:gd name="T23" fmla="*/ 7 h 11"/>
                <a:gd name="T24" fmla="*/ 11 w 25"/>
                <a:gd name="T25" fmla="*/ 7 h 11"/>
                <a:gd name="T26" fmla="*/ 7 w 25"/>
                <a:gd name="T2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>
                <a:gd name="T0" fmla="*/ 0 w 7"/>
                <a:gd name="T1" fmla="*/ 3 h 3"/>
                <a:gd name="T2" fmla="*/ 7 w 7"/>
                <a:gd name="T3" fmla="*/ 0 h 3"/>
                <a:gd name="T4" fmla="*/ 7 w 7"/>
                <a:gd name="T5" fmla="*/ 0 h 3"/>
                <a:gd name="T6" fmla="*/ 7 w 7"/>
                <a:gd name="T7" fmla="*/ 0 h 3"/>
                <a:gd name="T8" fmla="*/ 0 w 7"/>
                <a:gd name="T9" fmla="*/ 3 h 3"/>
                <a:gd name="T10" fmla="*/ 0 w 7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>
                <a:gd name="T0" fmla="*/ 10 w 10"/>
                <a:gd name="T1" fmla="*/ 0 h 10"/>
                <a:gd name="T2" fmla="*/ 10 w 10"/>
                <a:gd name="T3" fmla="*/ 0 h 10"/>
                <a:gd name="T4" fmla="*/ 7 w 10"/>
                <a:gd name="T5" fmla="*/ 3 h 10"/>
                <a:gd name="T6" fmla="*/ 3 w 10"/>
                <a:gd name="T7" fmla="*/ 3 h 10"/>
                <a:gd name="T8" fmla="*/ 0 w 10"/>
                <a:gd name="T9" fmla="*/ 10 h 10"/>
                <a:gd name="T10" fmla="*/ 3 w 10"/>
                <a:gd name="T11" fmla="*/ 7 h 10"/>
                <a:gd name="T12" fmla="*/ 7 w 10"/>
                <a:gd name="T13" fmla="*/ 3 h 10"/>
                <a:gd name="T14" fmla="*/ 10 w 10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>
                <a:gd name="T0" fmla="*/ 4 w 4"/>
                <a:gd name="T1" fmla="*/ 7 h 7"/>
                <a:gd name="T2" fmla="*/ 0 w 4"/>
                <a:gd name="T3" fmla="*/ 3 h 7"/>
                <a:gd name="T4" fmla="*/ 0 w 4"/>
                <a:gd name="T5" fmla="*/ 0 h 7"/>
                <a:gd name="T6" fmla="*/ 0 w 4"/>
                <a:gd name="T7" fmla="*/ 3 h 7"/>
                <a:gd name="T8" fmla="*/ 0 w 4"/>
                <a:gd name="T9" fmla="*/ 7 h 7"/>
                <a:gd name="T10" fmla="*/ 4 w 4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>
                <a:gd name="T0" fmla="*/ 14 w 21"/>
                <a:gd name="T1" fmla="*/ 4 h 7"/>
                <a:gd name="T2" fmla="*/ 18 w 21"/>
                <a:gd name="T3" fmla="*/ 4 h 7"/>
                <a:gd name="T4" fmla="*/ 21 w 21"/>
                <a:gd name="T5" fmla="*/ 0 h 7"/>
                <a:gd name="T6" fmla="*/ 18 w 21"/>
                <a:gd name="T7" fmla="*/ 4 h 7"/>
                <a:gd name="T8" fmla="*/ 14 w 21"/>
                <a:gd name="T9" fmla="*/ 4 h 7"/>
                <a:gd name="T10" fmla="*/ 7 w 21"/>
                <a:gd name="T11" fmla="*/ 4 h 7"/>
                <a:gd name="T12" fmla="*/ 0 w 21"/>
                <a:gd name="T13" fmla="*/ 7 h 7"/>
                <a:gd name="T14" fmla="*/ 7 w 21"/>
                <a:gd name="T15" fmla="*/ 4 h 7"/>
                <a:gd name="T16" fmla="*/ 14 w 21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>
                <a:gd name="T0" fmla="*/ 14 w 25"/>
                <a:gd name="T1" fmla="*/ 7 h 10"/>
                <a:gd name="T2" fmla="*/ 18 w 25"/>
                <a:gd name="T3" fmla="*/ 7 h 10"/>
                <a:gd name="T4" fmla="*/ 25 w 25"/>
                <a:gd name="T5" fmla="*/ 0 h 10"/>
                <a:gd name="T6" fmla="*/ 18 w 25"/>
                <a:gd name="T7" fmla="*/ 7 h 10"/>
                <a:gd name="T8" fmla="*/ 14 w 25"/>
                <a:gd name="T9" fmla="*/ 7 h 10"/>
                <a:gd name="T10" fmla="*/ 7 w 25"/>
                <a:gd name="T11" fmla="*/ 10 h 10"/>
                <a:gd name="T12" fmla="*/ 0 w 25"/>
                <a:gd name="T13" fmla="*/ 10 h 10"/>
                <a:gd name="T14" fmla="*/ 4 w 25"/>
                <a:gd name="T15" fmla="*/ 10 h 10"/>
                <a:gd name="T16" fmla="*/ 7 w 25"/>
                <a:gd name="T17" fmla="*/ 10 h 10"/>
                <a:gd name="T18" fmla="*/ 14 w 25"/>
                <a:gd name="T19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>
                <a:gd name="T0" fmla="*/ 14 w 14"/>
                <a:gd name="T1" fmla="*/ 0 h 7"/>
                <a:gd name="T2" fmla="*/ 11 w 14"/>
                <a:gd name="T3" fmla="*/ 0 h 7"/>
                <a:gd name="T4" fmla="*/ 7 w 14"/>
                <a:gd name="T5" fmla="*/ 0 h 7"/>
                <a:gd name="T6" fmla="*/ 0 w 14"/>
                <a:gd name="T7" fmla="*/ 3 h 7"/>
                <a:gd name="T8" fmla="*/ 0 w 14"/>
                <a:gd name="T9" fmla="*/ 7 h 7"/>
                <a:gd name="T10" fmla="*/ 0 w 14"/>
                <a:gd name="T11" fmla="*/ 7 h 7"/>
                <a:gd name="T12" fmla="*/ 0 w 14"/>
                <a:gd name="T13" fmla="*/ 7 h 7"/>
                <a:gd name="T14" fmla="*/ 0 w 14"/>
                <a:gd name="T15" fmla="*/ 3 h 7"/>
                <a:gd name="T16" fmla="*/ 7 w 14"/>
                <a:gd name="T17" fmla="*/ 0 h 7"/>
                <a:gd name="T18" fmla="*/ 11 w 14"/>
                <a:gd name="T19" fmla="*/ 0 h 7"/>
                <a:gd name="T20" fmla="*/ 14 w 14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>
                <a:gd name="T0" fmla="*/ 14 w 14"/>
                <a:gd name="T1" fmla="*/ 0 h 4"/>
                <a:gd name="T2" fmla="*/ 14 w 14"/>
                <a:gd name="T3" fmla="*/ 0 h 4"/>
                <a:gd name="T4" fmla="*/ 14 w 14"/>
                <a:gd name="T5" fmla="*/ 0 h 4"/>
                <a:gd name="T6" fmla="*/ 14 w 14"/>
                <a:gd name="T7" fmla="*/ 0 h 4"/>
                <a:gd name="T8" fmla="*/ 14 w 14"/>
                <a:gd name="T9" fmla="*/ 0 h 4"/>
                <a:gd name="T10" fmla="*/ 7 w 14"/>
                <a:gd name="T11" fmla="*/ 0 h 4"/>
                <a:gd name="T12" fmla="*/ 0 w 14"/>
                <a:gd name="T13" fmla="*/ 4 h 4"/>
                <a:gd name="T14" fmla="*/ 7 w 14"/>
                <a:gd name="T15" fmla="*/ 0 h 4"/>
                <a:gd name="T16" fmla="*/ 14 w 14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>
                <a:gd name="T0" fmla="*/ 10 w 10"/>
                <a:gd name="T1" fmla="*/ 4 h 4"/>
                <a:gd name="T2" fmla="*/ 3 w 10"/>
                <a:gd name="T3" fmla="*/ 4 h 4"/>
                <a:gd name="T4" fmla="*/ 0 w 10"/>
                <a:gd name="T5" fmla="*/ 0 h 4"/>
                <a:gd name="T6" fmla="*/ 3 w 10"/>
                <a:gd name="T7" fmla="*/ 4 h 4"/>
                <a:gd name="T8" fmla="*/ 1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>
                <a:gd name="T0" fmla="*/ 28 w 138"/>
                <a:gd name="T1" fmla="*/ 43 h 85"/>
                <a:gd name="T2" fmla="*/ 32 w 138"/>
                <a:gd name="T3" fmla="*/ 32 h 85"/>
                <a:gd name="T4" fmla="*/ 36 w 138"/>
                <a:gd name="T5" fmla="*/ 32 h 85"/>
                <a:gd name="T6" fmla="*/ 39 w 138"/>
                <a:gd name="T7" fmla="*/ 29 h 85"/>
                <a:gd name="T8" fmla="*/ 46 w 138"/>
                <a:gd name="T9" fmla="*/ 25 h 85"/>
                <a:gd name="T10" fmla="*/ 53 w 138"/>
                <a:gd name="T11" fmla="*/ 22 h 85"/>
                <a:gd name="T12" fmla="*/ 57 w 138"/>
                <a:gd name="T13" fmla="*/ 15 h 85"/>
                <a:gd name="T14" fmla="*/ 60 w 138"/>
                <a:gd name="T15" fmla="*/ 8 h 85"/>
                <a:gd name="T16" fmla="*/ 60 w 138"/>
                <a:gd name="T17" fmla="*/ 8 h 85"/>
                <a:gd name="T18" fmla="*/ 67 w 138"/>
                <a:gd name="T19" fmla="*/ 11 h 85"/>
                <a:gd name="T20" fmla="*/ 71 w 138"/>
                <a:gd name="T21" fmla="*/ 11 h 85"/>
                <a:gd name="T22" fmla="*/ 74 w 138"/>
                <a:gd name="T23" fmla="*/ 11 h 85"/>
                <a:gd name="T24" fmla="*/ 78 w 138"/>
                <a:gd name="T25" fmla="*/ 11 h 85"/>
                <a:gd name="T26" fmla="*/ 88 w 138"/>
                <a:gd name="T27" fmla="*/ 11 h 85"/>
                <a:gd name="T28" fmla="*/ 95 w 138"/>
                <a:gd name="T29" fmla="*/ 11 h 85"/>
                <a:gd name="T30" fmla="*/ 106 w 138"/>
                <a:gd name="T31" fmla="*/ 11 h 85"/>
                <a:gd name="T32" fmla="*/ 117 w 138"/>
                <a:gd name="T33" fmla="*/ 8 h 85"/>
                <a:gd name="T34" fmla="*/ 127 w 138"/>
                <a:gd name="T35" fmla="*/ 0 h 85"/>
                <a:gd name="T36" fmla="*/ 138 w 138"/>
                <a:gd name="T37" fmla="*/ 0 h 85"/>
                <a:gd name="T38" fmla="*/ 138 w 138"/>
                <a:gd name="T39" fmla="*/ 0 h 85"/>
                <a:gd name="T40" fmla="*/ 127 w 138"/>
                <a:gd name="T41" fmla="*/ 0 h 85"/>
                <a:gd name="T42" fmla="*/ 120 w 138"/>
                <a:gd name="T43" fmla="*/ 8 h 85"/>
                <a:gd name="T44" fmla="*/ 106 w 138"/>
                <a:gd name="T45" fmla="*/ 11 h 85"/>
                <a:gd name="T46" fmla="*/ 95 w 138"/>
                <a:gd name="T47" fmla="*/ 15 h 85"/>
                <a:gd name="T48" fmla="*/ 88 w 138"/>
                <a:gd name="T49" fmla="*/ 11 h 85"/>
                <a:gd name="T50" fmla="*/ 81 w 138"/>
                <a:gd name="T51" fmla="*/ 11 h 85"/>
                <a:gd name="T52" fmla="*/ 78 w 138"/>
                <a:gd name="T53" fmla="*/ 11 h 85"/>
                <a:gd name="T54" fmla="*/ 71 w 138"/>
                <a:gd name="T55" fmla="*/ 11 h 85"/>
                <a:gd name="T56" fmla="*/ 67 w 138"/>
                <a:gd name="T57" fmla="*/ 11 h 85"/>
                <a:gd name="T58" fmla="*/ 64 w 138"/>
                <a:gd name="T59" fmla="*/ 11 h 85"/>
                <a:gd name="T60" fmla="*/ 60 w 138"/>
                <a:gd name="T61" fmla="*/ 8 h 85"/>
                <a:gd name="T62" fmla="*/ 57 w 138"/>
                <a:gd name="T63" fmla="*/ 15 h 85"/>
                <a:gd name="T64" fmla="*/ 53 w 138"/>
                <a:gd name="T65" fmla="*/ 22 h 85"/>
                <a:gd name="T66" fmla="*/ 46 w 138"/>
                <a:gd name="T67" fmla="*/ 29 h 85"/>
                <a:gd name="T68" fmla="*/ 39 w 138"/>
                <a:gd name="T69" fmla="*/ 32 h 85"/>
                <a:gd name="T70" fmla="*/ 36 w 138"/>
                <a:gd name="T71" fmla="*/ 32 h 85"/>
                <a:gd name="T72" fmla="*/ 36 w 138"/>
                <a:gd name="T73" fmla="*/ 32 h 85"/>
                <a:gd name="T74" fmla="*/ 28 w 138"/>
                <a:gd name="T75" fmla="*/ 43 h 85"/>
                <a:gd name="T76" fmla="*/ 11 w 138"/>
                <a:gd name="T77" fmla="*/ 46 h 85"/>
                <a:gd name="T78" fmla="*/ 11 w 138"/>
                <a:gd name="T79" fmla="*/ 67 h 85"/>
                <a:gd name="T80" fmla="*/ 0 w 138"/>
                <a:gd name="T81" fmla="*/ 85 h 85"/>
                <a:gd name="T82" fmla="*/ 0 w 138"/>
                <a:gd name="T83" fmla="*/ 82 h 85"/>
                <a:gd name="T84" fmla="*/ 11 w 138"/>
                <a:gd name="T85" fmla="*/ 64 h 85"/>
                <a:gd name="T86" fmla="*/ 11 w 138"/>
                <a:gd name="T87" fmla="*/ 43 h 85"/>
                <a:gd name="T88" fmla="*/ 21 w 138"/>
                <a:gd name="T89" fmla="*/ 43 h 85"/>
                <a:gd name="T90" fmla="*/ 28 w 138"/>
                <a:gd name="T91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>
                <a:gd name="T0" fmla="*/ 24 w 24"/>
                <a:gd name="T1" fmla="*/ 0 h 21"/>
                <a:gd name="T2" fmla="*/ 24 w 24"/>
                <a:gd name="T3" fmla="*/ 0 h 21"/>
                <a:gd name="T4" fmla="*/ 24 w 24"/>
                <a:gd name="T5" fmla="*/ 0 h 21"/>
                <a:gd name="T6" fmla="*/ 7 w 24"/>
                <a:gd name="T7" fmla="*/ 17 h 21"/>
                <a:gd name="T8" fmla="*/ 7 w 24"/>
                <a:gd name="T9" fmla="*/ 17 h 21"/>
                <a:gd name="T10" fmla="*/ 3 w 24"/>
                <a:gd name="T11" fmla="*/ 17 h 21"/>
                <a:gd name="T12" fmla="*/ 0 w 24"/>
                <a:gd name="T13" fmla="*/ 21 h 21"/>
                <a:gd name="T14" fmla="*/ 3 w 24"/>
                <a:gd name="T15" fmla="*/ 17 h 21"/>
                <a:gd name="T16" fmla="*/ 7 w 24"/>
                <a:gd name="T17" fmla="*/ 17 h 21"/>
                <a:gd name="T18" fmla="*/ 7 w 24"/>
                <a:gd name="T19" fmla="*/ 17 h 21"/>
                <a:gd name="T20" fmla="*/ 24 w 24"/>
                <a:gd name="T2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>
                <a:gd name="T0" fmla="*/ 3 w 18"/>
                <a:gd name="T1" fmla="*/ 7 h 29"/>
                <a:gd name="T2" fmla="*/ 18 w 18"/>
                <a:gd name="T3" fmla="*/ 25 h 29"/>
                <a:gd name="T4" fmla="*/ 18 w 18"/>
                <a:gd name="T5" fmla="*/ 29 h 29"/>
                <a:gd name="T6" fmla="*/ 14 w 18"/>
                <a:gd name="T7" fmla="*/ 25 h 29"/>
                <a:gd name="T8" fmla="*/ 11 w 18"/>
                <a:gd name="T9" fmla="*/ 18 h 29"/>
                <a:gd name="T10" fmla="*/ 7 w 18"/>
                <a:gd name="T11" fmla="*/ 15 h 29"/>
                <a:gd name="T12" fmla="*/ 3 w 18"/>
                <a:gd name="T13" fmla="*/ 11 h 29"/>
                <a:gd name="T14" fmla="*/ 3 w 18"/>
                <a:gd name="T15" fmla="*/ 7 h 29"/>
                <a:gd name="T16" fmla="*/ 0 w 18"/>
                <a:gd name="T17" fmla="*/ 4 h 29"/>
                <a:gd name="T18" fmla="*/ 0 w 18"/>
                <a:gd name="T19" fmla="*/ 0 h 29"/>
                <a:gd name="T20" fmla="*/ 0 w 18"/>
                <a:gd name="T21" fmla="*/ 0 h 29"/>
                <a:gd name="T22" fmla="*/ 0 w 18"/>
                <a:gd name="T23" fmla="*/ 0 h 29"/>
                <a:gd name="T24" fmla="*/ 3 w 18"/>
                <a:gd name="T2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>
                <a:gd name="T0" fmla="*/ 0 w 3"/>
                <a:gd name="T1" fmla="*/ 7 h 7"/>
                <a:gd name="T2" fmla="*/ 3 w 3"/>
                <a:gd name="T3" fmla="*/ 7 h 7"/>
                <a:gd name="T4" fmla="*/ 3 w 3"/>
                <a:gd name="T5" fmla="*/ 4 h 7"/>
                <a:gd name="T6" fmla="*/ 3 w 3"/>
                <a:gd name="T7" fmla="*/ 4 h 7"/>
                <a:gd name="T8" fmla="*/ 3 w 3"/>
                <a:gd name="T9" fmla="*/ 4 h 7"/>
                <a:gd name="T10" fmla="*/ 3 w 3"/>
                <a:gd name="T11" fmla="*/ 0 h 7"/>
                <a:gd name="T12" fmla="*/ 3 w 3"/>
                <a:gd name="T13" fmla="*/ 4 h 7"/>
                <a:gd name="T14" fmla="*/ 3 w 3"/>
                <a:gd name="T15" fmla="*/ 4 h 7"/>
                <a:gd name="T16" fmla="*/ 3 w 3"/>
                <a:gd name="T17" fmla="*/ 4 h 7"/>
                <a:gd name="T18" fmla="*/ 0 w 3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5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>
                <a:gd name="T0" fmla="*/ 3 w 3"/>
                <a:gd name="T1" fmla="*/ 0 h 4"/>
                <a:gd name="T2" fmla="*/ 3 w 3"/>
                <a:gd name="T3" fmla="*/ 0 h 4"/>
                <a:gd name="T4" fmla="*/ 0 w 3"/>
                <a:gd name="T5" fmla="*/ 4 h 4"/>
                <a:gd name="T6" fmla="*/ 0 w 3"/>
                <a:gd name="T7" fmla="*/ 4 h 4"/>
                <a:gd name="T8" fmla="*/ 0 w 3"/>
                <a:gd name="T9" fmla="*/ 4 h 4"/>
                <a:gd name="T10" fmla="*/ 3 w 3"/>
                <a:gd name="T11" fmla="*/ 0 h 4"/>
                <a:gd name="T12" fmla="*/ 3 w 3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6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>
                <a:gd name="T0" fmla="*/ 0 w 11"/>
                <a:gd name="T1" fmla="*/ 22 h 22"/>
                <a:gd name="T2" fmla="*/ 0 w 11"/>
                <a:gd name="T3" fmla="*/ 18 h 22"/>
                <a:gd name="T4" fmla="*/ 0 w 11"/>
                <a:gd name="T5" fmla="*/ 15 h 22"/>
                <a:gd name="T6" fmla="*/ 4 w 11"/>
                <a:gd name="T7" fmla="*/ 11 h 22"/>
                <a:gd name="T8" fmla="*/ 4 w 11"/>
                <a:gd name="T9" fmla="*/ 8 h 22"/>
                <a:gd name="T10" fmla="*/ 4 w 11"/>
                <a:gd name="T11" fmla="*/ 4 h 22"/>
                <a:gd name="T12" fmla="*/ 0 w 11"/>
                <a:gd name="T13" fmla="*/ 8 h 22"/>
                <a:gd name="T14" fmla="*/ 0 w 11"/>
                <a:gd name="T15" fmla="*/ 4 h 22"/>
                <a:gd name="T16" fmla="*/ 4 w 11"/>
                <a:gd name="T17" fmla="*/ 4 h 22"/>
                <a:gd name="T18" fmla="*/ 11 w 11"/>
                <a:gd name="T19" fmla="*/ 0 h 22"/>
                <a:gd name="T20" fmla="*/ 7 w 11"/>
                <a:gd name="T21" fmla="*/ 4 h 22"/>
                <a:gd name="T22" fmla="*/ 4 w 11"/>
                <a:gd name="T23" fmla="*/ 4 h 22"/>
                <a:gd name="T24" fmla="*/ 4 w 11"/>
                <a:gd name="T25" fmla="*/ 8 h 22"/>
                <a:gd name="T26" fmla="*/ 4 w 11"/>
                <a:gd name="T27" fmla="*/ 11 h 22"/>
                <a:gd name="T28" fmla="*/ 0 w 11"/>
                <a:gd name="T29" fmla="*/ 15 h 22"/>
                <a:gd name="T30" fmla="*/ 0 w 11"/>
                <a:gd name="T31" fmla="*/ 18 h 22"/>
                <a:gd name="T32" fmla="*/ 0 w 11"/>
                <a:gd name="T3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7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>
                <a:gd name="T0" fmla="*/ 7 w 7"/>
                <a:gd name="T1" fmla="*/ 14 h 14"/>
                <a:gd name="T2" fmla="*/ 3 w 7"/>
                <a:gd name="T3" fmla="*/ 7 h 14"/>
                <a:gd name="T4" fmla="*/ 0 w 7"/>
                <a:gd name="T5" fmla="*/ 0 h 14"/>
                <a:gd name="T6" fmla="*/ 3 w 7"/>
                <a:gd name="T7" fmla="*/ 7 h 14"/>
                <a:gd name="T8" fmla="*/ 7 w 7"/>
                <a:gd name="T9" fmla="*/ 10 h 14"/>
                <a:gd name="T10" fmla="*/ 7 w 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8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>
                <a:gd name="T0" fmla="*/ 7 w 7"/>
                <a:gd name="T1" fmla="*/ 7 h 7"/>
                <a:gd name="T2" fmla="*/ 3 w 7"/>
                <a:gd name="T3" fmla="*/ 4 h 7"/>
                <a:gd name="T4" fmla="*/ 0 w 7"/>
                <a:gd name="T5" fmla="*/ 0 h 7"/>
                <a:gd name="T6" fmla="*/ 3 w 7"/>
                <a:gd name="T7" fmla="*/ 4 h 7"/>
                <a:gd name="T8" fmla="*/ 7 w 7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9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>
                <a:gd name="T0" fmla="*/ 7 w 7"/>
                <a:gd name="T1" fmla="*/ 7 h 7"/>
                <a:gd name="T2" fmla="*/ 7 w 7"/>
                <a:gd name="T3" fmla="*/ 4 h 7"/>
                <a:gd name="T4" fmla="*/ 7 w 7"/>
                <a:gd name="T5" fmla="*/ 4 h 7"/>
                <a:gd name="T6" fmla="*/ 3 w 7"/>
                <a:gd name="T7" fmla="*/ 4 h 7"/>
                <a:gd name="T8" fmla="*/ 3 w 7"/>
                <a:gd name="T9" fmla="*/ 4 h 7"/>
                <a:gd name="T10" fmla="*/ 0 w 7"/>
                <a:gd name="T11" fmla="*/ 0 h 7"/>
                <a:gd name="T12" fmla="*/ 3 w 7"/>
                <a:gd name="T13" fmla="*/ 4 h 7"/>
                <a:gd name="T14" fmla="*/ 7 w 7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0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>
                <a:gd name="T0" fmla="*/ 7 w 7"/>
                <a:gd name="T1" fmla="*/ 7 h 7"/>
                <a:gd name="T2" fmla="*/ 4 w 7"/>
                <a:gd name="T3" fmla="*/ 4 h 7"/>
                <a:gd name="T4" fmla="*/ 0 w 7"/>
                <a:gd name="T5" fmla="*/ 0 h 7"/>
                <a:gd name="T6" fmla="*/ 0 w 7"/>
                <a:gd name="T7" fmla="*/ 0 h 7"/>
                <a:gd name="T8" fmla="*/ 0 w 7"/>
                <a:gd name="T9" fmla="*/ 0 h 7"/>
                <a:gd name="T10" fmla="*/ 4 w 7"/>
                <a:gd name="T11" fmla="*/ 4 h 7"/>
                <a:gd name="T12" fmla="*/ 7 w 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1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3 h 7"/>
                <a:gd name="T4" fmla="*/ 4 w 4"/>
                <a:gd name="T5" fmla="*/ 0 h 7"/>
                <a:gd name="T6" fmla="*/ 0 w 4"/>
                <a:gd name="T7" fmla="*/ 3 h 7"/>
                <a:gd name="T8" fmla="*/ 0 w 4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0 w 11"/>
                <a:gd name="T3" fmla="*/ 0 h 7"/>
                <a:gd name="T4" fmla="*/ 0 w 11"/>
                <a:gd name="T5" fmla="*/ 4 h 7"/>
                <a:gd name="T6" fmla="*/ 4 w 11"/>
                <a:gd name="T7" fmla="*/ 7 h 7"/>
                <a:gd name="T8" fmla="*/ 11 w 11"/>
                <a:gd name="T9" fmla="*/ 7 h 7"/>
                <a:gd name="T10" fmla="*/ 4 w 11"/>
                <a:gd name="T11" fmla="*/ 7 h 7"/>
                <a:gd name="T12" fmla="*/ 0 w 11"/>
                <a:gd name="T13" fmla="*/ 4 h 7"/>
                <a:gd name="T14" fmla="*/ 0 w 11"/>
                <a:gd name="T15" fmla="*/ 0 h 7"/>
                <a:gd name="T16" fmla="*/ 0 w 11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3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>
                <a:gd name="T0" fmla="*/ 8 w 11"/>
                <a:gd name="T1" fmla="*/ 3 h 10"/>
                <a:gd name="T2" fmla="*/ 4 w 11"/>
                <a:gd name="T3" fmla="*/ 3 h 10"/>
                <a:gd name="T4" fmla="*/ 4 w 11"/>
                <a:gd name="T5" fmla="*/ 7 h 10"/>
                <a:gd name="T6" fmla="*/ 4 w 11"/>
                <a:gd name="T7" fmla="*/ 7 h 10"/>
                <a:gd name="T8" fmla="*/ 0 w 11"/>
                <a:gd name="T9" fmla="*/ 10 h 10"/>
                <a:gd name="T10" fmla="*/ 4 w 11"/>
                <a:gd name="T11" fmla="*/ 7 h 10"/>
                <a:gd name="T12" fmla="*/ 4 w 11"/>
                <a:gd name="T13" fmla="*/ 3 h 10"/>
                <a:gd name="T14" fmla="*/ 4 w 11"/>
                <a:gd name="T15" fmla="*/ 3 h 10"/>
                <a:gd name="T16" fmla="*/ 8 w 11"/>
                <a:gd name="T17" fmla="*/ 3 h 10"/>
                <a:gd name="T18" fmla="*/ 8 w 11"/>
                <a:gd name="T19" fmla="*/ 3 h 10"/>
                <a:gd name="T20" fmla="*/ 11 w 11"/>
                <a:gd name="T21" fmla="*/ 0 h 10"/>
                <a:gd name="T22" fmla="*/ 11 w 11"/>
                <a:gd name="T23" fmla="*/ 0 h 10"/>
                <a:gd name="T24" fmla="*/ 11 w 11"/>
                <a:gd name="T25" fmla="*/ 3 h 10"/>
                <a:gd name="T26" fmla="*/ 11 w 11"/>
                <a:gd name="T27" fmla="*/ 3 h 10"/>
                <a:gd name="T28" fmla="*/ 8 w 11"/>
                <a:gd name="T2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4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>
                <a:gd name="T0" fmla="*/ 0 h 11"/>
                <a:gd name="T1" fmla="*/ 4 h 11"/>
                <a:gd name="T2" fmla="*/ 4 h 11"/>
                <a:gd name="T3" fmla="*/ 8 h 11"/>
                <a:gd name="T4" fmla="*/ 11 h 11"/>
                <a:gd name="T5" fmla="*/ 11 h 11"/>
                <a:gd name="T6" fmla="*/ 11 h 11"/>
                <a:gd name="T7" fmla="*/ 8 h 11"/>
                <a:gd name="T8" fmla="*/ 4 h 11"/>
                <a:gd name="T9" fmla="*/ 0 h 1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5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>
                <a:gd name="T0" fmla="*/ 4 w 53"/>
                <a:gd name="T1" fmla="*/ 42 h 42"/>
                <a:gd name="T2" fmla="*/ 4 w 53"/>
                <a:gd name="T3" fmla="*/ 42 h 42"/>
                <a:gd name="T4" fmla="*/ 11 w 53"/>
                <a:gd name="T5" fmla="*/ 38 h 42"/>
                <a:gd name="T6" fmla="*/ 18 w 53"/>
                <a:gd name="T7" fmla="*/ 35 h 42"/>
                <a:gd name="T8" fmla="*/ 25 w 53"/>
                <a:gd name="T9" fmla="*/ 31 h 42"/>
                <a:gd name="T10" fmla="*/ 35 w 53"/>
                <a:gd name="T11" fmla="*/ 28 h 42"/>
                <a:gd name="T12" fmla="*/ 42 w 53"/>
                <a:gd name="T13" fmla="*/ 21 h 42"/>
                <a:gd name="T14" fmla="*/ 49 w 53"/>
                <a:gd name="T15" fmla="*/ 10 h 42"/>
                <a:gd name="T16" fmla="*/ 53 w 53"/>
                <a:gd name="T17" fmla="*/ 0 h 42"/>
                <a:gd name="T18" fmla="*/ 49 w 53"/>
                <a:gd name="T19" fmla="*/ 10 h 42"/>
                <a:gd name="T20" fmla="*/ 42 w 53"/>
                <a:gd name="T21" fmla="*/ 21 h 42"/>
                <a:gd name="T22" fmla="*/ 35 w 53"/>
                <a:gd name="T23" fmla="*/ 28 h 42"/>
                <a:gd name="T24" fmla="*/ 25 w 53"/>
                <a:gd name="T25" fmla="*/ 31 h 42"/>
                <a:gd name="T26" fmla="*/ 18 w 53"/>
                <a:gd name="T27" fmla="*/ 35 h 42"/>
                <a:gd name="T28" fmla="*/ 7 w 53"/>
                <a:gd name="T29" fmla="*/ 38 h 42"/>
                <a:gd name="T30" fmla="*/ 4 w 53"/>
                <a:gd name="T31" fmla="*/ 42 h 42"/>
                <a:gd name="T32" fmla="*/ 0 w 53"/>
                <a:gd name="T33" fmla="*/ 42 h 42"/>
                <a:gd name="T34" fmla="*/ 0 w 53"/>
                <a:gd name="T35" fmla="*/ 42 h 42"/>
                <a:gd name="T36" fmla="*/ 4 w 53"/>
                <a:gd name="T3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6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>
                <a:gd name="T0" fmla="*/ 7 w 91"/>
                <a:gd name="T1" fmla="*/ 49 h 56"/>
                <a:gd name="T2" fmla="*/ 10 w 91"/>
                <a:gd name="T3" fmla="*/ 46 h 56"/>
                <a:gd name="T4" fmla="*/ 10 w 91"/>
                <a:gd name="T5" fmla="*/ 42 h 56"/>
                <a:gd name="T6" fmla="*/ 14 w 91"/>
                <a:gd name="T7" fmla="*/ 39 h 56"/>
                <a:gd name="T8" fmla="*/ 21 w 91"/>
                <a:gd name="T9" fmla="*/ 32 h 56"/>
                <a:gd name="T10" fmla="*/ 24 w 91"/>
                <a:gd name="T11" fmla="*/ 25 h 56"/>
                <a:gd name="T12" fmla="*/ 28 w 91"/>
                <a:gd name="T13" fmla="*/ 21 h 56"/>
                <a:gd name="T14" fmla="*/ 31 w 91"/>
                <a:gd name="T15" fmla="*/ 18 h 56"/>
                <a:gd name="T16" fmla="*/ 38 w 91"/>
                <a:gd name="T17" fmla="*/ 18 h 56"/>
                <a:gd name="T18" fmla="*/ 56 w 91"/>
                <a:gd name="T19" fmla="*/ 10 h 56"/>
                <a:gd name="T20" fmla="*/ 77 w 91"/>
                <a:gd name="T21" fmla="*/ 3 h 56"/>
                <a:gd name="T22" fmla="*/ 91 w 91"/>
                <a:gd name="T23" fmla="*/ 0 h 56"/>
                <a:gd name="T24" fmla="*/ 91 w 91"/>
                <a:gd name="T25" fmla="*/ 0 h 56"/>
                <a:gd name="T26" fmla="*/ 91 w 91"/>
                <a:gd name="T27" fmla="*/ 0 h 56"/>
                <a:gd name="T28" fmla="*/ 77 w 91"/>
                <a:gd name="T29" fmla="*/ 3 h 56"/>
                <a:gd name="T30" fmla="*/ 59 w 91"/>
                <a:gd name="T31" fmla="*/ 10 h 56"/>
                <a:gd name="T32" fmla="*/ 42 w 91"/>
                <a:gd name="T33" fmla="*/ 14 h 56"/>
                <a:gd name="T34" fmla="*/ 35 w 91"/>
                <a:gd name="T35" fmla="*/ 18 h 56"/>
                <a:gd name="T36" fmla="*/ 31 w 91"/>
                <a:gd name="T37" fmla="*/ 21 h 56"/>
                <a:gd name="T38" fmla="*/ 24 w 91"/>
                <a:gd name="T39" fmla="*/ 25 h 56"/>
                <a:gd name="T40" fmla="*/ 21 w 91"/>
                <a:gd name="T41" fmla="*/ 32 h 56"/>
                <a:gd name="T42" fmla="*/ 17 w 91"/>
                <a:gd name="T43" fmla="*/ 39 h 56"/>
                <a:gd name="T44" fmla="*/ 14 w 91"/>
                <a:gd name="T45" fmla="*/ 42 h 56"/>
                <a:gd name="T46" fmla="*/ 10 w 91"/>
                <a:gd name="T47" fmla="*/ 46 h 56"/>
                <a:gd name="T48" fmla="*/ 7 w 91"/>
                <a:gd name="T49" fmla="*/ 49 h 56"/>
                <a:gd name="T50" fmla="*/ 7 w 91"/>
                <a:gd name="T51" fmla="*/ 49 h 56"/>
                <a:gd name="T52" fmla="*/ 7 w 91"/>
                <a:gd name="T53" fmla="*/ 53 h 56"/>
                <a:gd name="T54" fmla="*/ 3 w 91"/>
                <a:gd name="T55" fmla="*/ 53 h 56"/>
                <a:gd name="T56" fmla="*/ 0 w 91"/>
                <a:gd name="T57" fmla="*/ 56 h 56"/>
                <a:gd name="T58" fmla="*/ 0 w 91"/>
                <a:gd name="T59" fmla="*/ 56 h 56"/>
                <a:gd name="T60" fmla="*/ 0 w 91"/>
                <a:gd name="T61" fmla="*/ 53 h 56"/>
                <a:gd name="T62" fmla="*/ 3 w 91"/>
                <a:gd name="T63" fmla="*/ 53 h 56"/>
                <a:gd name="T64" fmla="*/ 3 w 91"/>
                <a:gd name="T65" fmla="*/ 53 h 56"/>
                <a:gd name="T66" fmla="*/ 7 w 91"/>
                <a:gd name="T67" fmla="*/ 4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7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>
                <a:gd name="T0" fmla="*/ 0 w 18"/>
                <a:gd name="T1" fmla="*/ 0 h 25"/>
                <a:gd name="T2" fmla="*/ 0 w 18"/>
                <a:gd name="T3" fmla="*/ 0 h 25"/>
                <a:gd name="T4" fmla="*/ 4 w 18"/>
                <a:gd name="T5" fmla="*/ 3 h 25"/>
                <a:gd name="T6" fmla="*/ 7 w 18"/>
                <a:gd name="T7" fmla="*/ 10 h 25"/>
                <a:gd name="T8" fmla="*/ 11 w 18"/>
                <a:gd name="T9" fmla="*/ 18 h 25"/>
                <a:gd name="T10" fmla="*/ 14 w 18"/>
                <a:gd name="T11" fmla="*/ 21 h 25"/>
                <a:gd name="T12" fmla="*/ 18 w 18"/>
                <a:gd name="T13" fmla="*/ 25 h 25"/>
                <a:gd name="T14" fmla="*/ 14 w 18"/>
                <a:gd name="T15" fmla="*/ 21 h 25"/>
                <a:gd name="T16" fmla="*/ 11 w 18"/>
                <a:gd name="T17" fmla="*/ 18 h 25"/>
                <a:gd name="T18" fmla="*/ 7 w 18"/>
                <a:gd name="T19" fmla="*/ 10 h 25"/>
                <a:gd name="T20" fmla="*/ 4 w 18"/>
                <a:gd name="T21" fmla="*/ 3 h 25"/>
                <a:gd name="T22" fmla="*/ 0 w 18"/>
                <a:gd name="T23" fmla="*/ 0 h 25"/>
                <a:gd name="T24" fmla="*/ 0 w 18"/>
                <a:gd name="T2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8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>
                <a:gd name="T0" fmla="*/ 88 w 116"/>
                <a:gd name="T1" fmla="*/ 191 h 194"/>
                <a:gd name="T2" fmla="*/ 81 w 116"/>
                <a:gd name="T3" fmla="*/ 191 h 194"/>
                <a:gd name="T4" fmla="*/ 63 w 116"/>
                <a:gd name="T5" fmla="*/ 194 h 194"/>
                <a:gd name="T6" fmla="*/ 60 w 116"/>
                <a:gd name="T7" fmla="*/ 194 h 194"/>
                <a:gd name="T8" fmla="*/ 53 w 116"/>
                <a:gd name="T9" fmla="*/ 194 h 194"/>
                <a:gd name="T10" fmla="*/ 42 w 116"/>
                <a:gd name="T11" fmla="*/ 187 h 194"/>
                <a:gd name="T12" fmla="*/ 31 w 116"/>
                <a:gd name="T13" fmla="*/ 169 h 194"/>
                <a:gd name="T14" fmla="*/ 24 w 116"/>
                <a:gd name="T15" fmla="*/ 155 h 194"/>
                <a:gd name="T16" fmla="*/ 24 w 116"/>
                <a:gd name="T17" fmla="*/ 145 h 194"/>
                <a:gd name="T18" fmla="*/ 21 w 116"/>
                <a:gd name="T19" fmla="*/ 131 h 194"/>
                <a:gd name="T20" fmla="*/ 21 w 116"/>
                <a:gd name="T21" fmla="*/ 120 h 194"/>
                <a:gd name="T22" fmla="*/ 28 w 116"/>
                <a:gd name="T23" fmla="*/ 117 h 194"/>
                <a:gd name="T24" fmla="*/ 24 w 116"/>
                <a:gd name="T25" fmla="*/ 113 h 194"/>
                <a:gd name="T26" fmla="*/ 21 w 116"/>
                <a:gd name="T27" fmla="*/ 103 h 194"/>
                <a:gd name="T28" fmla="*/ 21 w 116"/>
                <a:gd name="T29" fmla="*/ 92 h 194"/>
                <a:gd name="T30" fmla="*/ 24 w 116"/>
                <a:gd name="T31" fmla="*/ 88 h 194"/>
                <a:gd name="T32" fmla="*/ 17 w 116"/>
                <a:gd name="T33" fmla="*/ 85 h 194"/>
                <a:gd name="T34" fmla="*/ 7 w 116"/>
                <a:gd name="T35" fmla="*/ 71 h 194"/>
                <a:gd name="T36" fmla="*/ 0 w 116"/>
                <a:gd name="T37" fmla="*/ 43 h 194"/>
                <a:gd name="T38" fmla="*/ 7 w 116"/>
                <a:gd name="T39" fmla="*/ 25 h 194"/>
                <a:gd name="T40" fmla="*/ 14 w 116"/>
                <a:gd name="T41" fmla="*/ 14 h 194"/>
                <a:gd name="T42" fmla="*/ 31 w 116"/>
                <a:gd name="T43" fmla="*/ 7 h 194"/>
                <a:gd name="T44" fmla="*/ 56 w 116"/>
                <a:gd name="T45" fmla="*/ 0 h 194"/>
                <a:gd name="T46" fmla="*/ 63 w 116"/>
                <a:gd name="T47" fmla="*/ 4 h 194"/>
                <a:gd name="T48" fmla="*/ 77 w 116"/>
                <a:gd name="T49" fmla="*/ 7 h 194"/>
                <a:gd name="T50" fmla="*/ 88 w 116"/>
                <a:gd name="T51" fmla="*/ 18 h 194"/>
                <a:gd name="T52" fmla="*/ 88 w 116"/>
                <a:gd name="T53" fmla="*/ 29 h 194"/>
                <a:gd name="T54" fmla="*/ 84 w 116"/>
                <a:gd name="T55" fmla="*/ 36 h 194"/>
                <a:gd name="T56" fmla="*/ 74 w 116"/>
                <a:gd name="T57" fmla="*/ 43 h 194"/>
                <a:gd name="T58" fmla="*/ 67 w 116"/>
                <a:gd name="T59" fmla="*/ 43 h 194"/>
                <a:gd name="T60" fmla="*/ 53 w 116"/>
                <a:gd name="T61" fmla="*/ 43 h 194"/>
                <a:gd name="T62" fmla="*/ 45 w 116"/>
                <a:gd name="T63" fmla="*/ 50 h 194"/>
                <a:gd name="T64" fmla="*/ 45 w 116"/>
                <a:gd name="T65" fmla="*/ 60 h 194"/>
                <a:gd name="T66" fmla="*/ 63 w 116"/>
                <a:gd name="T67" fmla="*/ 81 h 194"/>
                <a:gd name="T68" fmla="*/ 67 w 116"/>
                <a:gd name="T69" fmla="*/ 85 h 194"/>
                <a:gd name="T70" fmla="*/ 67 w 116"/>
                <a:gd name="T71" fmla="*/ 103 h 194"/>
                <a:gd name="T72" fmla="*/ 70 w 116"/>
                <a:gd name="T73" fmla="*/ 110 h 194"/>
                <a:gd name="T74" fmla="*/ 77 w 116"/>
                <a:gd name="T75" fmla="*/ 106 h 194"/>
                <a:gd name="T76" fmla="*/ 81 w 116"/>
                <a:gd name="T77" fmla="*/ 103 h 194"/>
                <a:gd name="T78" fmla="*/ 88 w 116"/>
                <a:gd name="T79" fmla="*/ 110 h 194"/>
                <a:gd name="T80" fmla="*/ 91 w 116"/>
                <a:gd name="T81" fmla="*/ 117 h 194"/>
                <a:gd name="T82" fmla="*/ 88 w 116"/>
                <a:gd name="T83" fmla="*/ 124 h 194"/>
                <a:gd name="T84" fmla="*/ 84 w 116"/>
                <a:gd name="T85" fmla="*/ 127 h 194"/>
                <a:gd name="T86" fmla="*/ 81 w 116"/>
                <a:gd name="T87" fmla="*/ 127 h 194"/>
                <a:gd name="T88" fmla="*/ 74 w 116"/>
                <a:gd name="T89" fmla="*/ 127 h 194"/>
                <a:gd name="T90" fmla="*/ 74 w 116"/>
                <a:gd name="T91" fmla="*/ 134 h 194"/>
                <a:gd name="T92" fmla="*/ 77 w 116"/>
                <a:gd name="T93" fmla="*/ 141 h 194"/>
                <a:gd name="T94" fmla="*/ 77 w 116"/>
                <a:gd name="T95" fmla="*/ 145 h 194"/>
                <a:gd name="T96" fmla="*/ 81 w 116"/>
                <a:gd name="T97" fmla="*/ 162 h 194"/>
                <a:gd name="T98" fmla="*/ 88 w 116"/>
                <a:gd name="T99" fmla="*/ 166 h 194"/>
                <a:gd name="T100" fmla="*/ 88 w 116"/>
                <a:gd name="T101" fmla="*/ 187 h 194"/>
                <a:gd name="T102" fmla="*/ 105 w 116"/>
                <a:gd name="T103" fmla="*/ 180 h 194"/>
                <a:gd name="T104" fmla="*/ 105 w 116"/>
                <a:gd name="T105" fmla="*/ 180 h 194"/>
                <a:gd name="T106" fmla="*/ 88 w 116"/>
                <a:gd name="T107" fmla="*/ 18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9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>
                <a:gd name="T0" fmla="*/ 0 w 10"/>
                <a:gd name="T1" fmla="*/ 7 h 7"/>
                <a:gd name="T2" fmla="*/ 3 w 10"/>
                <a:gd name="T3" fmla="*/ 3 h 7"/>
                <a:gd name="T4" fmla="*/ 10 w 10"/>
                <a:gd name="T5" fmla="*/ 0 h 7"/>
                <a:gd name="T6" fmla="*/ 7 w 10"/>
                <a:gd name="T7" fmla="*/ 0 h 7"/>
                <a:gd name="T8" fmla="*/ 0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0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>
                <a:gd name="T0" fmla="*/ 0 w 8"/>
                <a:gd name="T1" fmla="*/ 7 h 7"/>
                <a:gd name="T2" fmla="*/ 8 w 8"/>
                <a:gd name="T3" fmla="*/ 0 h 7"/>
                <a:gd name="T4" fmla="*/ 8 w 8"/>
                <a:gd name="T5" fmla="*/ 0 h 7"/>
                <a:gd name="T6" fmla="*/ 0 w 8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1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>
                <a:gd name="T0" fmla="*/ 3 w 21"/>
                <a:gd name="T1" fmla="*/ 35 h 63"/>
                <a:gd name="T2" fmla="*/ 14 w 21"/>
                <a:gd name="T3" fmla="*/ 42 h 63"/>
                <a:gd name="T4" fmla="*/ 7 w 21"/>
                <a:gd name="T5" fmla="*/ 63 h 63"/>
                <a:gd name="T6" fmla="*/ 7 w 21"/>
                <a:gd name="T7" fmla="*/ 63 h 63"/>
                <a:gd name="T8" fmla="*/ 10 w 21"/>
                <a:gd name="T9" fmla="*/ 42 h 63"/>
                <a:gd name="T10" fmla="*/ 3 w 21"/>
                <a:gd name="T11" fmla="*/ 39 h 63"/>
                <a:gd name="T12" fmla="*/ 3 w 21"/>
                <a:gd name="T13" fmla="*/ 35 h 63"/>
                <a:gd name="T14" fmla="*/ 0 w 21"/>
                <a:gd name="T15" fmla="*/ 32 h 63"/>
                <a:gd name="T16" fmla="*/ 3 w 21"/>
                <a:gd name="T17" fmla="*/ 25 h 63"/>
                <a:gd name="T18" fmla="*/ 3 w 21"/>
                <a:gd name="T19" fmla="*/ 18 h 63"/>
                <a:gd name="T20" fmla="*/ 10 w 21"/>
                <a:gd name="T21" fmla="*/ 7 h 63"/>
                <a:gd name="T22" fmla="*/ 21 w 21"/>
                <a:gd name="T23" fmla="*/ 0 h 63"/>
                <a:gd name="T24" fmla="*/ 10 w 21"/>
                <a:gd name="T25" fmla="*/ 7 h 63"/>
                <a:gd name="T26" fmla="*/ 3 w 21"/>
                <a:gd name="T27" fmla="*/ 18 h 63"/>
                <a:gd name="T28" fmla="*/ 3 w 21"/>
                <a:gd name="T29" fmla="*/ 25 h 63"/>
                <a:gd name="T30" fmla="*/ 3 w 21"/>
                <a:gd name="T31" fmla="*/ 32 h 63"/>
                <a:gd name="T32" fmla="*/ 3 w 21"/>
                <a:gd name="T33" fmla="*/ 35 h 63"/>
                <a:gd name="T34" fmla="*/ 3 w 21"/>
                <a:gd name="T35" fmla="*/ 3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2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>
                <a:gd name="T0" fmla="*/ 0 w 14"/>
                <a:gd name="T1" fmla="*/ 21 h 21"/>
                <a:gd name="T2" fmla="*/ 3 w 14"/>
                <a:gd name="T3" fmla="*/ 17 h 21"/>
                <a:gd name="T4" fmla="*/ 7 w 14"/>
                <a:gd name="T5" fmla="*/ 14 h 21"/>
                <a:gd name="T6" fmla="*/ 10 w 14"/>
                <a:gd name="T7" fmla="*/ 7 h 21"/>
                <a:gd name="T8" fmla="*/ 14 w 14"/>
                <a:gd name="T9" fmla="*/ 3 h 21"/>
                <a:gd name="T10" fmla="*/ 14 w 14"/>
                <a:gd name="T11" fmla="*/ 0 h 21"/>
                <a:gd name="T12" fmla="*/ 14 w 14"/>
                <a:gd name="T13" fmla="*/ 7 h 21"/>
                <a:gd name="T14" fmla="*/ 10 w 14"/>
                <a:gd name="T15" fmla="*/ 10 h 21"/>
                <a:gd name="T16" fmla="*/ 3 w 14"/>
                <a:gd name="T17" fmla="*/ 17 h 21"/>
                <a:gd name="T18" fmla="*/ 0 w 14"/>
                <a:gd name="T19" fmla="*/ 21 h 21"/>
                <a:gd name="T20" fmla="*/ 0 w 14"/>
                <a:gd name="T21" fmla="*/ 21 h 21"/>
                <a:gd name="T22" fmla="*/ 0 w 14"/>
                <a:gd name="T23" fmla="*/ 21 h 21"/>
                <a:gd name="T24" fmla="*/ 0 w 14"/>
                <a:gd name="T2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3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>
                <a:gd name="T0" fmla="*/ 0 w 4"/>
                <a:gd name="T1" fmla="*/ 14 h 14"/>
                <a:gd name="T2" fmla="*/ 0 w 4"/>
                <a:gd name="T3" fmla="*/ 14 h 14"/>
                <a:gd name="T4" fmla="*/ 0 w 4"/>
                <a:gd name="T5" fmla="*/ 10 h 14"/>
                <a:gd name="T6" fmla="*/ 0 w 4"/>
                <a:gd name="T7" fmla="*/ 7 h 14"/>
                <a:gd name="T8" fmla="*/ 0 w 4"/>
                <a:gd name="T9" fmla="*/ 3 h 14"/>
                <a:gd name="T10" fmla="*/ 4 w 4"/>
                <a:gd name="T11" fmla="*/ 0 h 14"/>
                <a:gd name="T12" fmla="*/ 4 w 4"/>
                <a:gd name="T13" fmla="*/ 0 h 14"/>
                <a:gd name="T14" fmla="*/ 4 w 4"/>
                <a:gd name="T15" fmla="*/ 0 h 14"/>
                <a:gd name="T16" fmla="*/ 0 w 4"/>
                <a:gd name="T17" fmla="*/ 3 h 14"/>
                <a:gd name="T18" fmla="*/ 0 w 4"/>
                <a:gd name="T19" fmla="*/ 7 h 14"/>
                <a:gd name="T20" fmla="*/ 0 w 4"/>
                <a:gd name="T21" fmla="*/ 14 h 14"/>
                <a:gd name="T22" fmla="*/ 0 w 4"/>
                <a:gd name="T2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4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>
                <a:gd name="T0" fmla="*/ 17 w 21"/>
                <a:gd name="T1" fmla="*/ 18 h 18"/>
                <a:gd name="T2" fmla="*/ 17 w 21"/>
                <a:gd name="T3" fmla="*/ 15 h 18"/>
                <a:gd name="T4" fmla="*/ 14 w 21"/>
                <a:gd name="T5" fmla="*/ 15 h 18"/>
                <a:gd name="T6" fmla="*/ 10 w 21"/>
                <a:gd name="T7" fmla="*/ 11 h 18"/>
                <a:gd name="T8" fmla="*/ 10 w 21"/>
                <a:gd name="T9" fmla="*/ 11 h 18"/>
                <a:gd name="T10" fmla="*/ 7 w 21"/>
                <a:gd name="T11" fmla="*/ 11 h 18"/>
                <a:gd name="T12" fmla="*/ 3 w 21"/>
                <a:gd name="T13" fmla="*/ 11 h 18"/>
                <a:gd name="T14" fmla="*/ 0 w 21"/>
                <a:gd name="T15" fmla="*/ 7 h 18"/>
                <a:gd name="T16" fmla="*/ 0 w 21"/>
                <a:gd name="T17" fmla="*/ 4 h 18"/>
                <a:gd name="T18" fmla="*/ 0 w 21"/>
                <a:gd name="T19" fmla="*/ 4 h 18"/>
                <a:gd name="T20" fmla="*/ 3 w 21"/>
                <a:gd name="T21" fmla="*/ 0 h 18"/>
                <a:gd name="T22" fmla="*/ 0 w 21"/>
                <a:gd name="T23" fmla="*/ 4 h 18"/>
                <a:gd name="T24" fmla="*/ 0 w 21"/>
                <a:gd name="T25" fmla="*/ 4 h 18"/>
                <a:gd name="T26" fmla="*/ 0 w 21"/>
                <a:gd name="T27" fmla="*/ 7 h 18"/>
                <a:gd name="T28" fmla="*/ 3 w 21"/>
                <a:gd name="T29" fmla="*/ 7 h 18"/>
                <a:gd name="T30" fmla="*/ 7 w 21"/>
                <a:gd name="T31" fmla="*/ 7 h 18"/>
                <a:gd name="T32" fmla="*/ 10 w 21"/>
                <a:gd name="T33" fmla="*/ 11 h 18"/>
                <a:gd name="T34" fmla="*/ 10 w 21"/>
                <a:gd name="T35" fmla="*/ 11 h 18"/>
                <a:gd name="T36" fmla="*/ 17 w 21"/>
                <a:gd name="T37" fmla="*/ 11 h 18"/>
                <a:gd name="T38" fmla="*/ 17 w 21"/>
                <a:gd name="T39" fmla="*/ 15 h 18"/>
                <a:gd name="T40" fmla="*/ 21 w 21"/>
                <a:gd name="T41" fmla="*/ 18 h 18"/>
                <a:gd name="T42" fmla="*/ 17 w 21"/>
                <a:gd name="T4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5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7 h 7"/>
                <a:gd name="T4" fmla="*/ 4 w 4"/>
                <a:gd name="T5" fmla="*/ 4 h 7"/>
                <a:gd name="T6" fmla="*/ 4 w 4"/>
                <a:gd name="T7" fmla="*/ 0 h 7"/>
                <a:gd name="T8" fmla="*/ 4 w 4"/>
                <a:gd name="T9" fmla="*/ 4 h 7"/>
                <a:gd name="T10" fmla="*/ 4 w 4"/>
                <a:gd name="T11" fmla="*/ 7 h 7"/>
                <a:gd name="T12" fmla="*/ 0 w 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6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>
                <a:gd name="T0" fmla="*/ 0 w 3"/>
                <a:gd name="T1" fmla="*/ 18 h 18"/>
                <a:gd name="T2" fmla="*/ 0 w 3"/>
                <a:gd name="T3" fmla="*/ 18 h 18"/>
                <a:gd name="T4" fmla="*/ 3 w 3"/>
                <a:gd name="T5" fmla="*/ 0 h 18"/>
                <a:gd name="T6" fmla="*/ 3 w 3"/>
                <a:gd name="T7" fmla="*/ 0 h 18"/>
                <a:gd name="T8" fmla="*/ 3 w 3"/>
                <a:gd name="T9" fmla="*/ 0 h 18"/>
                <a:gd name="T10" fmla="*/ 3 w 3"/>
                <a:gd name="T11" fmla="*/ 0 h 18"/>
                <a:gd name="T12" fmla="*/ 3 w 3"/>
                <a:gd name="T13" fmla="*/ 4 h 18"/>
                <a:gd name="T14" fmla="*/ 3 w 3"/>
                <a:gd name="T15" fmla="*/ 7 h 18"/>
                <a:gd name="T16" fmla="*/ 3 w 3"/>
                <a:gd name="T17" fmla="*/ 14 h 18"/>
                <a:gd name="T18" fmla="*/ 0 w 3"/>
                <a:gd name="T19" fmla="*/ 18 h 18"/>
                <a:gd name="T20" fmla="*/ 0 w 3"/>
                <a:gd name="T2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7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>
                <a:gd name="T0" fmla="*/ 3 w 7"/>
                <a:gd name="T1" fmla="*/ 0 h 4"/>
                <a:gd name="T2" fmla="*/ 0 w 7"/>
                <a:gd name="T3" fmla="*/ 0 h 4"/>
                <a:gd name="T4" fmla="*/ 0 w 7"/>
                <a:gd name="T5" fmla="*/ 0 h 4"/>
                <a:gd name="T6" fmla="*/ 0 w 7"/>
                <a:gd name="T7" fmla="*/ 0 h 4"/>
                <a:gd name="T8" fmla="*/ 3 w 7"/>
                <a:gd name="T9" fmla="*/ 0 h 4"/>
                <a:gd name="T10" fmla="*/ 3 w 7"/>
                <a:gd name="T11" fmla="*/ 0 h 4"/>
                <a:gd name="T12" fmla="*/ 7 w 7"/>
                <a:gd name="T13" fmla="*/ 0 h 4"/>
                <a:gd name="T14" fmla="*/ 7 w 7"/>
                <a:gd name="T15" fmla="*/ 0 h 4"/>
                <a:gd name="T16" fmla="*/ 7 w 7"/>
                <a:gd name="T17" fmla="*/ 4 h 4"/>
                <a:gd name="T18" fmla="*/ 3 w 7"/>
                <a:gd name="T19" fmla="*/ 0 h 4"/>
                <a:gd name="T20" fmla="*/ 3 w 7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8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>
                <a:gd name="T0" fmla="*/ 7 w 14"/>
                <a:gd name="T1" fmla="*/ 7 h 7"/>
                <a:gd name="T2" fmla="*/ 7 w 14"/>
                <a:gd name="T3" fmla="*/ 7 h 7"/>
                <a:gd name="T4" fmla="*/ 3 w 14"/>
                <a:gd name="T5" fmla="*/ 4 h 7"/>
                <a:gd name="T6" fmla="*/ 0 w 14"/>
                <a:gd name="T7" fmla="*/ 0 h 7"/>
                <a:gd name="T8" fmla="*/ 0 w 14"/>
                <a:gd name="T9" fmla="*/ 0 h 7"/>
                <a:gd name="T10" fmla="*/ 0 w 14"/>
                <a:gd name="T11" fmla="*/ 0 h 7"/>
                <a:gd name="T12" fmla="*/ 0 w 14"/>
                <a:gd name="T13" fmla="*/ 0 h 7"/>
                <a:gd name="T14" fmla="*/ 0 w 14"/>
                <a:gd name="T15" fmla="*/ 0 h 7"/>
                <a:gd name="T16" fmla="*/ 3 w 14"/>
                <a:gd name="T17" fmla="*/ 4 h 7"/>
                <a:gd name="T18" fmla="*/ 7 w 14"/>
                <a:gd name="T19" fmla="*/ 7 h 7"/>
                <a:gd name="T20" fmla="*/ 10 w 14"/>
                <a:gd name="T21" fmla="*/ 4 h 7"/>
                <a:gd name="T22" fmla="*/ 14 w 14"/>
                <a:gd name="T23" fmla="*/ 4 h 7"/>
                <a:gd name="T24" fmla="*/ 14 w 14"/>
                <a:gd name="T25" fmla="*/ 4 h 7"/>
                <a:gd name="T26" fmla="*/ 14 w 14"/>
                <a:gd name="T27" fmla="*/ 4 h 7"/>
                <a:gd name="T28" fmla="*/ 7 w 14"/>
                <a:gd name="T2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9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>
                <a:gd name="T0" fmla="*/ 0 w 4"/>
                <a:gd name="T1" fmla="*/ 7 h 7"/>
                <a:gd name="T2" fmla="*/ 4 w 4"/>
                <a:gd name="T3" fmla="*/ 3 h 7"/>
                <a:gd name="T4" fmla="*/ 4 w 4"/>
                <a:gd name="T5" fmla="*/ 0 h 7"/>
                <a:gd name="T6" fmla="*/ 4 w 4"/>
                <a:gd name="T7" fmla="*/ 3 h 7"/>
                <a:gd name="T8" fmla="*/ 4 w 4"/>
                <a:gd name="T9" fmla="*/ 3 h 7"/>
                <a:gd name="T10" fmla="*/ 4 w 4"/>
                <a:gd name="T11" fmla="*/ 3 h 7"/>
                <a:gd name="T12" fmla="*/ 0 w 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0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>
                <a:gd name="T0" fmla="*/ 0 w 10"/>
                <a:gd name="T1" fmla="*/ 3 h 3"/>
                <a:gd name="T2" fmla="*/ 0 w 10"/>
                <a:gd name="T3" fmla="*/ 3 h 3"/>
                <a:gd name="T4" fmla="*/ 3 w 10"/>
                <a:gd name="T5" fmla="*/ 0 h 3"/>
                <a:gd name="T6" fmla="*/ 10 w 10"/>
                <a:gd name="T7" fmla="*/ 0 h 3"/>
                <a:gd name="T8" fmla="*/ 10 w 10"/>
                <a:gd name="T9" fmla="*/ 0 h 3"/>
                <a:gd name="T10" fmla="*/ 0 w 10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1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>
                <a:gd name="T0" fmla="*/ 0 w 11"/>
                <a:gd name="T1" fmla="*/ 0 h 3"/>
                <a:gd name="T2" fmla="*/ 0 w 11"/>
                <a:gd name="T3" fmla="*/ 0 h 3"/>
                <a:gd name="T4" fmla="*/ 4 w 11"/>
                <a:gd name="T5" fmla="*/ 0 h 3"/>
                <a:gd name="T6" fmla="*/ 11 w 11"/>
                <a:gd name="T7" fmla="*/ 3 h 3"/>
                <a:gd name="T8" fmla="*/ 4 w 11"/>
                <a:gd name="T9" fmla="*/ 0 h 3"/>
                <a:gd name="T10" fmla="*/ 0 w 11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2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>
                <a:gd name="T0" fmla="*/ 0 w 11"/>
                <a:gd name="T1" fmla="*/ 3 h 3"/>
                <a:gd name="T2" fmla="*/ 0 w 11"/>
                <a:gd name="T3" fmla="*/ 3 h 3"/>
                <a:gd name="T4" fmla="*/ 7 w 11"/>
                <a:gd name="T5" fmla="*/ 0 h 3"/>
                <a:gd name="T6" fmla="*/ 11 w 11"/>
                <a:gd name="T7" fmla="*/ 0 h 3"/>
                <a:gd name="T8" fmla="*/ 7 w 11"/>
                <a:gd name="T9" fmla="*/ 0 h 3"/>
                <a:gd name="T10" fmla="*/ 0 w 11"/>
                <a:gd name="T11" fmla="*/ 3 h 3"/>
                <a:gd name="T12" fmla="*/ 0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>
                <a:gd name="T0" fmla="*/ 0 w 4"/>
                <a:gd name="T1" fmla="*/ 14 h 14"/>
                <a:gd name="T2" fmla="*/ 0 w 4"/>
                <a:gd name="T3" fmla="*/ 10 h 14"/>
                <a:gd name="T4" fmla="*/ 0 w 4"/>
                <a:gd name="T5" fmla="*/ 7 h 14"/>
                <a:gd name="T6" fmla="*/ 4 w 4"/>
                <a:gd name="T7" fmla="*/ 0 h 14"/>
                <a:gd name="T8" fmla="*/ 0 w 4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4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>
                <a:gd name="T0" fmla="*/ 7 w 7"/>
                <a:gd name="T1" fmla="*/ 28 h 28"/>
                <a:gd name="T2" fmla="*/ 7 w 7"/>
                <a:gd name="T3" fmla="*/ 21 h 28"/>
                <a:gd name="T4" fmla="*/ 7 w 7"/>
                <a:gd name="T5" fmla="*/ 14 h 28"/>
                <a:gd name="T6" fmla="*/ 3 w 7"/>
                <a:gd name="T7" fmla="*/ 7 h 28"/>
                <a:gd name="T8" fmla="*/ 0 w 7"/>
                <a:gd name="T9" fmla="*/ 0 h 28"/>
                <a:gd name="T10" fmla="*/ 3 w 7"/>
                <a:gd name="T11" fmla="*/ 7 h 28"/>
                <a:gd name="T12" fmla="*/ 7 w 7"/>
                <a:gd name="T13" fmla="*/ 14 h 28"/>
                <a:gd name="T14" fmla="*/ 7 w 7"/>
                <a:gd name="T15" fmla="*/ 21 h 28"/>
                <a:gd name="T16" fmla="*/ 7 w 7"/>
                <a:gd name="T1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5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>
                <a:gd name="T0" fmla="*/ 229 w 257"/>
                <a:gd name="T1" fmla="*/ 14 h 106"/>
                <a:gd name="T2" fmla="*/ 215 w 257"/>
                <a:gd name="T3" fmla="*/ 18 h 106"/>
                <a:gd name="T4" fmla="*/ 204 w 257"/>
                <a:gd name="T5" fmla="*/ 21 h 106"/>
                <a:gd name="T6" fmla="*/ 194 w 257"/>
                <a:gd name="T7" fmla="*/ 29 h 106"/>
                <a:gd name="T8" fmla="*/ 194 w 257"/>
                <a:gd name="T9" fmla="*/ 29 h 106"/>
                <a:gd name="T10" fmla="*/ 194 w 257"/>
                <a:gd name="T11" fmla="*/ 32 h 106"/>
                <a:gd name="T12" fmla="*/ 194 w 257"/>
                <a:gd name="T13" fmla="*/ 39 h 106"/>
                <a:gd name="T14" fmla="*/ 190 w 257"/>
                <a:gd name="T15" fmla="*/ 46 h 106"/>
                <a:gd name="T16" fmla="*/ 187 w 257"/>
                <a:gd name="T17" fmla="*/ 53 h 106"/>
                <a:gd name="T18" fmla="*/ 180 w 257"/>
                <a:gd name="T19" fmla="*/ 57 h 106"/>
                <a:gd name="T20" fmla="*/ 169 w 257"/>
                <a:gd name="T21" fmla="*/ 60 h 106"/>
                <a:gd name="T22" fmla="*/ 151 w 257"/>
                <a:gd name="T23" fmla="*/ 67 h 106"/>
                <a:gd name="T24" fmla="*/ 123 w 257"/>
                <a:gd name="T25" fmla="*/ 71 h 106"/>
                <a:gd name="T26" fmla="*/ 99 w 257"/>
                <a:gd name="T27" fmla="*/ 78 h 106"/>
                <a:gd name="T28" fmla="*/ 77 w 257"/>
                <a:gd name="T29" fmla="*/ 81 h 106"/>
                <a:gd name="T30" fmla="*/ 67 w 257"/>
                <a:gd name="T31" fmla="*/ 85 h 106"/>
                <a:gd name="T32" fmla="*/ 63 w 257"/>
                <a:gd name="T33" fmla="*/ 88 h 106"/>
                <a:gd name="T34" fmla="*/ 56 w 257"/>
                <a:gd name="T35" fmla="*/ 92 h 106"/>
                <a:gd name="T36" fmla="*/ 46 w 257"/>
                <a:gd name="T37" fmla="*/ 99 h 106"/>
                <a:gd name="T38" fmla="*/ 35 w 257"/>
                <a:gd name="T39" fmla="*/ 103 h 106"/>
                <a:gd name="T40" fmla="*/ 25 w 257"/>
                <a:gd name="T41" fmla="*/ 106 h 106"/>
                <a:gd name="T42" fmla="*/ 11 w 257"/>
                <a:gd name="T43" fmla="*/ 106 h 106"/>
                <a:gd name="T44" fmla="*/ 3 w 257"/>
                <a:gd name="T45" fmla="*/ 106 h 106"/>
                <a:gd name="T46" fmla="*/ 0 w 257"/>
                <a:gd name="T47" fmla="*/ 103 h 106"/>
                <a:gd name="T48" fmla="*/ 3 w 257"/>
                <a:gd name="T49" fmla="*/ 106 h 106"/>
                <a:gd name="T50" fmla="*/ 11 w 257"/>
                <a:gd name="T51" fmla="*/ 106 h 106"/>
                <a:gd name="T52" fmla="*/ 25 w 257"/>
                <a:gd name="T53" fmla="*/ 106 h 106"/>
                <a:gd name="T54" fmla="*/ 35 w 257"/>
                <a:gd name="T55" fmla="*/ 103 h 106"/>
                <a:gd name="T56" fmla="*/ 46 w 257"/>
                <a:gd name="T57" fmla="*/ 95 h 106"/>
                <a:gd name="T58" fmla="*/ 53 w 257"/>
                <a:gd name="T59" fmla="*/ 92 h 106"/>
                <a:gd name="T60" fmla="*/ 60 w 257"/>
                <a:gd name="T61" fmla="*/ 88 h 106"/>
                <a:gd name="T62" fmla="*/ 67 w 257"/>
                <a:gd name="T63" fmla="*/ 85 h 106"/>
                <a:gd name="T64" fmla="*/ 81 w 257"/>
                <a:gd name="T65" fmla="*/ 81 h 106"/>
                <a:gd name="T66" fmla="*/ 109 w 257"/>
                <a:gd name="T67" fmla="*/ 74 h 106"/>
                <a:gd name="T68" fmla="*/ 144 w 257"/>
                <a:gd name="T69" fmla="*/ 67 h 106"/>
                <a:gd name="T70" fmla="*/ 169 w 257"/>
                <a:gd name="T71" fmla="*/ 60 h 106"/>
                <a:gd name="T72" fmla="*/ 180 w 257"/>
                <a:gd name="T73" fmla="*/ 57 h 106"/>
                <a:gd name="T74" fmla="*/ 187 w 257"/>
                <a:gd name="T75" fmla="*/ 53 h 106"/>
                <a:gd name="T76" fmla="*/ 190 w 257"/>
                <a:gd name="T77" fmla="*/ 46 h 106"/>
                <a:gd name="T78" fmla="*/ 194 w 257"/>
                <a:gd name="T79" fmla="*/ 39 h 106"/>
                <a:gd name="T80" fmla="*/ 194 w 257"/>
                <a:gd name="T81" fmla="*/ 32 h 106"/>
                <a:gd name="T82" fmla="*/ 194 w 257"/>
                <a:gd name="T83" fmla="*/ 29 h 106"/>
                <a:gd name="T84" fmla="*/ 194 w 257"/>
                <a:gd name="T85" fmla="*/ 29 h 106"/>
                <a:gd name="T86" fmla="*/ 204 w 257"/>
                <a:gd name="T87" fmla="*/ 21 h 106"/>
                <a:gd name="T88" fmla="*/ 215 w 257"/>
                <a:gd name="T89" fmla="*/ 18 h 106"/>
                <a:gd name="T90" fmla="*/ 225 w 257"/>
                <a:gd name="T91" fmla="*/ 14 h 106"/>
                <a:gd name="T92" fmla="*/ 236 w 257"/>
                <a:gd name="T93" fmla="*/ 14 h 106"/>
                <a:gd name="T94" fmla="*/ 243 w 257"/>
                <a:gd name="T95" fmla="*/ 11 h 106"/>
                <a:gd name="T96" fmla="*/ 250 w 257"/>
                <a:gd name="T97" fmla="*/ 7 h 106"/>
                <a:gd name="T98" fmla="*/ 257 w 257"/>
                <a:gd name="T99" fmla="*/ 4 h 106"/>
                <a:gd name="T100" fmla="*/ 257 w 257"/>
                <a:gd name="T101" fmla="*/ 0 h 106"/>
                <a:gd name="T102" fmla="*/ 257 w 257"/>
                <a:gd name="T103" fmla="*/ 0 h 106"/>
                <a:gd name="T104" fmla="*/ 254 w 257"/>
                <a:gd name="T105" fmla="*/ 7 h 106"/>
                <a:gd name="T106" fmla="*/ 247 w 257"/>
                <a:gd name="T107" fmla="*/ 11 h 106"/>
                <a:gd name="T108" fmla="*/ 236 w 257"/>
                <a:gd name="T109" fmla="*/ 14 h 106"/>
                <a:gd name="T110" fmla="*/ 229 w 257"/>
                <a:gd name="T111" fmla="*/ 1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6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>
                <a:gd name="T0" fmla="*/ 102 w 130"/>
                <a:gd name="T1" fmla="*/ 110 h 120"/>
                <a:gd name="T2" fmla="*/ 98 w 130"/>
                <a:gd name="T3" fmla="*/ 103 h 120"/>
                <a:gd name="T4" fmla="*/ 91 w 130"/>
                <a:gd name="T5" fmla="*/ 96 h 120"/>
                <a:gd name="T6" fmla="*/ 88 w 130"/>
                <a:gd name="T7" fmla="*/ 96 h 120"/>
                <a:gd name="T8" fmla="*/ 81 w 130"/>
                <a:gd name="T9" fmla="*/ 96 h 120"/>
                <a:gd name="T10" fmla="*/ 77 w 130"/>
                <a:gd name="T11" fmla="*/ 96 h 120"/>
                <a:gd name="T12" fmla="*/ 74 w 130"/>
                <a:gd name="T13" fmla="*/ 96 h 120"/>
                <a:gd name="T14" fmla="*/ 70 w 130"/>
                <a:gd name="T15" fmla="*/ 96 h 120"/>
                <a:gd name="T16" fmla="*/ 70 w 130"/>
                <a:gd name="T17" fmla="*/ 89 h 120"/>
                <a:gd name="T18" fmla="*/ 67 w 130"/>
                <a:gd name="T19" fmla="*/ 78 h 120"/>
                <a:gd name="T20" fmla="*/ 60 w 130"/>
                <a:gd name="T21" fmla="*/ 71 h 120"/>
                <a:gd name="T22" fmla="*/ 56 w 130"/>
                <a:gd name="T23" fmla="*/ 64 h 120"/>
                <a:gd name="T24" fmla="*/ 49 w 130"/>
                <a:gd name="T25" fmla="*/ 57 h 120"/>
                <a:gd name="T26" fmla="*/ 46 w 130"/>
                <a:gd name="T27" fmla="*/ 53 h 120"/>
                <a:gd name="T28" fmla="*/ 42 w 130"/>
                <a:gd name="T29" fmla="*/ 53 h 120"/>
                <a:gd name="T30" fmla="*/ 39 w 130"/>
                <a:gd name="T31" fmla="*/ 43 h 120"/>
                <a:gd name="T32" fmla="*/ 39 w 130"/>
                <a:gd name="T33" fmla="*/ 32 h 120"/>
                <a:gd name="T34" fmla="*/ 35 w 130"/>
                <a:gd name="T35" fmla="*/ 25 h 120"/>
                <a:gd name="T36" fmla="*/ 32 w 130"/>
                <a:gd name="T37" fmla="*/ 22 h 120"/>
                <a:gd name="T38" fmla="*/ 32 w 130"/>
                <a:gd name="T39" fmla="*/ 22 h 120"/>
                <a:gd name="T40" fmla="*/ 28 w 130"/>
                <a:gd name="T41" fmla="*/ 11 h 120"/>
                <a:gd name="T42" fmla="*/ 21 w 130"/>
                <a:gd name="T43" fmla="*/ 4 h 120"/>
                <a:gd name="T44" fmla="*/ 10 w 130"/>
                <a:gd name="T45" fmla="*/ 0 h 120"/>
                <a:gd name="T46" fmla="*/ 0 w 130"/>
                <a:gd name="T47" fmla="*/ 0 h 120"/>
                <a:gd name="T48" fmla="*/ 10 w 130"/>
                <a:gd name="T49" fmla="*/ 0 h 120"/>
                <a:gd name="T50" fmla="*/ 21 w 130"/>
                <a:gd name="T51" fmla="*/ 4 h 120"/>
                <a:gd name="T52" fmla="*/ 28 w 130"/>
                <a:gd name="T53" fmla="*/ 11 h 120"/>
                <a:gd name="T54" fmla="*/ 32 w 130"/>
                <a:gd name="T55" fmla="*/ 22 h 120"/>
                <a:gd name="T56" fmla="*/ 32 w 130"/>
                <a:gd name="T57" fmla="*/ 22 h 120"/>
                <a:gd name="T58" fmla="*/ 35 w 130"/>
                <a:gd name="T59" fmla="*/ 25 h 120"/>
                <a:gd name="T60" fmla="*/ 39 w 130"/>
                <a:gd name="T61" fmla="*/ 32 h 120"/>
                <a:gd name="T62" fmla="*/ 42 w 130"/>
                <a:gd name="T63" fmla="*/ 43 h 120"/>
                <a:gd name="T64" fmla="*/ 42 w 130"/>
                <a:gd name="T65" fmla="*/ 53 h 120"/>
                <a:gd name="T66" fmla="*/ 46 w 130"/>
                <a:gd name="T67" fmla="*/ 53 h 120"/>
                <a:gd name="T68" fmla="*/ 49 w 130"/>
                <a:gd name="T69" fmla="*/ 57 h 120"/>
                <a:gd name="T70" fmla="*/ 56 w 130"/>
                <a:gd name="T71" fmla="*/ 64 h 120"/>
                <a:gd name="T72" fmla="*/ 60 w 130"/>
                <a:gd name="T73" fmla="*/ 71 h 120"/>
                <a:gd name="T74" fmla="*/ 67 w 130"/>
                <a:gd name="T75" fmla="*/ 78 h 120"/>
                <a:gd name="T76" fmla="*/ 70 w 130"/>
                <a:gd name="T77" fmla="*/ 89 h 120"/>
                <a:gd name="T78" fmla="*/ 74 w 130"/>
                <a:gd name="T79" fmla="*/ 96 h 120"/>
                <a:gd name="T80" fmla="*/ 74 w 130"/>
                <a:gd name="T81" fmla="*/ 96 h 120"/>
                <a:gd name="T82" fmla="*/ 77 w 130"/>
                <a:gd name="T83" fmla="*/ 96 h 120"/>
                <a:gd name="T84" fmla="*/ 81 w 130"/>
                <a:gd name="T85" fmla="*/ 96 h 120"/>
                <a:gd name="T86" fmla="*/ 88 w 130"/>
                <a:gd name="T87" fmla="*/ 96 h 120"/>
                <a:gd name="T88" fmla="*/ 95 w 130"/>
                <a:gd name="T89" fmla="*/ 96 h 120"/>
                <a:gd name="T90" fmla="*/ 98 w 130"/>
                <a:gd name="T91" fmla="*/ 103 h 120"/>
                <a:gd name="T92" fmla="*/ 102 w 130"/>
                <a:gd name="T93" fmla="*/ 110 h 120"/>
                <a:gd name="T94" fmla="*/ 105 w 130"/>
                <a:gd name="T95" fmla="*/ 110 h 120"/>
                <a:gd name="T96" fmla="*/ 105 w 130"/>
                <a:gd name="T97" fmla="*/ 113 h 120"/>
                <a:gd name="T98" fmla="*/ 105 w 130"/>
                <a:gd name="T99" fmla="*/ 117 h 120"/>
                <a:gd name="T100" fmla="*/ 109 w 130"/>
                <a:gd name="T101" fmla="*/ 120 h 120"/>
                <a:gd name="T102" fmla="*/ 116 w 130"/>
                <a:gd name="T103" fmla="*/ 120 h 120"/>
                <a:gd name="T104" fmla="*/ 123 w 130"/>
                <a:gd name="T105" fmla="*/ 117 h 120"/>
                <a:gd name="T106" fmla="*/ 130 w 130"/>
                <a:gd name="T107" fmla="*/ 113 h 120"/>
                <a:gd name="T108" fmla="*/ 130 w 130"/>
                <a:gd name="T109" fmla="*/ 113 h 120"/>
                <a:gd name="T110" fmla="*/ 130 w 130"/>
                <a:gd name="T111" fmla="*/ 113 h 120"/>
                <a:gd name="T112" fmla="*/ 123 w 130"/>
                <a:gd name="T113" fmla="*/ 120 h 120"/>
                <a:gd name="T114" fmla="*/ 116 w 130"/>
                <a:gd name="T115" fmla="*/ 120 h 120"/>
                <a:gd name="T116" fmla="*/ 109 w 130"/>
                <a:gd name="T117" fmla="*/ 120 h 120"/>
                <a:gd name="T118" fmla="*/ 105 w 130"/>
                <a:gd name="T119" fmla="*/ 117 h 120"/>
                <a:gd name="T120" fmla="*/ 105 w 130"/>
                <a:gd name="T121" fmla="*/ 113 h 120"/>
                <a:gd name="T122" fmla="*/ 102 w 130"/>
                <a:gd name="T123" fmla="*/ 110 h 120"/>
                <a:gd name="T124" fmla="*/ 102 w 130"/>
                <a:gd name="T125" fmla="*/ 1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7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>
                <a:gd name="T0" fmla="*/ 3 w 3"/>
                <a:gd name="T1" fmla="*/ 8 h 8"/>
                <a:gd name="T2" fmla="*/ 3 w 3"/>
                <a:gd name="T3" fmla="*/ 4 h 8"/>
                <a:gd name="T4" fmla="*/ 0 w 3"/>
                <a:gd name="T5" fmla="*/ 0 h 8"/>
                <a:gd name="T6" fmla="*/ 0 w 3"/>
                <a:gd name="T7" fmla="*/ 0 h 8"/>
                <a:gd name="T8" fmla="*/ 0 w 3"/>
                <a:gd name="T9" fmla="*/ 0 h 8"/>
                <a:gd name="T10" fmla="*/ 3 w 3"/>
                <a:gd name="T11" fmla="*/ 4 h 8"/>
                <a:gd name="T12" fmla="*/ 3 w 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8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>
                <a:gd name="T0" fmla="*/ 0 w 39"/>
                <a:gd name="T1" fmla="*/ 14 h 46"/>
                <a:gd name="T2" fmla="*/ 7 w 39"/>
                <a:gd name="T3" fmla="*/ 18 h 46"/>
                <a:gd name="T4" fmla="*/ 10 w 39"/>
                <a:gd name="T5" fmla="*/ 25 h 46"/>
                <a:gd name="T6" fmla="*/ 14 w 39"/>
                <a:gd name="T7" fmla="*/ 28 h 46"/>
                <a:gd name="T8" fmla="*/ 17 w 39"/>
                <a:gd name="T9" fmla="*/ 32 h 46"/>
                <a:gd name="T10" fmla="*/ 17 w 39"/>
                <a:gd name="T11" fmla="*/ 35 h 46"/>
                <a:gd name="T12" fmla="*/ 17 w 39"/>
                <a:gd name="T13" fmla="*/ 35 h 46"/>
                <a:gd name="T14" fmla="*/ 17 w 39"/>
                <a:gd name="T15" fmla="*/ 39 h 46"/>
                <a:gd name="T16" fmla="*/ 17 w 39"/>
                <a:gd name="T17" fmla="*/ 42 h 46"/>
                <a:gd name="T18" fmla="*/ 21 w 39"/>
                <a:gd name="T19" fmla="*/ 46 h 46"/>
                <a:gd name="T20" fmla="*/ 21 w 39"/>
                <a:gd name="T21" fmla="*/ 46 h 46"/>
                <a:gd name="T22" fmla="*/ 28 w 39"/>
                <a:gd name="T23" fmla="*/ 46 h 46"/>
                <a:gd name="T24" fmla="*/ 35 w 39"/>
                <a:gd name="T25" fmla="*/ 42 h 46"/>
                <a:gd name="T26" fmla="*/ 35 w 39"/>
                <a:gd name="T27" fmla="*/ 39 h 46"/>
                <a:gd name="T28" fmla="*/ 39 w 39"/>
                <a:gd name="T29" fmla="*/ 32 h 46"/>
                <a:gd name="T30" fmla="*/ 35 w 39"/>
                <a:gd name="T31" fmla="*/ 28 h 46"/>
                <a:gd name="T32" fmla="*/ 35 w 39"/>
                <a:gd name="T33" fmla="*/ 21 h 46"/>
                <a:gd name="T34" fmla="*/ 35 w 39"/>
                <a:gd name="T35" fmla="*/ 18 h 46"/>
                <a:gd name="T36" fmla="*/ 39 w 39"/>
                <a:gd name="T37" fmla="*/ 14 h 46"/>
                <a:gd name="T38" fmla="*/ 35 w 39"/>
                <a:gd name="T39" fmla="*/ 14 h 46"/>
                <a:gd name="T40" fmla="*/ 32 w 39"/>
                <a:gd name="T41" fmla="*/ 10 h 46"/>
                <a:gd name="T42" fmla="*/ 28 w 39"/>
                <a:gd name="T43" fmla="*/ 7 h 46"/>
                <a:gd name="T44" fmla="*/ 24 w 39"/>
                <a:gd name="T45" fmla="*/ 3 h 46"/>
                <a:gd name="T46" fmla="*/ 17 w 39"/>
                <a:gd name="T47" fmla="*/ 3 h 46"/>
                <a:gd name="T48" fmla="*/ 14 w 39"/>
                <a:gd name="T49" fmla="*/ 3 h 46"/>
                <a:gd name="T50" fmla="*/ 7 w 39"/>
                <a:gd name="T51" fmla="*/ 0 h 46"/>
                <a:gd name="T52" fmla="*/ 7 w 39"/>
                <a:gd name="T53" fmla="*/ 0 h 46"/>
                <a:gd name="T54" fmla="*/ 7 w 39"/>
                <a:gd name="T55" fmla="*/ 0 h 46"/>
                <a:gd name="T56" fmla="*/ 3 w 39"/>
                <a:gd name="T57" fmla="*/ 3 h 46"/>
                <a:gd name="T58" fmla="*/ 0 w 39"/>
                <a:gd name="T59" fmla="*/ 7 h 46"/>
                <a:gd name="T60" fmla="*/ 0 w 39"/>
                <a:gd name="T61" fmla="*/ 1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9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>
                <a:gd name="T0" fmla="*/ 116 w 151"/>
                <a:gd name="T1" fmla="*/ 49 h 130"/>
                <a:gd name="T2" fmla="*/ 113 w 151"/>
                <a:gd name="T3" fmla="*/ 52 h 130"/>
                <a:gd name="T4" fmla="*/ 109 w 151"/>
                <a:gd name="T5" fmla="*/ 59 h 130"/>
                <a:gd name="T6" fmla="*/ 106 w 151"/>
                <a:gd name="T7" fmla="*/ 63 h 130"/>
                <a:gd name="T8" fmla="*/ 99 w 151"/>
                <a:gd name="T9" fmla="*/ 70 h 130"/>
                <a:gd name="T10" fmla="*/ 92 w 151"/>
                <a:gd name="T11" fmla="*/ 77 h 130"/>
                <a:gd name="T12" fmla="*/ 84 w 151"/>
                <a:gd name="T13" fmla="*/ 84 h 130"/>
                <a:gd name="T14" fmla="*/ 77 w 151"/>
                <a:gd name="T15" fmla="*/ 88 h 130"/>
                <a:gd name="T16" fmla="*/ 74 w 151"/>
                <a:gd name="T17" fmla="*/ 91 h 130"/>
                <a:gd name="T18" fmla="*/ 67 w 151"/>
                <a:gd name="T19" fmla="*/ 95 h 130"/>
                <a:gd name="T20" fmla="*/ 67 w 151"/>
                <a:gd name="T21" fmla="*/ 95 h 130"/>
                <a:gd name="T22" fmla="*/ 42 w 151"/>
                <a:gd name="T23" fmla="*/ 95 h 130"/>
                <a:gd name="T24" fmla="*/ 21 w 151"/>
                <a:gd name="T25" fmla="*/ 102 h 130"/>
                <a:gd name="T26" fmla="*/ 3 w 151"/>
                <a:gd name="T27" fmla="*/ 112 h 130"/>
                <a:gd name="T28" fmla="*/ 0 w 151"/>
                <a:gd name="T29" fmla="*/ 119 h 130"/>
                <a:gd name="T30" fmla="*/ 14 w 151"/>
                <a:gd name="T31" fmla="*/ 126 h 130"/>
                <a:gd name="T32" fmla="*/ 21 w 151"/>
                <a:gd name="T33" fmla="*/ 119 h 130"/>
                <a:gd name="T34" fmla="*/ 39 w 151"/>
                <a:gd name="T35" fmla="*/ 116 h 130"/>
                <a:gd name="T36" fmla="*/ 60 w 151"/>
                <a:gd name="T37" fmla="*/ 112 h 130"/>
                <a:gd name="T38" fmla="*/ 63 w 151"/>
                <a:gd name="T39" fmla="*/ 126 h 130"/>
                <a:gd name="T40" fmla="*/ 63 w 151"/>
                <a:gd name="T41" fmla="*/ 126 h 130"/>
                <a:gd name="T42" fmla="*/ 67 w 151"/>
                <a:gd name="T43" fmla="*/ 126 h 130"/>
                <a:gd name="T44" fmla="*/ 70 w 151"/>
                <a:gd name="T45" fmla="*/ 130 h 130"/>
                <a:gd name="T46" fmla="*/ 77 w 151"/>
                <a:gd name="T47" fmla="*/ 126 h 130"/>
                <a:gd name="T48" fmla="*/ 81 w 151"/>
                <a:gd name="T49" fmla="*/ 123 h 130"/>
                <a:gd name="T50" fmla="*/ 84 w 151"/>
                <a:gd name="T51" fmla="*/ 119 h 130"/>
                <a:gd name="T52" fmla="*/ 88 w 151"/>
                <a:gd name="T53" fmla="*/ 116 h 130"/>
                <a:gd name="T54" fmla="*/ 88 w 151"/>
                <a:gd name="T55" fmla="*/ 116 h 130"/>
                <a:gd name="T56" fmla="*/ 106 w 151"/>
                <a:gd name="T57" fmla="*/ 112 h 130"/>
                <a:gd name="T58" fmla="*/ 106 w 151"/>
                <a:gd name="T59" fmla="*/ 112 h 130"/>
                <a:gd name="T60" fmla="*/ 109 w 151"/>
                <a:gd name="T61" fmla="*/ 109 h 130"/>
                <a:gd name="T62" fmla="*/ 116 w 151"/>
                <a:gd name="T63" fmla="*/ 105 h 130"/>
                <a:gd name="T64" fmla="*/ 123 w 151"/>
                <a:gd name="T65" fmla="*/ 98 h 130"/>
                <a:gd name="T66" fmla="*/ 127 w 151"/>
                <a:gd name="T67" fmla="*/ 95 h 130"/>
                <a:gd name="T68" fmla="*/ 130 w 151"/>
                <a:gd name="T69" fmla="*/ 91 h 130"/>
                <a:gd name="T70" fmla="*/ 134 w 151"/>
                <a:gd name="T71" fmla="*/ 88 h 130"/>
                <a:gd name="T72" fmla="*/ 137 w 151"/>
                <a:gd name="T73" fmla="*/ 84 h 130"/>
                <a:gd name="T74" fmla="*/ 141 w 151"/>
                <a:gd name="T75" fmla="*/ 77 h 130"/>
                <a:gd name="T76" fmla="*/ 144 w 151"/>
                <a:gd name="T77" fmla="*/ 70 h 130"/>
                <a:gd name="T78" fmla="*/ 144 w 151"/>
                <a:gd name="T79" fmla="*/ 63 h 130"/>
                <a:gd name="T80" fmla="*/ 144 w 151"/>
                <a:gd name="T81" fmla="*/ 59 h 130"/>
                <a:gd name="T82" fmla="*/ 144 w 151"/>
                <a:gd name="T83" fmla="*/ 52 h 130"/>
                <a:gd name="T84" fmla="*/ 144 w 151"/>
                <a:gd name="T85" fmla="*/ 49 h 130"/>
                <a:gd name="T86" fmla="*/ 144 w 151"/>
                <a:gd name="T87" fmla="*/ 45 h 130"/>
                <a:gd name="T88" fmla="*/ 144 w 151"/>
                <a:gd name="T89" fmla="*/ 45 h 130"/>
                <a:gd name="T90" fmla="*/ 148 w 151"/>
                <a:gd name="T91" fmla="*/ 42 h 130"/>
                <a:gd name="T92" fmla="*/ 148 w 151"/>
                <a:gd name="T93" fmla="*/ 38 h 130"/>
                <a:gd name="T94" fmla="*/ 151 w 151"/>
                <a:gd name="T95" fmla="*/ 31 h 130"/>
                <a:gd name="T96" fmla="*/ 151 w 151"/>
                <a:gd name="T97" fmla="*/ 24 h 130"/>
                <a:gd name="T98" fmla="*/ 151 w 151"/>
                <a:gd name="T99" fmla="*/ 17 h 130"/>
                <a:gd name="T100" fmla="*/ 148 w 151"/>
                <a:gd name="T101" fmla="*/ 10 h 130"/>
                <a:gd name="T102" fmla="*/ 148 w 151"/>
                <a:gd name="T103" fmla="*/ 3 h 130"/>
                <a:gd name="T104" fmla="*/ 148 w 151"/>
                <a:gd name="T105" fmla="*/ 0 h 130"/>
                <a:gd name="T106" fmla="*/ 144 w 151"/>
                <a:gd name="T107" fmla="*/ 0 h 130"/>
                <a:gd name="T108" fmla="*/ 137 w 151"/>
                <a:gd name="T109" fmla="*/ 3 h 130"/>
                <a:gd name="T110" fmla="*/ 130 w 151"/>
                <a:gd name="T111" fmla="*/ 7 h 130"/>
                <a:gd name="T112" fmla="*/ 127 w 151"/>
                <a:gd name="T113" fmla="*/ 10 h 130"/>
                <a:gd name="T114" fmla="*/ 120 w 151"/>
                <a:gd name="T115" fmla="*/ 21 h 130"/>
                <a:gd name="T116" fmla="*/ 120 w 151"/>
                <a:gd name="T117" fmla="*/ 31 h 130"/>
                <a:gd name="T118" fmla="*/ 120 w 151"/>
                <a:gd name="T119" fmla="*/ 38 h 130"/>
                <a:gd name="T120" fmla="*/ 116 w 151"/>
                <a:gd name="T121" fmla="*/ 45 h 130"/>
                <a:gd name="T122" fmla="*/ 116 w 151"/>
                <a:gd name="T123" fmla="*/ 4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0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>
                <a:gd name="T0" fmla="*/ 28 w 28"/>
                <a:gd name="T1" fmla="*/ 3 h 17"/>
                <a:gd name="T2" fmla="*/ 10 w 28"/>
                <a:gd name="T3" fmla="*/ 0 h 17"/>
                <a:gd name="T4" fmla="*/ 0 w 28"/>
                <a:gd name="T5" fmla="*/ 10 h 17"/>
                <a:gd name="T6" fmla="*/ 10 w 28"/>
                <a:gd name="T7" fmla="*/ 17 h 17"/>
                <a:gd name="T8" fmla="*/ 21 w 28"/>
                <a:gd name="T9" fmla="*/ 10 h 17"/>
                <a:gd name="T10" fmla="*/ 28 w 28"/>
                <a:gd name="T11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1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>
                <a:gd name="T0" fmla="*/ 4 w 81"/>
                <a:gd name="T1" fmla="*/ 53 h 63"/>
                <a:gd name="T2" fmla="*/ 0 w 81"/>
                <a:gd name="T3" fmla="*/ 56 h 63"/>
                <a:gd name="T4" fmla="*/ 0 w 81"/>
                <a:gd name="T5" fmla="*/ 56 h 63"/>
                <a:gd name="T6" fmla="*/ 0 w 81"/>
                <a:gd name="T7" fmla="*/ 60 h 63"/>
                <a:gd name="T8" fmla="*/ 4 w 81"/>
                <a:gd name="T9" fmla="*/ 60 h 63"/>
                <a:gd name="T10" fmla="*/ 11 w 81"/>
                <a:gd name="T11" fmla="*/ 60 h 63"/>
                <a:gd name="T12" fmla="*/ 18 w 81"/>
                <a:gd name="T13" fmla="*/ 60 h 63"/>
                <a:gd name="T14" fmla="*/ 25 w 81"/>
                <a:gd name="T15" fmla="*/ 60 h 63"/>
                <a:gd name="T16" fmla="*/ 32 w 81"/>
                <a:gd name="T17" fmla="*/ 60 h 63"/>
                <a:gd name="T18" fmla="*/ 35 w 81"/>
                <a:gd name="T19" fmla="*/ 60 h 63"/>
                <a:gd name="T20" fmla="*/ 42 w 81"/>
                <a:gd name="T21" fmla="*/ 63 h 63"/>
                <a:gd name="T22" fmla="*/ 50 w 81"/>
                <a:gd name="T23" fmla="*/ 63 h 63"/>
                <a:gd name="T24" fmla="*/ 53 w 81"/>
                <a:gd name="T25" fmla="*/ 60 h 63"/>
                <a:gd name="T26" fmla="*/ 53 w 81"/>
                <a:gd name="T27" fmla="*/ 56 h 63"/>
                <a:gd name="T28" fmla="*/ 57 w 81"/>
                <a:gd name="T29" fmla="*/ 53 h 63"/>
                <a:gd name="T30" fmla="*/ 64 w 81"/>
                <a:gd name="T31" fmla="*/ 46 h 63"/>
                <a:gd name="T32" fmla="*/ 64 w 81"/>
                <a:gd name="T33" fmla="*/ 46 h 63"/>
                <a:gd name="T34" fmla="*/ 67 w 81"/>
                <a:gd name="T35" fmla="*/ 46 h 63"/>
                <a:gd name="T36" fmla="*/ 74 w 81"/>
                <a:gd name="T37" fmla="*/ 42 h 63"/>
                <a:gd name="T38" fmla="*/ 78 w 81"/>
                <a:gd name="T39" fmla="*/ 39 h 63"/>
                <a:gd name="T40" fmla="*/ 81 w 81"/>
                <a:gd name="T41" fmla="*/ 35 h 63"/>
                <a:gd name="T42" fmla="*/ 81 w 81"/>
                <a:gd name="T43" fmla="*/ 35 h 63"/>
                <a:gd name="T44" fmla="*/ 81 w 81"/>
                <a:gd name="T45" fmla="*/ 32 h 63"/>
                <a:gd name="T46" fmla="*/ 81 w 81"/>
                <a:gd name="T47" fmla="*/ 32 h 63"/>
                <a:gd name="T48" fmla="*/ 81 w 81"/>
                <a:gd name="T49" fmla="*/ 25 h 63"/>
                <a:gd name="T50" fmla="*/ 81 w 81"/>
                <a:gd name="T51" fmla="*/ 25 h 63"/>
                <a:gd name="T52" fmla="*/ 81 w 81"/>
                <a:gd name="T53" fmla="*/ 21 h 63"/>
                <a:gd name="T54" fmla="*/ 74 w 81"/>
                <a:gd name="T55" fmla="*/ 25 h 63"/>
                <a:gd name="T56" fmla="*/ 71 w 81"/>
                <a:gd name="T57" fmla="*/ 28 h 63"/>
                <a:gd name="T58" fmla="*/ 67 w 81"/>
                <a:gd name="T59" fmla="*/ 28 h 63"/>
                <a:gd name="T60" fmla="*/ 64 w 81"/>
                <a:gd name="T61" fmla="*/ 28 h 63"/>
                <a:gd name="T62" fmla="*/ 60 w 81"/>
                <a:gd name="T63" fmla="*/ 25 h 63"/>
                <a:gd name="T64" fmla="*/ 53 w 81"/>
                <a:gd name="T65" fmla="*/ 21 h 63"/>
                <a:gd name="T66" fmla="*/ 46 w 81"/>
                <a:gd name="T67" fmla="*/ 18 h 63"/>
                <a:gd name="T68" fmla="*/ 42 w 81"/>
                <a:gd name="T69" fmla="*/ 14 h 63"/>
                <a:gd name="T70" fmla="*/ 39 w 81"/>
                <a:gd name="T71" fmla="*/ 7 h 63"/>
                <a:gd name="T72" fmla="*/ 39 w 81"/>
                <a:gd name="T73" fmla="*/ 7 h 63"/>
                <a:gd name="T74" fmla="*/ 35 w 81"/>
                <a:gd name="T75" fmla="*/ 4 h 63"/>
                <a:gd name="T76" fmla="*/ 32 w 81"/>
                <a:gd name="T77" fmla="*/ 0 h 63"/>
                <a:gd name="T78" fmla="*/ 28 w 81"/>
                <a:gd name="T79" fmla="*/ 0 h 63"/>
                <a:gd name="T80" fmla="*/ 25 w 81"/>
                <a:gd name="T81" fmla="*/ 4 h 63"/>
                <a:gd name="T82" fmla="*/ 25 w 81"/>
                <a:gd name="T83" fmla="*/ 14 h 63"/>
                <a:gd name="T84" fmla="*/ 21 w 81"/>
                <a:gd name="T85" fmla="*/ 21 h 63"/>
                <a:gd name="T86" fmla="*/ 21 w 81"/>
                <a:gd name="T87" fmla="*/ 28 h 63"/>
                <a:gd name="T88" fmla="*/ 18 w 81"/>
                <a:gd name="T89" fmla="*/ 32 h 63"/>
                <a:gd name="T90" fmla="*/ 14 w 81"/>
                <a:gd name="T91" fmla="*/ 39 h 63"/>
                <a:gd name="T92" fmla="*/ 11 w 81"/>
                <a:gd name="T93" fmla="*/ 46 h 63"/>
                <a:gd name="T94" fmla="*/ 7 w 81"/>
                <a:gd name="T95" fmla="*/ 49 h 63"/>
                <a:gd name="T96" fmla="*/ 4 w 81"/>
                <a:gd name="T9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2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>
                <a:gd name="T0" fmla="*/ 14 w 14"/>
                <a:gd name="T1" fmla="*/ 7 h 11"/>
                <a:gd name="T2" fmla="*/ 10 w 14"/>
                <a:gd name="T3" fmla="*/ 4 h 11"/>
                <a:gd name="T4" fmla="*/ 10 w 14"/>
                <a:gd name="T5" fmla="*/ 4 h 11"/>
                <a:gd name="T6" fmla="*/ 7 w 14"/>
                <a:gd name="T7" fmla="*/ 0 h 11"/>
                <a:gd name="T8" fmla="*/ 3 w 14"/>
                <a:gd name="T9" fmla="*/ 4 h 11"/>
                <a:gd name="T10" fmla="*/ 3 w 14"/>
                <a:gd name="T11" fmla="*/ 4 h 11"/>
                <a:gd name="T12" fmla="*/ 3 w 14"/>
                <a:gd name="T13" fmla="*/ 4 h 11"/>
                <a:gd name="T14" fmla="*/ 0 w 14"/>
                <a:gd name="T15" fmla="*/ 7 h 11"/>
                <a:gd name="T16" fmla="*/ 3 w 14"/>
                <a:gd name="T17" fmla="*/ 11 h 11"/>
                <a:gd name="T18" fmla="*/ 3 w 14"/>
                <a:gd name="T19" fmla="*/ 11 h 11"/>
                <a:gd name="T20" fmla="*/ 7 w 14"/>
                <a:gd name="T21" fmla="*/ 11 h 11"/>
                <a:gd name="T22" fmla="*/ 10 w 14"/>
                <a:gd name="T23" fmla="*/ 11 h 11"/>
                <a:gd name="T24" fmla="*/ 14 w 14"/>
                <a:gd name="T25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3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>
                <a:gd name="T0" fmla="*/ 38 w 42"/>
                <a:gd name="T1" fmla="*/ 0 h 25"/>
                <a:gd name="T2" fmla="*/ 38 w 42"/>
                <a:gd name="T3" fmla="*/ 0 h 25"/>
                <a:gd name="T4" fmla="*/ 35 w 42"/>
                <a:gd name="T5" fmla="*/ 0 h 25"/>
                <a:gd name="T6" fmla="*/ 31 w 42"/>
                <a:gd name="T7" fmla="*/ 4 h 25"/>
                <a:gd name="T8" fmla="*/ 28 w 42"/>
                <a:gd name="T9" fmla="*/ 4 h 25"/>
                <a:gd name="T10" fmla="*/ 21 w 42"/>
                <a:gd name="T11" fmla="*/ 4 h 25"/>
                <a:gd name="T12" fmla="*/ 14 w 42"/>
                <a:gd name="T13" fmla="*/ 4 h 25"/>
                <a:gd name="T14" fmla="*/ 10 w 42"/>
                <a:gd name="T15" fmla="*/ 4 h 25"/>
                <a:gd name="T16" fmla="*/ 7 w 42"/>
                <a:gd name="T17" fmla="*/ 4 h 25"/>
                <a:gd name="T18" fmla="*/ 0 w 42"/>
                <a:gd name="T19" fmla="*/ 4 h 25"/>
                <a:gd name="T20" fmla="*/ 0 w 42"/>
                <a:gd name="T21" fmla="*/ 4 h 25"/>
                <a:gd name="T22" fmla="*/ 0 w 42"/>
                <a:gd name="T23" fmla="*/ 7 h 25"/>
                <a:gd name="T24" fmla="*/ 0 w 42"/>
                <a:gd name="T25" fmla="*/ 11 h 25"/>
                <a:gd name="T26" fmla="*/ 21 w 42"/>
                <a:gd name="T27" fmla="*/ 14 h 25"/>
                <a:gd name="T28" fmla="*/ 21 w 42"/>
                <a:gd name="T29" fmla="*/ 18 h 25"/>
                <a:gd name="T30" fmla="*/ 24 w 42"/>
                <a:gd name="T31" fmla="*/ 18 h 25"/>
                <a:gd name="T32" fmla="*/ 24 w 42"/>
                <a:gd name="T33" fmla="*/ 22 h 25"/>
                <a:gd name="T34" fmla="*/ 28 w 42"/>
                <a:gd name="T35" fmla="*/ 25 h 25"/>
                <a:gd name="T36" fmla="*/ 31 w 42"/>
                <a:gd name="T37" fmla="*/ 22 h 25"/>
                <a:gd name="T38" fmla="*/ 38 w 42"/>
                <a:gd name="T39" fmla="*/ 22 h 25"/>
                <a:gd name="T40" fmla="*/ 38 w 42"/>
                <a:gd name="T41" fmla="*/ 18 h 25"/>
                <a:gd name="T42" fmla="*/ 38 w 42"/>
                <a:gd name="T43" fmla="*/ 14 h 25"/>
                <a:gd name="T44" fmla="*/ 38 w 42"/>
                <a:gd name="T45" fmla="*/ 11 h 25"/>
                <a:gd name="T46" fmla="*/ 38 w 42"/>
                <a:gd name="T47" fmla="*/ 11 h 25"/>
                <a:gd name="T48" fmla="*/ 42 w 42"/>
                <a:gd name="T49" fmla="*/ 4 h 25"/>
                <a:gd name="T50" fmla="*/ 42 w 42"/>
                <a:gd name="T51" fmla="*/ 4 h 25"/>
                <a:gd name="T52" fmla="*/ 42 w 42"/>
                <a:gd name="T53" fmla="*/ 0 h 25"/>
                <a:gd name="T54" fmla="*/ 42 w 42"/>
                <a:gd name="T55" fmla="*/ 0 h 25"/>
                <a:gd name="T56" fmla="*/ 38 w 42"/>
                <a:gd name="T5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4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>
                <a:gd name="T0" fmla="*/ 0 w 21"/>
                <a:gd name="T1" fmla="*/ 42 h 42"/>
                <a:gd name="T2" fmla="*/ 0 w 21"/>
                <a:gd name="T3" fmla="*/ 42 h 42"/>
                <a:gd name="T4" fmla="*/ 7 w 21"/>
                <a:gd name="T5" fmla="*/ 42 h 42"/>
                <a:gd name="T6" fmla="*/ 14 w 21"/>
                <a:gd name="T7" fmla="*/ 42 h 42"/>
                <a:gd name="T8" fmla="*/ 14 w 21"/>
                <a:gd name="T9" fmla="*/ 39 h 42"/>
                <a:gd name="T10" fmla="*/ 14 w 21"/>
                <a:gd name="T11" fmla="*/ 39 h 42"/>
                <a:gd name="T12" fmla="*/ 17 w 21"/>
                <a:gd name="T13" fmla="*/ 35 h 42"/>
                <a:gd name="T14" fmla="*/ 21 w 21"/>
                <a:gd name="T15" fmla="*/ 35 h 42"/>
                <a:gd name="T16" fmla="*/ 21 w 21"/>
                <a:gd name="T17" fmla="*/ 21 h 42"/>
                <a:gd name="T18" fmla="*/ 17 w 21"/>
                <a:gd name="T19" fmla="*/ 21 h 42"/>
                <a:gd name="T20" fmla="*/ 21 w 21"/>
                <a:gd name="T21" fmla="*/ 18 h 42"/>
                <a:gd name="T22" fmla="*/ 21 w 21"/>
                <a:gd name="T23" fmla="*/ 18 h 42"/>
                <a:gd name="T24" fmla="*/ 21 w 21"/>
                <a:gd name="T25" fmla="*/ 14 h 42"/>
                <a:gd name="T26" fmla="*/ 21 w 21"/>
                <a:gd name="T27" fmla="*/ 11 h 42"/>
                <a:gd name="T28" fmla="*/ 17 w 21"/>
                <a:gd name="T29" fmla="*/ 4 h 42"/>
                <a:gd name="T30" fmla="*/ 14 w 21"/>
                <a:gd name="T31" fmla="*/ 0 h 42"/>
                <a:gd name="T32" fmla="*/ 14 w 21"/>
                <a:gd name="T33" fmla="*/ 4 h 42"/>
                <a:gd name="T34" fmla="*/ 10 w 21"/>
                <a:gd name="T35" fmla="*/ 4 h 42"/>
                <a:gd name="T36" fmla="*/ 7 w 21"/>
                <a:gd name="T37" fmla="*/ 7 h 42"/>
                <a:gd name="T38" fmla="*/ 3 w 21"/>
                <a:gd name="T39" fmla="*/ 7 h 42"/>
                <a:gd name="T40" fmla="*/ 3 w 21"/>
                <a:gd name="T41" fmla="*/ 7 h 42"/>
                <a:gd name="T42" fmla="*/ 0 w 21"/>
                <a:gd name="T43" fmla="*/ 4 h 42"/>
                <a:gd name="T44" fmla="*/ 0 w 21"/>
                <a:gd name="T45" fmla="*/ 7 h 42"/>
                <a:gd name="T46" fmla="*/ 0 w 21"/>
                <a:gd name="T47" fmla="*/ 11 h 42"/>
                <a:gd name="T48" fmla="*/ 0 w 21"/>
                <a:gd name="T49" fmla="*/ 14 h 42"/>
                <a:gd name="T50" fmla="*/ 0 w 21"/>
                <a:gd name="T51" fmla="*/ 21 h 42"/>
                <a:gd name="T52" fmla="*/ 0 w 21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5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>
                <a:gd name="T0" fmla="*/ 7 w 18"/>
                <a:gd name="T1" fmla="*/ 24 h 32"/>
                <a:gd name="T2" fmla="*/ 14 w 18"/>
                <a:gd name="T3" fmla="*/ 32 h 32"/>
                <a:gd name="T4" fmla="*/ 14 w 18"/>
                <a:gd name="T5" fmla="*/ 28 h 32"/>
                <a:gd name="T6" fmla="*/ 14 w 18"/>
                <a:gd name="T7" fmla="*/ 24 h 32"/>
                <a:gd name="T8" fmla="*/ 18 w 18"/>
                <a:gd name="T9" fmla="*/ 21 h 32"/>
                <a:gd name="T10" fmla="*/ 18 w 18"/>
                <a:gd name="T11" fmla="*/ 21 h 32"/>
                <a:gd name="T12" fmla="*/ 18 w 18"/>
                <a:gd name="T13" fmla="*/ 17 h 32"/>
                <a:gd name="T14" fmla="*/ 18 w 18"/>
                <a:gd name="T15" fmla="*/ 14 h 32"/>
                <a:gd name="T16" fmla="*/ 18 w 18"/>
                <a:gd name="T17" fmla="*/ 10 h 32"/>
                <a:gd name="T18" fmla="*/ 14 w 18"/>
                <a:gd name="T19" fmla="*/ 7 h 32"/>
                <a:gd name="T20" fmla="*/ 11 w 18"/>
                <a:gd name="T21" fmla="*/ 0 h 32"/>
                <a:gd name="T22" fmla="*/ 7 w 18"/>
                <a:gd name="T23" fmla="*/ 3 h 32"/>
                <a:gd name="T24" fmla="*/ 7 w 18"/>
                <a:gd name="T25" fmla="*/ 3 h 32"/>
                <a:gd name="T26" fmla="*/ 4 w 18"/>
                <a:gd name="T27" fmla="*/ 3 h 32"/>
                <a:gd name="T28" fmla="*/ 4 w 18"/>
                <a:gd name="T29" fmla="*/ 7 h 32"/>
                <a:gd name="T30" fmla="*/ 0 w 18"/>
                <a:gd name="T31" fmla="*/ 10 h 32"/>
                <a:gd name="T32" fmla="*/ 0 w 18"/>
                <a:gd name="T33" fmla="*/ 10 h 32"/>
                <a:gd name="T34" fmla="*/ 4 w 18"/>
                <a:gd name="T35" fmla="*/ 17 h 32"/>
                <a:gd name="T36" fmla="*/ 4 w 18"/>
                <a:gd name="T37" fmla="*/ 21 h 32"/>
                <a:gd name="T38" fmla="*/ 7 w 18"/>
                <a:gd name="T39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6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>
                <a:gd name="T0" fmla="*/ 14 w 77"/>
                <a:gd name="T1" fmla="*/ 60 h 92"/>
                <a:gd name="T2" fmla="*/ 14 w 77"/>
                <a:gd name="T3" fmla="*/ 71 h 92"/>
                <a:gd name="T4" fmla="*/ 14 w 77"/>
                <a:gd name="T5" fmla="*/ 78 h 92"/>
                <a:gd name="T6" fmla="*/ 14 w 77"/>
                <a:gd name="T7" fmla="*/ 85 h 92"/>
                <a:gd name="T8" fmla="*/ 14 w 77"/>
                <a:gd name="T9" fmla="*/ 88 h 92"/>
                <a:gd name="T10" fmla="*/ 28 w 77"/>
                <a:gd name="T11" fmla="*/ 92 h 92"/>
                <a:gd name="T12" fmla="*/ 35 w 77"/>
                <a:gd name="T13" fmla="*/ 88 h 92"/>
                <a:gd name="T14" fmla="*/ 53 w 77"/>
                <a:gd name="T15" fmla="*/ 81 h 92"/>
                <a:gd name="T16" fmla="*/ 67 w 77"/>
                <a:gd name="T17" fmla="*/ 74 h 92"/>
                <a:gd name="T18" fmla="*/ 74 w 77"/>
                <a:gd name="T19" fmla="*/ 60 h 92"/>
                <a:gd name="T20" fmla="*/ 70 w 77"/>
                <a:gd name="T21" fmla="*/ 53 h 92"/>
                <a:gd name="T22" fmla="*/ 67 w 77"/>
                <a:gd name="T23" fmla="*/ 42 h 92"/>
                <a:gd name="T24" fmla="*/ 63 w 77"/>
                <a:gd name="T25" fmla="*/ 35 h 92"/>
                <a:gd name="T26" fmla="*/ 60 w 77"/>
                <a:gd name="T27" fmla="*/ 35 h 92"/>
                <a:gd name="T28" fmla="*/ 67 w 77"/>
                <a:gd name="T29" fmla="*/ 35 h 92"/>
                <a:gd name="T30" fmla="*/ 74 w 77"/>
                <a:gd name="T31" fmla="*/ 32 h 92"/>
                <a:gd name="T32" fmla="*/ 77 w 77"/>
                <a:gd name="T33" fmla="*/ 25 h 92"/>
                <a:gd name="T34" fmla="*/ 77 w 77"/>
                <a:gd name="T35" fmla="*/ 14 h 92"/>
                <a:gd name="T36" fmla="*/ 74 w 77"/>
                <a:gd name="T37" fmla="*/ 7 h 92"/>
                <a:gd name="T38" fmla="*/ 67 w 77"/>
                <a:gd name="T39" fmla="*/ 4 h 92"/>
                <a:gd name="T40" fmla="*/ 56 w 77"/>
                <a:gd name="T41" fmla="*/ 4 h 92"/>
                <a:gd name="T42" fmla="*/ 53 w 77"/>
                <a:gd name="T43" fmla="*/ 4 h 92"/>
                <a:gd name="T44" fmla="*/ 31 w 77"/>
                <a:gd name="T45" fmla="*/ 11 h 92"/>
                <a:gd name="T46" fmla="*/ 31 w 77"/>
                <a:gd name="T47" fmla="*/ 18 h 92"/>
                <a:gd name="T48" fmla="*/ 28 w 77"/>
                <a:gd name="T49" fmla="*/ 25 h 92"/>
                <a:gd name="T50" fmla="*/ 21 w 77"/>
                <a:gd name="T51" fmla="*/ 32 h 92"/>
                <a:gd name="T52" fmla="*/ 0 w 77"/>
                <a:gd name="T53" fmla="*/ 28 h 92"/>
                <a:gd name="T54" fmla="*/ 0 w 77"/>
                <a:gd name="T55" fmla="*/ 32 h 92"/>
                <a:gd name="T56" fmla="*/ 0 w 77"/>
                <a:gd name="T57" fmla="*/ 39 h 92"/>
                <a:gd name="T58" fmla="*/ 7 w 77"/>
                <a:gd name="T59" fmla="*/ 39 h 92"/>
                <a:gd name="T60" fmla="*/ 14 w 77"/>
                <a:gd name="T61" fmla="*/ 49 h 92"/>
                <a:gd name="T62" fmla="*/ 56 w 77"/>
                <a:gd name="T63" fmla="*/ 32 h 92"/>
                <a:gd name="T64" fmla="*/ 56 w 77"/>
                <a:gd name="T65" fmla="*/ 32 h 92"/>
                <a:gd name="T66" fmla="*/ 56 w 77"/>
                <a:gd name="T67" fmla="*/ 32 h 92"/>
                <a:gd name="T68" fmla="*/ 60 w 77"/>
                <a:gd name="T69" fmla="*/ 32 h 92"/>
                <a:gd name="T70" fmla="*/ 60 w 77"/>
                <a:gd name="T71" fmla="*/ 3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7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>
                <a:gd name="T0" fmla="*/ 14 w 113"/>
                <a:gd name="T1" fmla="*/ 59 h 211"/>
                <a:gd name="T2" fmla="*/ 11 w 113"/>
                <a:gd name="T3" fmla="*/ 66 h 211"/>
                <a:gd name="T4" fmla="*/ 14 w 113"/>
                <a:gd name="T5" fmla="*/ 74 h 211"/>
                <a:gd name="T6" fmla="*/ 25 w 113"/>
                <a:gd name="T7" fmla="*/ 81 h 211"/>
                <a:gd name="T8" fmla="*/ 25 w 113"/>
                <a:gd name="T9" fmla="*/ 88 h 211"/>
                <a:gd name="T10" fmla="*/ 21 w 113"/>
                <a:gd name="T11" fmla="*/ 95 h 211"/>
                <a:gd name="T12" fmla="*/ 18 w 113"/>
                <a:gd name="T13" fmla="*/ 102 h 211"/>
                <a:gd name="T14" fmla="*/ 35 w 113"/>
                <a:gd name="T15" fmla="*/ 98 h 211"/>
                <a:gd name="T16" fmla="*/ 35 w 113"/>
                <a:gd name="T17" fmla="*/ 109 h 211"/>
                <a:gd name="T18" fmla="*/ 42 w 113"/>
                <a:gd name="T19" fmla="*/ 119 h 211"/>
                <a:gd name="T20" fmla="*/ 21 w 113"/>
                <a:gd name="T21" fmla="*/ 133 h 211"/>
                <a:gd name="T22" fmla="*/ 28 w 113"/>
                <a:gd name="T23" fmla="*/ 148 h 211"/>
                <a:gd name="T24" fmla="*/ 21 w 113"/>
                <a:gd name="T25" fmla="*/ 162 h 211"/>
                <a:gd name="T26" fmla="*/ 18 w 113"/>
                <a:gd name="T27" fmla="*/ 169 h 211"/>
                <a:gd name="T28" fmla="*/ 39 w 113"/>
                <a:gd name="T29" fmla="*/ 172 h 211"/>
                <a:gd name="T30" fmla="*/ 53 w 113"/>
                <a:gd name="T31" fmla="*/ 169 h 211"/>
                <a:gd name="T32" fmla="*/ 53 w 113"/>
                <a:gd name="T33" fmla="*/ 172 h 211"/>
                <a:gd name="T34" fmla="*/ 21 w 113"/>
                <a:gd name="T35" fmla="*/ 186 h 211"/>
                <a:gd name="T36" fmla="*/ 11 w 113"/>
                <a:gd name="T37" fmla="*/ 211 h 211"/>
                <a:gd name="T38" fmla="*/ 39 w 113"/>
                <a:gd name="T39" fmla="*/ 200 h 211"/>
                <a:gd name="T40" fmla="*/ 88 w 113"/>
                <a:gd name="T41" fmla="*/ 190 h 211"/>
                <a:gd name="T42" fmla="*/ 102 w 113"/>
                <a:gd name="T43" fmla="*/ 176 h 211"/>
                <a:gd name="T44" fmla="*/ 106 w 113"/>
                <a:gd name="T45" fmla="*/ 169 h 211"/>
                <a:gd name="T46" fmla="*/ 106 w 113"/>
                <a:gd name="T47" fmla="*/ 158 h 211"/>
                <a:gd name="T48" fmla="*/ 102 w 113"/>
                <a:gd name="T49" fmla="*/ 155 h 211"/>
                <a:gd name="T50" fmla="*/ 95 w 113"/>
                <a:gd name="T51" fmla="*/ 144 h 211"/>
                <a:gd name="T52" fmla="*/ 92 w 113"/>
                <a:gd name="T53" fmla="*/ 140 h 211"/>
                <a:gd name="T54" fmla="*/ 88 w 113"/>
                <a:gd name="T55" fmla="*/ 126 h 211"/>
                <a:gd name="T56" fmla="*/ 78 w 113"/>
                <a:gd name="T57" fmla="*/ 112 h 211"/>
                <a:gd name="T58" fmla="*/ 71 w 113"/>
                <a:gd name="T59" fmla="*/ 102 h 211"/>
                <a:gd name="T60" fmla="*/ 67 w 113"/>
                <a:gd name="T61" fmla="*/ 88 h 211"/>
                <a:gd name="T62" fmla="*/ 60 w 113"/>
                <a:gd name="T63" fmla="*/ 74 h 211"/>
                <a:gd name="T64" fmla="*/ 49 w 113"/>
                <a:gd name="T65" fmla="*/ 66 h 211"/>
                <a:gd name="T66" fmla="*/ 56 w 113"/>
                <a:gd name="T67" fmla="*/ 45 h 211"/>
                <a:gd name="T68" fmla="*/ 56 w 113"/>
                <a:gd name="T69" fmla="*/ 38 h 211"/>
                <a:gd name="T70" fmla="*/ 49 w 113"/>
                <a:gd name="T71" fmla="*/ 35 h 211"/>
                <a:gd name="T72" fmla="*/ 46 w 113"/>
                <a:gd name="T73" fmla="*/ 31 h 211"/>
                <a:gd name="T74" fmla="*/ 35 w 113"/>
                <a:gd name="T75" fmla="*/ 28 h 211"/>
                <a:gd name="T76" fmla="*/ 35 w 113"/>
                <a:gd name="T77" fmla="*/ 21 h 211"/>
                <a:gd name="T78" fmla="*/ 39 w 113"/>
                <a:gd name="T79" fmla="*/ 14 h 211"/>
                <a:gd name="T80" fmla="*/ 42 w 113"/>
                <a:gd name="T81" fmla="*/ 7 h 211"/>
                <a:gd name="T82" fmla="*/ 42 w 113"/>
                <a:gd name="T83" fmla="*/ 3 h 211"/>
                <a:gd name="T84" fmla="*/ 35 w 113"/>
                <a:gd name="T85" fmla="*/ 0 h 211"/>
                <a:gd name="T86" fmla="*/ 25 w 113"/>
                <a:gd name="T87" fmla="*/ 3 h 211"/>
                <a:gd name="T88" fmla="*/ 14 w 113"/>
                <a:gd name="T89" fmla="*/ 17 h 211"/>
                <a:gd name="T90" fmla="*/ 18 w 113"/>
                <a:gd name="T91" fmla="*/ 28 h 211"/>
                <a:gd name="T92" fmla="*/ 14 w 113"/>
                <a:gd name="T93" fmla="*/ 35 h 211"/>
                <a:gd name="T94" fmla="*/ 7 w 113"/>
                <a:gd name="T95" fmla="*/ 42 h 211"/>
                <a:gd name="T96" fmla="*/ 4 w 113"/>
                <a:gd name="T97" fmla="*/ 52 h 211"/>
                <a:gd name="T98" fmla="*/ 14 w 113"/>
                <a:gd name="T99" fmla="*/ 5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8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>
                <a:gd name="T0" fmla="*/ 50 w 50"/>
                <a:gd name="T1" fmla="*/ 36 h 85"/>
                <a:gd name="T2" fmla="*/ 50 w 50"/>
                <a:gd name="T3" fmla="*/ 36 h 85"/>
                <a:gd name="T4" fmla="*/ 50 w 50"/>
                <a:gd name="T5" fmla="*/ 29 h 85"/>
                <a:gd name="T6" fmla="*/ 50 w 50"/>
                <a:gd name="T7" fmla="*/ 18 h 85"/>
                <a:gd name="T8" fmla="*/ 50 w 50"/>
                <a:gd name="T9" fmla="*/ 11 h 85"/>
                <a:gd name="T10" fmla="*/ 50 w 50"/>
                <a:gd name="T11" fmla="*/ 0 h 85"/>
                <a:gd name="T12" fmla="*/ 43 w 50"/>
                <a:gd name="T13" fmla="*/ 4 h 85"/>
                <a:gd name="T14" fmla="*/ 43 w 50"/>
                <a:gd name="T15" fmla="*/ 4 h 85"/>
                <a:gd name="T16" fmla="*/ 43 w 50"/>
                <a:gd name="T17" fmla="*/ 11 h 85"/>
                <a:gd name="T18" fmla="*/ 43 w 50"/>
                <a:gd name="T19" fmla="*/ 15 h 85"/>
                <a:gd name="T20" fmla="*/ 39 w 50"/>
                <a:gd name="T21" fmla="*/ 18 h 85"/>
                <a:gd name="T22" fmla="*/ 39 w 50"/>
                <a:gd name="T23" fmla="*/ 18 h 85"/>
                <a:gd name="T24" fmla="*/ 39 w 50"/>
                <a:gd name="T25" fmla="*/ 22 h 85"/>
                <a:gd name="T26" fmla="*/ 36 w 50"/>
                <a:gd name="T27" fmla="*/ 25 h 85"/>
                <a:gd name="T28" fmla="*/ 25 w 50"/>
                <a:gd name="T29" fmla="*/ 32 h 85"/>
                <a:gd name="T30" fmla="*/ 25 w 50"/>
                <a:gd name="T31" fmla="*/ 32 h 85"/>
                <a:gd name="T32" fmla="*/ 18 w 50"/>
                <a:gd name="T33" fmla="*/ 36 h 85"/>
                <a:gd name="T34" fmla="*/ 11 w 50"/>
                <a:gd name="T35" fmla="*/ 36 h 85"/>
                <a:gd name="T36" fmla="*/ 7 w 50"/>
                <a:gd name="T37" fmla="*/ 36 h 85"/>
                <a:gd name="T38" fmla="*/ 0 w 50"/>
                <a:gd name="T39" fmla="*/ 36 h 85"/>
                <a:gd name="T40" fmla="*/ 0 w 50"/>
                <a:gd name="T41" fmla="*/ 43 h 85"/>
                <a:gd name="T42" fmla="*/ 4 w 50"/>
                <a:gd name="T43" fmla="*/ 46 h 85"/>
                <a:gd name="T44" fmla="*/ 4 w 50"/>
                <a:gd name="T45" fmla="*/ 50 h 85"/>
                <a:gd name="T46" fmla="*/ 7 w 50"/>
                <a:gd name="T47" fmla="*/ 57 h 85"/>
                <a:gd name="T48" fmla="*/ 11 w 50"/>
                <a:gd name="T49" fmla="*/ 60 h 85"/>
                <a:gd name="T50" fmla="*/ 11 w 50"/>
                <a:gd name="T51" fmla="*/ 64 h 85"/>
                <a:gd name="T52" fmla="*/ 18 w 50"/>
                <a:gd name="T53" fmla="*/ 71 h 85"/>
                <a:gd name="T54" fmla="*/ 18 w 50"/>
                <a:gd name="T55" fmla="*/ 74 h 85"/>
                <a:gd name="T56" fmla="*/ 25 w 50"/>
                <a:gd name="T57" fmla="*/ 78 h 85"/>
                <a:gd name="T58" fmla="*/ 29 w 50"/>
                <a:gd name="T59" fmla="*/ 82 h 85"/>
                <a:gd name="T60" fmla="*/ 32 w 50"/>
                <a:gd name="T61" fmla="*/ 85 h 85"/>
                <a:gd name="T62" fmla="*/ 36 w 50"/>
                <a:gd name="T63" fmla="*/ 85 h 85"/>
                <a:gd name="T64" fmla="*/ 36 w 50"/>
                <a:gd name="T65" fmla="*/ 85 h 85"/>
                <a:gd name="T66" fmla="*/ 39 w 50"/>
                <a:gd name="T67" fmla="*/ 85 h 85"/>
                <a:gd name="T68" fmla="*/ 39 w 50"/>
                <a:gd name="T69" fmla="*/ 85 h 85"/>
                <a:gd name="T70" fmla="*/ 43 w 50"/>
                <a:gd name="T71" fmla="*/ 82 h 85"/>
                <a:gd name="T72" fmla="*/ 43 w 50"/>
                <a:gd name="T73" fmla="*/ 67 h 85"/>
                <a:gd name="T74" fmla="*/ 43 w 50"/>
                <a:gd name="T75" fmla="*/ 67 h 85"/>
                <a:gd name="T76" fmla="*/ 43 w 50"/>
                <a:gd name="T77" fmla="*/ 64 h 85"/>
                <a:gd name="T78" fmla="*/ 39 w 50"/>
                <a:gd name="T79" fmla="*/ 57 h 85"/>
                <a:gd name="T80" fmla="*/ 36 w 50"/>
                <a:gd name="T81" fmla="*/ 50 h 85"/>
                <a:gd name="T82" fmla="*/ 32 w 50"/>
                <a:gd name="T83" fmla="*/ 46 h 85"/>
                <a:gd name="T84" fmla="*/ 29 w 50"/>
                <a:gd name="T85" fmla="*/ 39 h 85"/>
                <a:gd name="T86" fmla="*/ 29 w 50"/>
                <a:gd name="T87" fmla="*/ 43 h 85"/>
                <a:gd name="T88" fmla="*/ 32 w 50"/>
                <a:gd name="T89" fmla="*/ 50 h 85"/>
                <a:gd name="T90" fmla="*/ 39 w 50"/>
                <a:gd name="T91" fmla="*/ 57 h 85"/>
                <a:gd name="T92" fmla="*/ 43 w 50"/>
                <a:gd name="T93" fmla="*/ 67 h 85"/>
                <a:gd name="T94" fmla="*/ 43 w 50"/>
                <a:gd name="T95" fmla="*/ 64 h 85"/>
                <a:gd name="T96" fmla="*/ 43 w 50"/>
                <a:gd name="T97" fmla="*/ 60 h 85"/>
                <a:gd name="T98" fmla="*/ 46 w 50"/>
                <a:gd name="T99" fmla="*/ 53 h 85"/>
                <a:gd name="T100" fmla="*/ 46 w 50"/>
                <a:gd name="T101" fmla="*/ 46 h 85"/>
                <a:gd name="T102" fmla="*/ 46 w 50"/>
                <a:gd name="T103" fmla="*/ 39 h 85"/>
                <a:gd name="T104" fmla="*/ 50 w 50"/>
                <a:gd name="T105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9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>
                <a:gd name="T0" fmla="*/ 81 w 92"/>
                <a:gd name="T1" fmla="*/ 0 h 190"/>
                <a:gd name="T2" fmla="*/ 74 w 92"/>
                <a:gd name="T3" fmla="*/ 3 h 190"/>
                <a:gd name="T4" fmla="*/ 64 w 92"/>
                <a:gd name="T5" fmla="*/ 21 h 190"/>
                <a:gd name="T6" fmla="*/ 60 w 92"/>
                <a:gd name="T7" fmla="*/ 24 h 190"/>
                <a:gd name="T8" fmla="*/ 50 w 92"/>
                <a:gd name="T9" fmla="*/ 35 h 190"/>
                <a:gd name="T10" fmla="*/ 39 w 92"/>
                <a:gd name="T11" fmla="*/ 49 h 190"/>
                <a:gd name="T12" fmla="*/ 28 w 92"/>
                <a:gd name="T13" fmla="*/ 56 h 190"/>
                <a:gd name="T14" fmla="*/ 25 w 92"/>
                <a:gd name="T15" fmla="*/ 56 h 190"/>
                <a:gd name="T16" fmla="*/ 18 w 92"/>
                <a:gd name="T17" fmla="*/ 56 h 190"/>
                <a:gd name="T18" fmla="*/ 11 w 92"/>
                <a:gd name="T19" fmla="*/ 63 h 190"/>
                <a:gd name="T20" fmla="*/ 7 w 92"/>
                <a:gd name="T21" fmla="*/ 77 h 190"/>
                <a:gd name="T22" fmla="*/ 4 w 92"/>
                <a:gd name="T23" fmla="*/ 91 h 190"/>
                <a:gd name="T24" fmla="*/ 7 w 92"/>
                <a:gd name="T25" fmla="*/ 95 h 190"/>
                <a:gd name="T26" fmla="*/ 7 w 92"/>
                <a:gd name="T27" fmla="*/ 95 h 190"/>
                <a:gd name="T28" fmla="*/ 14 w 92"/>
                <a:gd name="T29" fmla="*/ 105 h 190"/>
                <a:gd name="T30" fmla="*/ 11 w 92"/>
                <a:gd name="T31" fmla="*/ 112 h 190"/>
                <a:gd name="T32" fmla="*/ 7 w 92"/>
                <a:gd name="T33" fmla="*/ 119 h 190"/>
                <a:gd name="T34" fmla="*/ 0 w 92"/>
                <a:gd name="T35" fmla="*/ 155 h 190"/>
                <a:gd name="T36" fmla="*/ 7 w 92"/>
                <a:gd name="T37" fmla="*/ 179 h 190"/>
                <a:gd name="T38" fmla="*/ 18 w 92"/>
                <a:gd name="T39" fmla="*/ 179 h 190"/>
                <a:gd name="T40" fmla="*/ 21 w 92"/>
                <a:gd name="T41" fmla="*/ 179 h 190"/>
                <a:gd name="T42" fmla="*/ 21 w 92"/>
                <a:gd name="T43" fmla="*/ 183 h 190"/>
                <a:gd name="T44" fmla="*/ 28 w 92"/>
                <a:gd name="T45" fmla="*/ 190 h 190"/>
                <a:gd name="T46" fmla="*/ 39 w 92"/>
                <a:gd name="T47" fmla="*/ 190 h 190"/>
                <a:gd name="T48" fmla="*/ 50 w 92"/>
                <a:gd name="T49" fmla="*/ 183 h 190"/>
                <a:gd name="T50" fmla="*/ 60 w 92"/>
                <a:gd name="T51" fmla="*/ 158 h 190"/>
                <a:gd name="T52" fmla="*/ 64 w 92"/>
                <a:gd name="T53" fmla="*/ 137 h 190"/>
                <a:gd name="T54" fmla="*/ 64 w 92"/>
                <a:gd name="T55" fmla="*/ 130 h 190"/>
                <a:gd name="T56" fmla="*/ 64 w 92"/>
                <a:gd name="T57" fmla="*/ 119 h 190"/>
                <a:gd name="T58" fmla="*/ 74 w 92"/>
                <a:gd name="T59" fmla="*/ 98 h 190"/>
                <a:gd name="T60" fmla="*/ 81 w 92"/>
                <a:gd name="T61" fmla="*/ 56 h 190"/>
                <a:gd name="T62" fmla="*/ 85 w 92"/>
                <a:gd name="T63" fmla="*/ 49 h 190"/>
                <a:gd name="T64" fmla="*/ 88 w 92"/>
                <a:gd name="T65" fmla="*/ 35 h 190"/>
                <a:gd name="T66" fmla="*/ 88 w 92"/>
                <a:gd name="T67" fmla="*/ 21 h 190"/>
                <a:gd name="T68" fmla="*/ 92 w 92"/>
                <a:gd name="T69" fmla="*/ 10 h 190"/>
                <a:gd name="T70" fmla="*/ 88 w 92"/>
                <a:gd name="T71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0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>
                <a:gd name="T0" fmla="*/ 42 w 60"/>
                <a:gd name="T1" fmla="*/ 4 h 60"/>
                <a:gd name="T2" fmla="*/ 38 w 60"/>
                <a:gd name="T3" fmla="*/ 4 h 60"/>
                <a:gd name="T4" fmla="*/ 38 w 60"/>
                <a:gd name="T5" fmla="*/ 11 h 60"/>
                <a:gd name="T6" fmla="*/ 35 w 60"/>
                <a:gd name="T7" fmla="*/ 11 h 60"/>
                <a:gd name="T8" fmla="*/ 35 w 60"/>
                <a:gd name="T9" fmla="*/ 14 h 60"/>
                <a:gd name="T10" fmla="*/ 17 w 60"/>
                <a:gd name="T11" fmla="*/ 4 h 60"/>
                <a:gd name="T12" fmla="*/ 10 w 60"/>
                <a:gd name="T13" fmla="*/ 4 h 60"/>
                <a:gd name="T14" fmla="*/ 10 w 60"/>
                <a:gd name="T15" fmla="*/ 4 h 60"/>
                <a:gd name="T16" fmla="*/ 7 w 60"/>
                <a:gd name="T17" fmla="*/ 4 h 60"/>
                <a:gd name="T18" fmla="*/ 3 w 60"/>
                <a:gd name="T19" fmla="*/ 7 h 60"/>
                <a:gd name="T20" fmla="*/ 0 w 60"/>
                <a:gd name="T21" fmla="*/ 11 h 60"/>
                <a:gd name="T22" fmla="*/ 0 w 60"/>
                <a:gd name="T23" fmla="*/ 18 h 60"/>
                <a:gd name="T24" fmla="*/ 7 w 60"/>
                <a:gd name="T25" fmla="*/ 36 h 60"/>
                <a:gd name="T26" fmla="*/ 7 w 60"/>
                <a:gd name="T27" fmla="*/ 36 h 60"/>
                <a:gd name="T28" fmla="*/ 10 w 60"/>
                <a:gd name="T29" fmla="*/ 39 h 60"/>
                <a:gd name="T30" fmla="*/ 14 w 60"/>
                <a:gd name="T31" fmla="*/ 43 h 60"/>
                <a:gd name="T32" fmla="*/ 17 w 60"/>
                <a:gd name="T33" fmla="*/ 50 h 60"/>
                <a:gd name="T34" fmla="*/ 17 w 60"/>
                <a:gd name="T35" fmla="*/ 53 h 60"/>
                <a:gd name="T36" fmla="*/ 24 w 60"/>
                <a:gd name="T37" fmla="*/ 57 h 60"/>
                <a:gd name="T38" fmla="*/ 31 w 60"/>
                <a:gd name="T39" fmla="*/ 60 h 60"/>
                <a:gd name="T40" fmla="*/ 38 w 60"/>
                <a:gd name="T41" fmla="*/ 60 h 60"/>
                <a:gd name="T42" fmla="*/ 42 w 60"/>
                <a:gd name="T43" fmla="*/ 60 h 60"/>
                <a:gd name="T44" fmla="*/ 45 w 60"/>
                <a:gd name="T45" fmla="*/ 57 h 60"/>
                <a:gd name="T46" fmla="*/ 52 w 60"/>
                <a:gd name="T47" fmla="*/ 53 h 60"/>
                <a:gd name="T48" fmla="*/ 56 w 60"/>
                <a:gd name="T49" fmla="*/ 46 h 60"/>
                <a:gd name="T50" fmla="*/ 60 w 60"/>
                <a:gd name="T51" fmla="*/ 39 h 60"/>
                <a:gd name="T52" fmla="*/ 60 w 60"/>
                <a:gd name="T53" fmla="*/ 36 h 60"/>
                <a:gd name="T54" fmla="*/ 60 w 60"/>
                <a:gd name="T55" fmla="*/ 25 h 60"/>
                <a:gd name="T56" fmla="*/ 60 w 60"/>
                <a:gd name="T57" fmla="*/ 18 h 60"/>
                <a:gd name="T58" fmla="*/ 60 w 60"/>
                <a:gd name="T59" fmla="*/ 11 h 60"/>
                <a:gd name="T60" fmla="*/ 60 w 60"/>
                <a:gd name="T61" fmla="*/ 7 h 60"/>
                <a:gd name="T62" fmla="*/ 56 w 60"/>
                <a:gd name="T63" fmla="*/ 7 h 60"/>
                <a:gd name="T64" fmla="*/ 52 w 60"/>
                <a:gd name="T65" fmla="*/ 7 h 60"/>
                <a:gd name="T66" fmla="*/ 49 w 60"/>
                <a:gd name="T67" fmla="*/ 4 h 60"/>
                <a:gd name="T68" fmla="*/ 45 w 60"/>
                <a:gd name="T69" fmla="*/ 0 h 60"/>
                <a:gd name="T70" fmla="*/ 42 w 60"/>
                <a:gd name="T71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1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>
                <a:gd name="T0" fmla="*/ 7 w 11"/>
                <a:gd name="T1" fmla="*/ 0 h 18"/>
                <a:gd name="T2" fmla="*/ 0 w 11"/>
                <a:gd name="T3" fmla="*/ 4 h 18"/>
                <a:gd name="T4" fmla="*/ 0 w 11"/>
                <a:gd name="T5" fmla="*/ 11 h 18"/>
                <a:gd name="T6" fmla="*/ 0 w 11"/>
                <a:gd name="T7" fmla="*/ 14 h 18"/>
                <a:gd name="T8" fmla="*/ 7 w 11"/>
                <a:gd name="T9" fmla="*/ 18 h 18"/>
                <a:gd name="T10" fmla="*/ 11 w 11"/>
                <a:gd name="T11" fmla="*/ 14 h 18"/>
                <a:gd name="T12" fmla="*/ 11 w 11"/>
                <a:gd name="T13" fmla="*/ 11 h 18"/>
                <a:gd name="T14" fmla="*/ 11 w 11"/>
                <a:gd name="T15" fmla="*/ 4 h 18"/>
                <a:gd name="T16" fmla="*/ 7 w 11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2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>
                <a:gd name="T0" fmla="*/ 22 w 39"/>
                <a:gd name="T1" fmla="*/ 0 h 102"/>
                <a:gd name="T2" fmla="*/ 22 w 39"/>
                <a:gd name="T3" fmla="*/ 0 h 102"/>
                <a:gd name="T4" fmla="*/ 15 w 39"/>
                <a:gd name="T5" fmla="*/ 0 h 102"/>
                <a:gd name="T6" fmla="*/ 11 w 39"/>
                <a:gd name="T7" fmla="*/ 3 h 102"/>
                <a:gd name="T8" fmla="*/ 8 w 39"/>
                <a:gd name="T9" fmla="*/ 3 h 102"/>
                <a:gd name="T10" fmla="*/ 4 w 39"/>
                <a:gd name="T11" fmla="*/ 10 h 102"/>
                <a:gd name="T12" fmla="*/ 4 w 39"/>
                <a:gd name="T13" fmla="*/ 10 h 102"/>
                <a:gd name="T14" fmla="*/ 0 w 39"/>
                <a:gd name="T15" fmla="*/ 18 h 102"/>
                <a:gd name="T16" fmla="*/ 0 w 39"/>
                <a:gd name="T17" fmla="*/ 28 h 102"/>
                <a:gd name="T18" fmla="*/ 0 w 39"/>
                <a:gd name="T19" fmla="*/ 39 h 102"/>
                <a:gd name="T20" fmla="*/ 0 w 39"/>
                <a:gd name="T21" fmla="*/ 46 h 102"/>
                <a:gd name="T22" fmla="*/ 0 w 39"/>
                <a:gd name="T23" fmla="*/ 53 h 102"/>
                <a:gd name="T24" fmla="*/ 4 w 39"/>
                <a:gd name="T25" fmla="*/ 56 h 102"/>
                <a:gd name="T26" fmla="*/ 4 w 39"/>
                <a:gd name="T27" fmla="*/ 56 h 102"/>
                <a:gd name="T28" fmla="*/ 4 w 39"/>
                <a:gd name="T29" fmla="*/ 60 h 102"/>
                <a:gd name="T30" fmla="*/ 4 w 39"/>
                <a:gd name="T31" fmla="*/ 60 h 102"/>
                <a:gd name="T32" fmla="*/ 4 w 39"/>
                <a:gd name="T33" fmla="*/ 63 h 102"/>
                <a:gd name="T34" fmla="*/ 0 w 39"/>
                <a:gd name="T35" fmla="*/ 67 h 102"/>
                <a:gd name="T36" fmla="*/ 0 w 39"/>
                <a:gd name="T37" fmla="*/ 70 h 102"/>
                <a:gd name="T38" fmla="*/ 4 w 39"/>
                <a:gd name="T39" fmla="*/ 77 h 102"/>
                <a:gd name="T40" fmla="*/ 4 w 39"/>
                <a:gd name="T41" fmla="*/ 84 h 102"/>
                <a:gd name="T42" fmla="*/ 8 w 39"/>
                <a:gd name="T43" fmla="*/ 91 h 102"/>
                <a:gd name="T44" fmla="*/ 15 w 39"/>
                <a:gd name="T45" fmla="*/ 99 h 102"/>
                <a:gd name="T46" fmla="*/ 15 w 39"/>
                <a:gd name="T47" fmla="*/ 102 h 102"/>
                <a:gd name="T48" fmla="*/ 18 w 39"/>
                <a:gd name="T49" fmla="*/ 102 h 102"/>
                <a:gd name="T50" fmla="*/ 22 w 39"/>
                <a:gd name="T51" fmla="*/ 99 h 102"/>
                <a:gd name="T52" fmla="*/ 25 w 39"/>
                <a:gd name="T53" fmla="*/ 91 h 102"/>
                <a:gd name="T54" fmla="*/ 25 w 39"/>
                <a:gd name="T55" fmla="*/ 88 h 102"/>
                <a:gd name="T56" fmla="*/ 25 w 39"/>
                <a:gd name="T57" fmla="*/ 77 h 102"/>
                <a:gd name="T58" fmla="*/ 25 w 39"/>
                <a:gd name="T59" fmla="*/ 70 h 102"/>
                <a:gd name="T60" fmla="*/ 25 w 39"/>
                <a:gd name="T61" fmla="*/ 63 h 102"/>
                <a:gd name="T62" fmla="*/ 25 w 39"/>
                <a:gd name="T63" fmla="*/ 60 h 102"/>
                <a:gd name="T64" fmla="*/ 32 w 39"/>
                <a:gd name="T65" fmla="*/ 46 h 102"/>
                <a:gd name="T66" fmla="*/ 32 w 39"/>
                <a:gd name="T67" fmla="*/ 42 h 102"/>
                <a:gd name="T68" fmla="*/ 32 w 39"/>
                <a:gd name="T69" fmla="*/ 39 h 102"/>
                <a:gd name="T70" fmla="*/ 32 w 39"/>
                <a:gd name="T71" fmla="*/ 32 h 102"/>
                <a:gd name="T72" fmla="*/ 32 w 39"/>
                <a:gd name="T73" fmla="*/ 28 h 102"/>
                <a:gd name="T74" fmla="*/ 36 w 39"/>
                <a:gd name="T75" fmla="*/ 25 h 102"/>
                <a:gd name="T76" fmla="*/ 36 w 39"/>
                <a:gd name="T77" fmla="*/ 25 h 102"/>
                <a:gd name="T78" fmla="*/ 36 w 39"/>
                <a:gd name="T79" fmla="*/ 18 h 102"/>
                <a:gd name="T80" fmla="*/ 36 w 39"/>
                <a:gd name="T81" fmla="*/ 10 h 102"/>
                <a:gd name="T82" fmla="*/ 36 w 39"/>
                <a:gd name="T83" fmla="*/ 3 h 102"/>
                <a:gd name="T84" fmla="*/ 39 w 39"/>
                <a:gd name="T85" fmla="*/ 0 h 102"/>
                <a:gd name="T86" fmla="*/ 36 w 39"/>
                <a:gd name="T87" fmla="*/ 0 h 102"/>
                <a:gd name="T88" fmla="*/ 32 w 39"/>
                <a:gd name="T89" fmla="*/ 3 h 102"/>
                <a:gd name="T90" fmla="*/ 25 w 39"/>
                <a:gd name="T91" fmla="*/ 3 h 102"/>
                <a:gd name="T92" fmla="*/ 22 w 39"/>
                <a:gd name="T9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>
                <a:gd name="T0" fmla="*/ 24 w 31"/>
                <a:gd name="T1" fmla="*/ 0 h 35"/>
                <a:gd name="T2" fmla="*/ 21 w 31"/>
                <a:gd name="T3" fmla="*/ 3 h 35"/>
                <a:gd name="T4" fmla="*/ 17 w 31"/>
                <a:gd name="T5" fmla="*/ 7 h 35"/>
                <a:gd name="T6" fmla="*/ 10 w 31"/>
                <a:gd name="T7" fmla="*/ 14 h 35"/>
                <a:gd name="T8" fmla="*/ 7 w 31"/>
                <a:gd name="T9" fmla="*/ 17 h 35"/>
                <a:gd name="T10" fmla="*/ 3 w 31"/>
                <a:gd name="T11" fmla="*/ 24 h 35"/>
                <a:gd name="T12" fmla="*/ 0 w 31"/>
                <a:gd name="T13" fmla="*/ 28 h 35"/>
                <a:gd name="T14" fmla="*/ 0 w 31"/>
                <a:gd name="T15" fmla="*/ 28 h 35"/>
                <a:gd name="T16" fmla="*/ 0 w 31"/>
                <a:gd name="T17" fmla="*/ 31 h 35"/>
                <a:gd name="T18" fmla="*/ 0 w 31"/>
                <a:gd name="T19" fmla="*/ 31 h 35"/>
                <a:gd name="T20" fmla="*/ 0 w 31"/>
                <a:gd name="T21" fmla="*/ 35 h 35"/>
                <a:gd name="T22" fmla="*/ 0 w 31"/>
                <a:gd name="T23" fmla="*/ 35 h 35"/>
                <a:gd name="T24" fmla="*/ 3 w 31"/>
                <a:gd name="T25" fmla="*/ 35 h 35"/>
                <a:gd name="T26" fmla="*/ 10 w 31"/>
                <a:gd name="T27" fmla="*/ 31 h 35"/>
                <a:gd name="T28" fmla="*/ 14 w 31"/>
                <a:gd name="T29" fmla="*/ 28 h 35"/>
                <a:gd name="T30" fmla="*/ 21 w 31"/>
                <a:gd name="T31" fmla="*/ 24 h 35"/>
                <a:gd name="T32" fmla="*/ 21 w 31"/>
                <a:gd name="T33" fmla="*/ 24 h 35"/>
                <a:gd name="T34" fmla="*/ 21 w 31"/>
                <a:gd name="T35" fmla="*/ 21 h 35"/>
                <a:gd name="T36" fmla="*/ 24 w 31"/>
                <a:gd name="T37" fmla="*/ 17 h 35"/>
                <a:gd name="T38" fmla="*/ 28 w 31"/>
                <a:gd name="T39" fmla="*/ 14 h 35"/>
                <a:gd name="T40" fmla="*/ 31 w 31"/>
                <a:gd name="T41" fmla="*/ 10 h 35"/>
                <a:gd name="T42" fmla="*/ 31 w 31"/>
                <a:gd name="T43" fmla="*/ 7 h 35"/>
                <a:gd name="T44" fmla="*/ 31 w 31"/>
                <a:gd name="T45" fmla="*/ 3 h 35"/>
                <a:gd name="T46" fmla="*/ 31 w 31"/>
                <a:gd name="T47" fmla="*/ 3 h 35"/>
                <a:gd name="T48" fmla="*/ 28 w 31"/>
                <a:gd name="T49" fmla="*/ 0 h 35"/>
                <a:gd name="T50" fmla="*/ 24 w 31"/>
                <a:gd name="T5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4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>
                <a:gd name="T0" fmla="*/ 11 w 18"/>
                <a:gd name="T1" fmla="*/ 0 h 28"/>
                <a:gd name="T2" fmla="*/ 7 w 18"/>
                <a:gd name="T3" fmla="*/ 0 h 28"/>
                <a:gd name="T4" fmla="*/ 4 w 18"/>
                <a:gd name="T5" fmla="*/ 3 h 28"/>
                <a:gd name="T6" fmla="*/ 0 w 18"/>
                <a:gd name="T7" fmla="*/ 3 h 28"/>
                <a:gd name="T8" fmla="*/ 0 w 18"/>
                <a:gd name="T9" fmla="*/ 7 h 28"/>
                <a:gd name="T10" fmla="*/ 0 w 18"/>
                <a:gd name="T11" fmla="*/ 14 h 28"/>
                <a:gd name="T12" fmla="*/ 0 w 18"/>
                <a:gd name="T13" fmla="*/ 17 h 28"/>
                <a:gd name="T14" fmla="*/ 0 w 18"/>
                <a:gd name="T15" fmla="*/ 24 h 28"/>
                <a:gd name="T16" fmla="*/ 4 w 18"/>
                <a:gd name="T17" fmla="*/ 28 h 28"/>
                <a:gd name="T18" fmla="*/ 11 w 18"/>
                <a:gd name="T19" fmla="*/ 28 h 28"/>
                <a:gd name="T20" fmla="*/ 14 w 18"/>
                <a:gd name="T21" fmla="*/ 24 h 28"/>
                <a:gd name="T22" fmla="*/ 18 w 18"/>
                <a:gd name="T23" fmla="*/ 21 h 28"/>
                <a:gd name="T24" fmla="*/ 18 w 18"/>
                <a:gd name="T25" fmla="*/ 17 h 28"/>
                <a:gd name="T26" fmla="*/ 18 w 18"/>
                <a:gd name="T27" fmla="*/ 14 h 28"/>
                <a:gd name="T28" fmla="*/ 14 w 18"/>
                <a:gd name="T29" fmla="*/ 10 h 28"/>
                <a:gd name="T30" fmla="*/ 14 w 18"/>
                <a:gd name="T31" fmla="*/ 3 h 28"/>
                <a:gd name="T32" fmla="*/ 11 w 18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5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>
                <a:gd name="T0" fmla="*/ 45 w 67"/>
                <a:gd name="T1" fmla="*/ 0 h 49"/>
                <a:gd name="T2" fmla="*/ 31 w 67"/>
                <a:gd name="T3" fmla="*/ 7 h 49"/>
                <a:gd name="T4" fmla="*/ 21 w 67"/>
                <a:gd name="T5" fmla="*/ 7 h 49"/>
                <a:gd name="T6" fmla="*/ 7 w 67"/>
                <a:gd name="T7" fmla="*/ 14 h 49"/>
                <a:gd name="T8" fmla="*/ 7 w 67"/>
                <a:gd name="T9" fmla="*/ 17 h 49"/>
                <a:gd name="T10" fmla="*/ 3 w 67"/>
                <a:gd name="T11" fmla="*/ 21 h 49"/>
                <a:gd name="T12" fmla="*/ 3 w 67"/>
                <a:gd name="T13" fmla="*/ 24 h 49"/>
                <a:gd name="T14" fmla="*/ 0 w 67"/>
                <a:gd name="T15" fmla="*/ 31 h 49"/>
                <a:gd name="T16" fmla="*/ 0 w 67"/>
                <a:gd name="T17" fmla="*/ 35 h 49"/>
                <a:gd name="T18" fmla="*/ 3 w 67"/>
                <a:gd name="T19" fmla="*/ 35 h 49"/>
                <a:gd name="T20" fmla="*/ 10 w 67"/>
                <a:gd name="T21" fmla="*/ 35 h 49"/>
                <a:gd name="T22" fmla="*/ 17 w 67"/>
                <a:gd name="T23" fmla="*/ 31 h 49"/>
                <a:gd name="T24" fmla="*/ 21 w 67"/>
                <a:gd name="T25" fmla="*/ 31 h 49"/>
                <a:gd name="T26" fmla="*/ 21 w 67"/>
                <a:gd name="T27" fmla="*/ 31 h 49"/>
                <a:gd name="T28" fmla="*/ 21 w 67"/>
                <a:gd name="T29" fmla="*/ 31 h 49"/>
                <a:gd name="T30" fmla="*/ 24 w 67"/>
                <a:gd name="T31" fmla="*/ 39 h 49"/>
                <a:gd name="T32" fmla="*/ 24 w 67"/>
                <a:gd name="T33" fmla="*/ 42 h 49"/>
                <a:gd name="T34" fmla="*/ 28 w 67"/>
                <a:gd name="T35" fmla="*/ 46 h 49"/>
                <a:gd name="T36" fmla="*/ 31 w 67"/>
                <a:gd name="T37" fmla="*/ 46 h 49"/>
                <a:gd name="T38" fmla="*/ 38 w 67"/>
                <a:gd name="T39" fmla="*/ 46 h 49"/>
                <a:gd name="T40" fmla="*/ 42 w 67"/>
                <a:gd name="T41" fmla="*/ 49 h 49"/>
                <a:gd name="T42" fmla="*/ 45 w 67"/>
                <a:gd name="T43" fmla="*/ 46 h 49"/>
                <a:gd name="T44" fmla="*/ 49 w 67"/>
                <a:gd name="T45" fmla="*/ 42 h 49"/>
                <a:gd name="T46" fmla="*/ 49 w 67"/>
                <a:gd name="T47" fmla="*/ 35 h 49"/>
                <a:gd name="T48" fmla="*/ 45 w 67"/>
                <a:gd name="T49" fmla="*/ 31 h 49"/>
                <a:gd name="T50" fmla="*/ 45 w 67"/>
                <a:gd name="T51" fmla="*/ 28 h 49"/>
                <a:gd name="T52" fmla="*/ 49 w 67"/>
                <a:gd name="T53" fmla="*/ 28 h 49"/>
                <a:gd name="T54" fmla="*/ 49 w 67"/>
                <a:gd name="T55" fmla="*/ 28 h 49"/>
                <a:gd name="T56" fmla="*/ 53 w 67"/>
                <a:gd name="T57" fmla="*/ 31 h 49"/>
                <a:gd name="T58" fmla="*/ 56 w 67"/>
                <a:gd name="T59" fmla="*/ 35 h 49"/>
                <a:gd name="T60" fmla="*/ 56 w 67"/>
                <a:gd name="T61" fmla="*/ 35 h 49"/>
                <a:gd name="T62" fmla="*/ 60 w 67"/>
                <a:gd name="T63" fmla="*/ 31 h 49"/>
                <a:gd name="T64" fmla="*/ 63 w 67"/>
                <a:gd name="T65" fmla="*/ 28 h 49"/>
                <a:gd name="T66" fmla="*/ 67 w 67"/>
                <a:gd name="T67" fmla="*/ 21 h 49"/>
                <a:gd name="T68" fmla="*/ 67 w 67"/>
                <a:gd name="T69" fmla="*/ 14 h 49"/>
                <a:gd name="T70" fmla="*/ 63 w 67"/>
                <a:gd name="T71" fmla="*/ 10 h 49"/>
                <a:gd name="T72" fmla="*/ 60 w 67"/>
                <a:gd name="T73" fmla="*/ 3 h 49"/>
                <a:gd name="T74" fmla="*/ 53 w 67"/>
                <a:gd name="T75" fmla="*/ 0 h 49"/>
                <a:gd name="T76" fmla="*/ 49 w 67"/>
                <a:gd name="T77" fmla="*/ 0 h 49"/>
                <a:gd name="T78" fmla="*/ 45 w 67"/>
                <a:gd name="T7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6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>
                <a:gd name="T0" fmla="*/ 14 w 133"/>
                <a:gd name="T1" fmla="*/ 134 h 158"/>
                <a:gd name="T2" fmla="*/ 24 w 133"/>
                <a:gd name="T3" fmla="*/ 141 h 158"/>
                <a:gd name="T4" fmla="*/ 42 w 133"/>
                <a:gd name="T5" fmla="*/ 144 h 158"/>
                <a:gd name="T6" fmla="*/ 52 w 133"/>
                <a:gd name="T7" fmla="*/ 148 h 158"/>
                <a:gd name="T8" fmla="*/ 66 w 133"/>
                <a:gd name="T9" fmla="*/ 158 h 158"/>
                <a:gd name="T10" fmla="*/ 77 w 133"/>
                <a:gd name="T11" fmla="*/ 155 h 158"/>
                <a:gd name="T12" fmla="*/ 84 w 133"/>
                <a:gd name="T13" fmla="*/ 141 h 158"/>
                <a:gd name="T14" fmla="*/ 88 w 133"/>
                <a:gd name="T15" fmla="*/ 127 h 158"/>
                <a:gd name="T16" fmla="*/ 98 w 133"/>
                <a:gd name="T17" fmla="*/ 120 h 158"/>
                <a:gd name="T18" fmla="*/ 105 w 133"/>
                <a:gd name="T19" fmla="*/ 102 h 158"/>
                <a:gd name="T20" fmla="*/ 119 w 133"/>
                <a:gd name="T21" fmla="*/ 95 h 158"/>
                <a:gd name="T22" fmla="*/ 123 w 133"/>
                <a:gd name="T23" fmla="*/ 88 h 158"/>
                <a:gd name="T24" fmla="*/ 112 w 133"/>
                <a:gd name="T25" fmla="*/ 81 h 158"/>
                <a:gd name="T26" fmla="*/ 105 w 133"/>
                <a:gd name="T27" fmla="*/ 77 h 158"/>
                <a:gd name="T28" fmla="*/ 116 w 133"/>
                <a:gd name="T29" fmla="*/ 56 h 158"/>
                <a:gd name="T30" fmla="*/ 126 w 133"/>
                <a:gd name="T31" fmla="*/ 46 h 158"/>
                <a:gd name="T32" fmla="*/ 112 w 133"/>
                <a:gd name="T33" fmla="*/ 39 h 158"/>
                <a:gd name="T34" fmla="*/ 133 w 133"/>
                <a:gd name="T35" fmla="*/ 28 h 158"/>
                <a:gd name="T36" fmla="*/ 126 w 133"/>
                <a:gd name="T37" fmla="*/ 18 h 158"/>
                <a:gd name="T38" fmla="*/ 116 w 133"/>
                <a:gd name="T39" fmla="*/ 7 h 158"/>
                <a:gd name="T40" fmla="*/ 112 w 133"/>
                <a:gd name="T41" fmla="*/ 0 h 158"/>
                <a:gd name="T42" fmla="*/ 98 w 133"/>
                <a:gd name="T43" fmla="*/ 3 h 158"/>
                <a:gd name="T44" fmla="*/ 88 w 133"/>
                <a:gd name="T45" fmla="*/ 11 h 158"/>
                <a:gd name="T46" fmla="*/ 70 w 133"/>
                <a:gd name="T47" fmla="*/ 39 h 158"/>
                <a:gd name="T48" fmla="*/ 59 w 133"/>
                <a:gd name="T49" fmla="*/ 46 h 158"/>
                <a:gd name="T50" fmla="*/ 45 w 133"/>
                <a:gd name="T51" fmla="*/ 56 h 158"/>
                <a:gd name="T52" fmla="*/ 38 w 133"/>
                <a:gd name="T53" fmla="*/ 67 h 158"/>
                <a:gd name="T54" fmla="*/ 7 w 133"/>
                <a:gd name="T55" fmla="*/ 88 h 158"/>
                <a:gd name="T56" fmla="*/ 0 w 133"/>
                <a:gd name="T57" fmla="*/ 99 h 158"/>
                <a:gd name="T58" fmla="*/ 3 w 133"/>
                <a:gd name="T59" fmla="*/ 120 h 158"/>
                <a:gd name="T60" fmla="*/ 0 w 133"/>
                <a:gd name="T61" fmla="*/ 127 h 158"/>
                <a:gd name="T62" fmla="*/ 38 w 133"/>
                <a:gd name="T63" fmla="*/ 99 h 158"/>
                <a:gd name="T64" fmla="*/ 38 w 133"/>
                <a:gd name="T65" fmla="*/ 99 h 158"/>
                <a:gd name="T66" fmla="*/ 63 w 133"/>
                <a:gd name="T67" fmla="*/ 81 h 158"/>
                <a:gd name="T68" fmla="*/ 95 w 133"/>
                <a:gd name="T69" fmla="*/ 49 h 158"/>
                <a:gd name="T70" fmla="*/ 74 w 133"/>
                <a:gd name="T71" fmla="*/ 74 h 158"/>
                <a:gd name="T72" fmla="*/ 74 w 133"/>
                <a:gd name="T73" fmla="*/ 74 h 158"/>
                <a:gd name="T74" fmla="*/ 59 w 133"/>
                <a:gd name="T75" fmla="*/ 81 h 158"/>
                <a:gd name="T76" fmla="*/ 52 w 133"/>
                <a:gd name="T77" fmla="*/ 85 h 158"/>
                <a:gd name="T78" fmla="*/ 45 w 133"/>
                <a:gd name="T79" fmla="*/ 92 h 158"/>
                <a:gd name="T80" fmla="*/ 49 w 133"/>
                <a:gd name="T81" fmla="*/ 88 h 158"/>
                <a:gd name="T82" fmla="*/ 28 w 133"/>
                <a:gd name="T83" fmla="*/ 99 h 158"/>
                <a:gd name="T84" fmla="*/ 21 w 133"/>
                <a:gd name="T85" fmla="*/ 92 h 158"/>
                <a:gd name="T86" fmla="*/ 28 w 133"/>
                <a:gd name="T87" fmla="*/ 99 h 158"/>
                <a:gd name="T88" fmla="*/ 28 w 133"/>
                <a:gd name="T89" fmla="*/ 9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7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>
                <a:gd name="T0" fmla="*/ 95 w 137"/>
                <a:gd name="T1" fmla="*/ 46 h 113"/>
                <a:gd name="T2" fmla="*/ 95 w 137"/>
                <a:gd name="T3" fmla="*/ 46 h 113"/>
                <a:gd name="T4" fmla="*/ 91 w 137"/>
                <a:gd name="T5" fmla="*/ 46 h 113"/>
                <a:gd name="T6" fmla="*/ 88 w 137"/>
                <a:gd name="T7" fmla="*/ 46 h 113"/>
                <a:gd name="T8" fmla="*/ 84 w 137"/>
                <a:gd name="T9" fmla="*/ 42 h 113"/>
                <a:gd name="T10" fmla="*/ 81 w 137"/>
                <a:gd name="T11" fmla="*/ 39 h 113"/>
                <a:gd name="T12" fmla="*/ 81 w 137"/>
                <a:gd name="T13" fmla="*/ 39 h 113"/>
                <a:gd name="T14" fmla="*/ 77 w 137"/>
                <a:gd name="T15" fmla="*/ 35 h 113"/>
                <a:gd name="T16" fmla="*/ 74 w 137"/>
                <a:gd name="T17" fmla="*/ 35 h 113"/>
                <a:gd name="T18" fmla="*/ 70 w 137"/>
                <a:gd name="T19" fmla="*/ 32 h 113"/>
                <a:gd name="T20" fmla="*/ 63 w 137"/>
                <a:gd name="T21" fmla="*/ 28 h 113"/>
                <a:gd name="T22" fmla="*/ 60 w 137"/>
                <a:gd name="T23" fmla="*/ 21 h 113"/>
                <a:gd name="T24" fmla="*/ 53 w 137"/>
                <a:gd name="T25" fmla="*/ 17 h 113"/>
                <a:gd name="T26" fmla="*/ 46 w 137"/>
                <a:gd name="T27" fmla="*/ 14 h 113"/>
                <a:gd name="T28" fmla="*/ 42 w 137"/>
                <a:gd name="T29" fmla="*/ 10 h 113"/>
                <a:gd name="T30" fmla="*/ 42 w 137"/>
                <a:gd name="T31" fmla="*/ 10 h 113"/>
                <a:gd name="T32" fmla="*/ 39 w 137"/>
                <a:gd name="T33" fmla="*/ 10 h 113"/>
                <a:gd name="T34" fmla="*/ 32 w 137"/>
                <a:gd name="T35" fmla="*/ 7 h 113"/>
                <a:gd name="T36" fmla="*/ 21 w 137"/>
                <a:gd name="T37" fmla="*/ 3 h 113"/>
                <a:gd name="T38" fmla="*/ 10 w 137"/>
                <a:gd name="T39" fmla="*/ 3 h 113"/>
                <a:gd name="T40" fmla="*/ 3 w 137"/>
                <a:gd name="T41" fmla="*/ 0 h 113"/>
                <a:gd name="T42" fmla="*/ 0 w 137"/>
                <a:gd name="T43" fmla="*/ 81 h 113"/>
                <a:gd name="T44" fmla="*/ 14 w 137"/>
                <a:gd name="T45" fmla="*/ 88 h 113"/>
                <a:gd name="T46" fmla="*/ 28 w 137"/>
                <a:gd name="T47" fmla="*/ 84 h 113"/>
                <a:gd name="T48" fmla="*/ 28 w 137"/>
                <a:gd name="T49" fmla="*/ 81 h 113"/>
                <a:gd name="T50" fmla="*/ 32 w 137"/>
                <a:gd name="T51" fmla="*/ 77 h 113"/>
                <a:gd name="T52" fmla="*/ 35 w 137"/>
                <a:gd name="T53" fmla="*/ 74 h 113"/>
                <a:gd name="T54" fmla="*/ 39 w 137"/>
                <a:gd name="T55" fmla="*/ 70 h 113"/>
                <a:gd name="T56" fmla="*/ 46 w 137"/>
                <a:gd name="T57" fmla="*/ 70 h 113"/>
                <a:gd name="T58" fmla="*/ 56 w 137"/>
                <a:gd name="T59" fmla="*/ 70 h 113"/>
                <a:gd name="T60" fmla="*/ 81 w 137"/>
                <a:gd name="T61" fmla="*/ 84 h 113"/>
                <a:gd name="T62" fmla="*/ 91 w 137"/>
                <a:gd name="T63" fmla="*/ 98 h 113"/>
                <a:gd name="T64" fmla="*/ 109 w 137"/>
                <a:gd name="T65" fmla="*/ 106 h 113"/>
                <a:gd name="T66" fmla="*/ 134 w 137"/>
                <a:gd name="T67" fmla="*/ 113 h 113"/>
                <a:gd name="T68" fmla="*/ 134 w 137"/>
                <a:gd name="T69" fmla="*/ 113 h 113"/>
                <a:gd name="T70" fmla="*/ 137 w 137"/>
                <a:gd name="T71" fmla="*/ 109 h 113"/>
                <a:gd name="T72" fmla="*/ 137 w 137"/>
                <a:gd name="T73" fmla="*/ 106 h 113"/>
                <a:gd name="T74" fmla="*/ 134 w 137"/>
                <a:gd name="T75" fmla="*/ 102 h 113"/>
                <a:gd name="T76" fmla="*/ 130 w 137"/>
                <a:gd name="T77" fmla="*/ 98 h 113"/>
                <a:gd name="T78" fmla="*/ 123 w 137"/>
                <a:gd name="T79" fmla="*/ 91 h 113"/>
                <a:gd name="T80" fmla="*/ 116 w 137"/>
                <a:gd name="T81" fmla="*/ 88 h 113"/>
                <a:gd name="T82" fmla="*/ 113 w 137"/>
                <a:gd name="T83" fmla="*/ 81 h 113"/>
                <a:gd name="T84" fmla="*/ 106 w 137"/>
                <a:gd name="T85" fmla="*/ 77 h 113"/>
                <a:gd name="T86" fmla="*/ 102 w 137"/>
                <a:gd name="T87" fmla="*/ 74 h 113"/>
                <a:gd name="T88" fmla="*/ 102 w 137"/>
                <a:gd name="T89" fmla="*/ 74 h 113"/>
                <a:gd name="T90" fmla="*/ 84 w 137"/>
                <a:gd name="T91" fmla="*/ 63 h 113"/>
                <a:gd name="T92" fmla="*/ 102 w 137"/>
                <a:gd name="T93" fmla="*/ 56 h 113"/>
                <a:gd name="T94" fmla="*/ 95 w 137"/>
                <a:gd name="T95" fmla="*/ 4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8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>
                <a:gd name="T0" fmla="*/ 0 w 130"/>
                <a:gd name="T1" fmla="*/ 14 h 113"/>
                <a:gd name="T2" fmla="*/ 7 w 130"/>
                <a:gd name="T3" fmla="*/ 21 h 113"/>
                <a:gd name="T4" fmla="*/ 11 w 130"/>
                <a:gd name="T5" fmla="*/ 28 h 113"/>
                <a:gd name="T6" fmla="*/ 14 w 130"/>
                <a:gd name="T7" fmla="*/ 35 h 113"/>
                <a:gd name="T8" fmla="*/ 14 w 130"/>
                <a:gd name="T9" fmla="*/ 42 h 113"/>
                <a:gd name="T10" fmla="*/ 18 w 130"/>
                <a:gd name="T11" fmla="*/ 46 h 113"/>
                <a:gd name="T12" fmla="*/ 18 w 130"/>
                <a:gd name="T13" fmla="*/ 49 h 113"/>
                <a:gd name="T14" fmla="*/ 21 w 130"/>
                <a:gd name="T15" fmla="*/ 53 h 113"/>
                <a:gd name="T16" fmla="*/ 25 w 130"/>
                <a:gd name="T17" fmla="*/ 53 h 113"/>
                <a:gd name="T18" fmla="*/ 32 w 130"/>
                <a:gd name="T19" fmla="*/ 53 h 113"/>
                <a:gd name="T20" fmla="*/ 39 w 130"/>
                <a:gd name="T21" fmla="*/ 53 h 113"/>
                <a:gd name="T22" fmla="*/ 46 w 130"/>
                <a:gd name="T23" fmla="*/ 56 h 113"/>
                <a:gd name="T24" fmla="*/ 49 w 130"/>
                <a:gd name="T25" fmla="*/ 56 h 113"/>
                <a:gd name="T26" fmla="*/ 56 w 130"/>
                <a:gd name="T27" fmla="*/ 60 h 113"/>
                <a:gd name="T28" fmla="*/ 67 w 130"/>
                <a:gd name="T29" fmla="*/ 60 h 113"/>
                <a:gd name="T30" fmla="*/ 74 w 130"/>
                <a:gd name="T31" fmla="*/ 60 h 113"/>
                <a:gd name="T32" fmla="*/ 78 w 130"/>
                <a:gd name="T33" fmla="*/ 64 h 113"/>
                <a:gd name="T34" fmla="*/ 92 w 130"/>
                <a:gd name="T35" fmla="*/ 78 h 113"/>
                <a:gd name="T36" fmla="*/ 102 w 130"/>
                <a:gd name="T37" fmla="*/ 95 h 113"/>
                <a:gd name="T38" fmla="*/ 120 w 130"/>
                <a:gd name="T39" fmla="*/ 113 h 113"/>
                <a:gd name="T40" fmla="*/ 123 w 130"/>
                <a:gd name="T41" fmla="*/ 113 h 113"/>
                <a:gd name="T42" fmla="*/ 130 w 130"/>
                <a:gd name="T43" fmla="*/ 32 h 113"/>
                <a:gd name="T44" fmla="*/ 123 w 130"/>
                <a:gd name="T45" fmla="*/ 28 h 113"/>
                <a:gd name="T46" fmla="*/ 116 w 130"/>
                <a:gd name="T47" fmla="*/ 25 h 113"/>
                <a:gd name="T48" fmla="*/ 106 w 130"/>
                <a:gd name="T49" fmla="*/ 18 h 113"/>
                <a:gd name="T50" fmla="*/ 99 w 130"/>
                <a:gd name="T51" fmla="*/ 18 h 113"/>
                <a:gd name="T52" fmla="*/ 92 w 130"/>
                <a:gd name="T53" fmla="*/ 14 h 113"/>
                <a:gd name="T54" fmla="*/ 81 w 130"/>
                <a:gd name="T55" fmla="*/ 18 h 113"/>
                <a:gd name="T56" fmla="*/ 78 w 130"/>
                <a:gd name="T57" fmla="*/ 21 h 113"/>
                <a:gd name="T58" fmla="*/ 78 w 130"/>
                <a:gd name="T59" fmla="*/ 25 h 113"/>
                <a:gd name="T60" fmla="*/ 74 w 130"/>
                <a:gd name="T61" fmla="*/ 28 h 113"/>
                <a:gd name="T62" fmla="*/ 74 w 130"/>
                <a:gd name="T63" fmla="*/ 35 h 113"/>
                <a:gd name="T64" fmla="*/ 70 w 130"/>
                <a:gd name="T65" fmla="*/ 42 h 113"/>
                <a:gd name="T66" fmla="*/ 67 w 130"/>
                <a:gd name="T67" fmla="*/ 46 h 113"/>
                <a:gd name="T68" fmla="*/ 60 w 130"/>
                <a:gd name="T69" fmla="*/ 46 h 113"/>
                <a:gd name="T70" fmla="*/ 53 w 130"/>
                <a:gd name="T71" fmla="*/ 46 h 113"/>
                <a:gd name="T72" fmla="*/ 46 w 130"/>
                <a:gd name="T73" fmla="*/ 42 h 113"/>
                <a:gd name="T74" fmla="*/ 42 w 130"/>
                <a:gd name="T75" fmla="*/ 35 h 113"/>
                <a:gd name="T76" fmla="*/ 39 w 130"/>
                <a:gd name="T77" fmla="*/ 28 h 113"/>
                <a:gd name="T78" fmla="*/ 35 w 130"/>
                <a:gd name="T79" fmla="*/ 21 h 113"/>
                <a:gd name="T80" fmla="*/ 35 w 130"/>
                <a:gd name="T81" fmla="*/ 18 h 113"/>
                <a:gd name="T82" fmla="*/ 32 w 130"/>
                <a:gd name="T83" fmla="*/ 14 h 113"/>
                <a:gd name="T84" fmla="*/ 32 w 130"/>
                <a:gd name="T85" fmla="*/ 14 h 113"/>
                <a:gd name="T86" fmla="*/ 28 w 130"/>
                <a:gd name="T87" fmla="*/ 11 h 113"/>
                <a:gd name="T88" fmla="*/ 25 w 130"/>
                <a:gd name="T89" fmla="*/ 7 h 113"/>
                <a:gd name="T90" fmla="*/ 21 w 130"/>
                <a:gd name="T91" fmla="*/ 4 h 113"/>
                <a:gd name="T92" fmla="*/ 14 w 130"/>
                <a:gd name="T93" fmla="*/ 0 h 113"/>
                <a:gd name="T94" fmla="*/ 7 w 130"/>
                <a:gd name="T95" fmla="*/ 0 h 113"/>
                <a:gd name="T96" fmla="*/ 4 w 130"/>
                <a:gd name="T97" fmla="*/ 7 h 113"/>
                <a:gd name="T98" fmla="*/ 4 w 130"/>
                <a:gd name="T99" fmla="*/ 7 h 113"/>
                <a:gd name="T100" fmla="*/ 0 w 130"/>
                <a:gd name="T101" fmla="*/ 11 h 113"/>
                <a:gd name="T102" fmla="*/ 0 w 130"/>
                <a:gd name="T103" fmla="*/ 11 h 113"/>
                <a:gd name="T104" fmla="*/ 0 w 130"/>
                <a:gd name="T105" fmla="*/ 1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9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>
                <a:gd name="T0" fmla="*/ 458 w 536"/>
                <a:gd name="T1" fmla="*/ 117 h 430"/>
                <a:gd name="T2" fmla="*/ 437 w 536"/>
                <a:gd name="T3" fmla="*/ 95 h 430"/>
                <a:gd name="T4" fmla="*/ 430 w 536"/>
                <a:gd name="T5" fmla="*/ 71 h 430"/>
                <a:gd name="T6" fmla="*/ 416 w 536"/>
                <a:gd name="T7" fmla="*/ 46 h 430"/>
                <a:gd name="T8" fmla="*/ 399 w 536"/>
                <a:gd name="T9" fmla="*/ 43 h 430"/>
                <a:gd name="T10" fmla="*/ 399 w 536"/>
                <a:gd name="T11" fmla="*/ 25 h 430"/>
                <a:gd name="T12" fmla="*/ 391 w 536"/>
                <a:gd name="T13" fmla="*/ 4 h 430"/>
                <a:gd name="T14" fmla="*/ 377 w 536"/>
                <a:gd name="T15" fmla="*/ 7 h 430"/>
                <a:gd name="T16" fmla="*/ 374 w 536"/>
                <a:gd name="T17" fmla="*/ 53 h 430"/>
                <a:gd name="T18" fmla="*/ 356 w 536"/>
                <a:gd name="T19" fmla="*/ 88 h 430"/>
                <a:gd name="T20" fmla="*/ 342 w 536"/>
                <a:gd name="T21" fmla="*/ 81 h 430"/>
                <a:gd name="T22" fmla="*/ 303 w 536"/>
                <a:gd name="T23" fmla="*/ 57 h 430"/>
                <a:gd name="T24" fmla="*/ 310 w 536"/>
                <a:gd name="T25" fmla="*/ 36 h 430"/>
                <a:gd name="T26" fmla="*/ 318 w 536"/>
                <a:gd name="T27" fmla="*/ 22 h 430"/>
                <a:gd name="T28" fmla="*/ 296 w 536"/>
                <a:gd name="T29" fmla="*/ 14 h 430"/>
                <a:gd name="T30" fmla="*/ 272 w 536"/>
                <a:gd name="T31" fmla="*/ 4 h 430"/>
                <a:gd name="T32" fmla="*/ 265 w 536"/>
                <a:gd name="T33" fmla="*/ 11 h 430"/>
                <a:gd name="T34" fmla="*/ 258 w 536"/>
                <a:gd name="T35" fmla="*/ 7 h 430"/>
                <a:gd name="T36" fmla="*/ 247 w 536"/>
                <a:gd name="T37" fmla="*/ 0 h 430"/>
                <a:gd name="T38" fmla="*/ 233 w 536"/>
                <a:gd name="T39" fmla="*/ 11 h 430"/>
                <a:gd name="T40" fmla="*/ 240 w 536"/>
                <a:gd name="T41" fmla="*/ 18 h 430"/>
                <a:gd name="T42" fmla="*/ 212 w 536"/>
                <a:gd name="T43" fmla="*/ 29 h 430"/>
                <a:gd name="T44" fmla="*/ 205 w 536"/>
                <a:gd name="T45" fmla="*/ 46 h 430"/>
                <a:gd name="T46" fmla="*/ 212 w 536"/>
                <a:gd name="T47" fmla="*/ 60 h 430"/>
                <a:gd name="T48" fmla="*/ 198 w 536"/>
                <a:gd name="T49" fmla="*/ 60 h 430"/>
                <a:gd name="T50" fmla="*/ 177 w 536"/>
                <a:gd name="T51" fmla="*/ 50 h 430"/>
                <a:gd name="T52" fmla="*/ 145 w 536"/>
                <a:gd name="T53" fmla="*/ 67 h 430"/>
                <a:gd name="T54" fmla="*/ 134 w 536"/>
                <a:gd name="T55" fmla="*/ 85 h 430"/>
                <a:gd name="T56" fmla="*/ 120 w 536"/>
                <a:gd name="T57" fmla="*/ 95 h 430"/>
                <a:gd name="T58" fmla="*/ 110 w 536"/>
                <a:gd name="T59" fmla="*/ 120 h 430"/>
                <a:gd name="T60" fmla="*/ 64 w 536"/>
                <a:gd name="T61" fmla="*/ 141 h 430"/>
                <a:gd name="T62" fmla="*/ 15 w 536"/>
                <a:gd name="T63" fmla="*/ 159 h 430"/>
                <a:gd name="T64" fmla="*/ 0 w 536"/>
                <a:gd name="T65" fmla="*/ 187 h 430"/>
                <a:gd name="T66" fmla="*/ 7 w 536"/>
                <a:gd name="T67" fmla="*/ 215 h 430"/>
                <a:gd name="T68" fmla="*/ 18 w 536"/>
                <a:gd name="T69" fmla="*/ 282 h 430"/>
                <a:gd name="T70" fmla="*/ 29 w 536"/>
                <a:gd name="T71" fmla="*/ 314 h 430"/>
                <a:gd name="T72" fmla="*/ 18 w 536"/>
                <a:gd name="T73" fmla="*/ 356 h 430"/>
                <a:gd name="T74" fmla="*/ 29 w 536"/>
                <a:gd name="T75" fmla="*/ 360 h 430"/>
                <a:gd name="T76" fmla="*/ 36 w 536"/>
                <a:gd name="T77" fmla="*/ 370 h 430"/>
                <a:gd name="T78" fmla="*/ 67 w 536"/>
                <a:gd name="T79" fmla="*/ 370 h 430"/>
                <a:gd name="T80" fmla="*/ 81 w 536"/>
                <a:gd name="T81" fmla="*/ 356 h 430"/>
                <a:gd name="T82" fmla="*/ 131 w 536"/>
                <a:gd name="T83" fmla="*/ 360 h 430"/>
                <a:gd name="T84" fmla="*/ 148 w 536"/>
                <a:gd name="T85" fmla="*/ 342 h 430"/>
                <a:gd name="T86" fmla="*/ 222 w 536"/>
                <a:gd name="T87" fmla="*/ 310 h 430"/>
                <a:gd name="T88" fmla="*/ 286 w 536"/>
                <a:gd name="T89" fmla="*/ 332 h 430"/>
                <a:gd name="T90" fmla="*/ 349 w 536"/>
                <a:gd name="T91" fmla="*/ 381 h 430"/>
                <a:gd name="T92" fmla="*/ 363 w 536"/>
                <a:gd name="T93" fmla="*/ 413 h 430"/>
                <a:gd name="T94" fmla="*/ 399 w 536"/>
                <a:gd name="T95" fmla="*/ 420 h 430"/>
                <a:gd name="T96" fmla="*/ 420 w 536"/>
                <a:gd name="T97" fmla="*/ 416 h 430"/>
                <a:gd name="T98" fmla="*/ 441 w 536"/>
                <a:gd name="T99" fmla="*/ 430 h 430"/>
                <a:gd name="T100" fmla="*/ 480 w 536"/>
                <a:gd name="T101" fmla="*/ 409 h 430"/>
                <a:gd name="T102" fmla="*/ 487 w 536"/>
                <a:gd name="T103" fmla="*/ 377 h 430"/>
                <a:gd name="T104" fmla="*/ 494 w 536"/>
                <a:gd name="T105" fmla="*/ 353 h 430"/>
                <a:gd name="T106" fmla="*/ 508 w 536"/>
                <a:gd name="T107" fmla="*/ 328 h 430"/>
                <a:gd name="T108" fmla="*/ 536 w 536"/>
                <a:gd name="T109" fmla="*/ 289 h 430"/>
                <a:gd name="T110" fmla="*/ 532 w 536"/>
                <a:gd name="T111" fmla="*/ 222 h 430"/>
                <a:gd name="T112" fmla="*/ 515 w 536"/>
                <a:gd name="T113" fmla="*/ 18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0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>
                <a:gd name="T0" fmla="*/ 0 w 21"/>
                <a:gd name="T1" fmla="*/ 3 h 10"/>
                <a:gd name="T2" fmla="*/ 0 w 21"/>
                <a:gd name="T3" fmla="*/ 7 h 10"/>
                <a:gd name="T4" fmla="*/ 4 w 21"/>
                <a:gd name="T5" fmla="*/ 10 h 10"/>
                <a:gd name="T6" fmla="*/ 11 w 21"/>
                <a:gd name="T7" fmla="*/ 10 h 10"/>
                <a:gd name="T8" fmla="*/ 14 w 21"/>
                <a:gd name="T9" fmla="*/ 10 h 10"/>
                <a:gd name="T10" fmla="*/ 18 w 21"/>
                <a:gd name="T11" fmla="*/ 7 h 10"/>
                <a:gd name="T12" fmla="*/ 21 w 21"/>
                <a:gd name="T13" fmla="*/ 3 h 10"/>
                <a:gd name="T14" fmla="*/ 18 w 21"/>
                <a:gd name="T15" fmla="*/ 3 h 10"/>
                <a:gd name="T16" fmla="*/ 14 w 21"/>
                <a:gd name="T17" fmla="*/ 0 h 10"/>
                <a:gd name="T18" fmla="*/ 11 w 21"/>
                <a:gd name="T19" fmla="*/ 0 h 10"/>
                <a:gd name="T20" fmla="*/ 4 w 21"/>
                <a:gd name="T21" fmla="*/ 0 h 10"/>
                <a:gd name="T22" fmla="*/ 0 w 21"/>
                <a:gd name="T23" fmla="*/ 3 h 10"/>
                <a:gd name="T24" fmla="*/ 0 w 21"/>
                <a:gd name="T2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1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>
                <a:gd name="T0" fmla="*/ 0 w 21"/>
                <a:gd name="T1" fmla="*/ 4 h 7"/>
                <a:gd name="T2" fmla="*/ 4 w 21"/>
                <a:gd name="T3" fmla="*/ 7 h 7"/>
                <a:gd name="T4" fmla="*/ 7 w 21"/>
                <a:gd name="T5" fmla="*/ 7 h 7"/>
                <a:gd name="T6" fmla="*/ 11 w 21"/>
                <a:gd name="T7" fmla="*/ 7 h 7"/>
                <a:gd name="T8" fmla="*/ 14 w 21"/>
                <a:gd name="T9" fmla="*/ 7 h 7"/>
                <a:gd name="T10" fmla="*/ 18 w 21"/>
                <a:gd name="T11" fmla="*/ 7 h 7"/>
                <a:gd name="T12" fmla="*/ 21 w 21"/>
                <a:gd name="T13" fmla="*/ 4 h 7"/>
                <a:gd name="T14" fmla="*/ 18 w 21"/>
                <a:gd name="T15" fmla="*/ 0 h 7"/>
                <a:gd name="T16" fmla="*/ 11 w 21"/>
                <a:gd name="T17" fmla="*/ 0 h 7"/>
                <a:gd name="T18" fmla="*/ 7 w 21"/>
                <a:gd name="T19" fmla="*/ 0 h 7"/>
                <a:gd name="T20" fmla="*/ 4 w 21"/>
                <a:gd name="T21" fmla="*/ 0 h 7"/>
                <a:gd name="T22" fmla="*/ 0 w 21"/>
                <a:gd name="T2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2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>
                <a:gd name="T0" fmla="*/ 0 w 15"/>
                <a:gd name="T1" fmla="*/ 14 h 25"/>
                <a:gd name="T2" fmla="*/ 0 w 15"/>
                <a:gd name="T3" fmla="*/ 18 h 25"/>
                <a:gd name="T4" fmla="*/ 4 w 15"/>
                <a:gd name="T5" fmla="*/ 21 h 25"/>
                <a:gd name="T6" fmla="*/ 7 w 15"/>
                <a:gd name="T7" fmla="*/ 25 h 25"/>
                <a:gd name="T8" fmla="*/ 11 w 15"/>
                <a:gd name="T9" fmla="*/ 21 h 25"/>
                <a:gd name="T10" fmla="*/ 15 w 15"/>
                <a:gd name="T11" fmla="*/ 18 h 25"/>
                <a:gd name="T12" fmla="*/ 15 w 15"/>
                <a:gd name="T13" fmla="*/ 14 h 25"/>
                <a:gd name="T14" fmla="*/ 15 w 15"/>
                <a:gd name="T15" fmla="*/ 7 h 25"/>
                <a:gd name="T16" fmla="*/ 11 w 15"/>
                <a:gd name="T17" fmla="*/ 3 h 25"/>
                <a:gd name="T18" fmla="*/ 7 w 15"/>
                <a:gd name="T19" fmla="*/ 0 h 25"/>
                <a:gd name="T20" fmla="*/ 4 w 15"/>
                <a:gd name="T21" fmla="*/ 3 h 25"/>
                <a:gd name="T22" fmla="*/ 0 w 15"/>
                <a:gd name="T23" fmla="*/ 7 h 25"/>
                <a:gd name="T24" fmla="*/ 0 w 15"/>
                <a:gd name="T25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3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>
                <a:gd name="T0" fmla="*/ 43 w 43"/>
                <a:gd name="T1" fmla="*/ 7 h 18"/>
                <a:gd name="T2" fmla="*/ 39 w 43"/>
                <a:gd name="T3" fmla="*/ 4 h 18"/>
                <a:gd name="T4" fmla="*/ 32 w 43"/>
                <a:gd name="T5" fmla="*/ 0 h 18"/>
                <a:gd name="T6" fmla="*/ 22 w 43"/>
                <a:gd name="T7" fmla="*/ 0 h 18"/>
                <a:gd name="T8" fmla="*/ 11 w 43"/>
                <a:gd name="T9" fmla="*/ 0 h 18"/>
                <a:gd name="T10" fmla="*/ 4 w 43"/>
                <a:gd name="T11" fmla="*/ 4 h 18"/>
                <a:gd name="T12" fmla="*/ 0 w 43"/>
                <a:gd name="T13" fmla="*/ 7 h 18"/>
                <a:gd name="T14" fmla="*/ 4 w 43"/>
                <a:gd name="T15" fmla="*/ 14 h 18"/>
                <a:gd name="T16" fmla="*/ 11 w 43"/>
                <a:gd name="T17" fmla="*/ 18 h 18"/>
                <a:gd name="T18" fmla="*/ 22 w 43"/>
                <a:gd name="T19" fmla="*/ 18 h 18"/>
                <a:gd name="T20" fmla="*/ 32 w 43"/>
                <a:gd name="T21" fmla="*/ 18 h 18"/>
                <a:gd name="T22" fmla="*/ 39 w 43"/>
                <a:gd name="T23" fmla="*/ 14 h 18"/>
                <a:gd name="T24" fmla="*/ 43 w 43"/>
                <a:gd name="T25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4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>
                <a:gd name="T0" fmla="*/ 141 w 144"/>
                <a:gd name="T1" fmla="*/ 126 h 155"/>
                <a:gd name="T2" fmla="*/ 144 w 144"/>
                <a:gd name="T3" fmla="*/ 119 h 155"/>
                <a:gd name="T4" fmla="*/ 141 w 144"/>
                <a:gd name="T5" fmla="*/ 116 h 155"/>
                <a:gd name="T6" fmla="*/ 134 w 144"/>
                <a:gd name="T7" fmla="*/ 105 h 155"/>
                <a:gd name="T8" fmla="*/ 120 w 144"/>
                <a:gd name="T9" fmla="*/ 102 h 155"/>
                <a:gd name="T10" fmla="*/ 113 w 144"/>
                <a:gd name="T11" fmla="*/ 84 h 155"/>
                <a:gd name="T12" fmla="*/ 109 w 144"/>
                <a:gd name="T13" fmla="*/ 77 h 155"/>
                <a:gd name="T14" fmla="*/ 116 w 144"/>
                <a:gd name="T15" fmla="*/ 77 h 155"/>
                <a:gd name="T16" fmla="*/ 113 w 144"/>
                <a:gd name="T17" fmla="*/ 74 h 155"/>
                <a:gd name="T18" fmla="*/ 98 w 144"/>
                <a:gd name="T19" fmla="*/ 63 h 155"/>
                <a:gd name="T20" fmla="*/ 84 w 144"/>
                <a:gd name="T21" fmla="*/ 49 h 155"/>
                <a:gd name="T22" fmla="*/ 74 w 144"/>
                <a:gd name="T23" fmla="*/ 42 h 155"/>
                <a:gd name="T24" fmla="*/ 70 w 144"/>
                <a:gd name="T25" fmla="*/ 42 h 155"/>
                <a:gd name="T26" fmla="*/ 46 w 144"/>
                <a:gd name="T27" fmla="*/ 21 h 155"/>
                <a:gd name="T28" fmla="*/ 42 w 144"/>
                <a:gd name="T29" fmla="*/ 17 h 155"/>
                <a:gd name="T30" fmla="*/ 39 w 144"/>
                <a:gd name="T31" fmla="*/ 7 h 155"/>
                <a:gd name="T32" fmla="*/ 28 w 144"/>
                <a:gd name="T33" fmla="*/ 0 h 155"/>
                <a:gd name="T34" fmla="*/ 17 w 144"/>
                <a:gd name="T35" fmla="*/ 0 h 155"/>
                <a:gd name="T36" fmla="*/ 7 w 144"/>
                <a:gd name="T37" fmla="*/ 0 h 155"/>
                <a:gd name="T38" fmla="*/ 0 w 144"/>
                <a:gd name="T39" fmla="*/ 0 h 155"/>
                <a:gd name="T40" fmla="*/ 3 w 144"/>
                <a:gd name="T41" fmla="*/ 7 h 155"/>
                <a:gd name="T42" fmla="*/ 10 w 144"/>
                <a:gd name="T43" fmla="*/ 14 h 155"/>
                <a:gd name="T44" fmla="*/ 17 w 144"/>
                <a:gd name="T45" fmla="*/ 17 h 155"/>
                <a:gd name="T46" fmla="*/ 39 w 144"/>
                <a:gd name="T47" fmla="*/ 45 h 155"/>
                <a:gd name="T48" fmla="*/ 46 w 144"/>
                <a:gd name="T49" fmla="*/ 56 h 155"/>
                <a:gd name="T50" fmla="*/ 46 w 144"/>
                <a:gd name="T51" fmla="*/ 63 h 155"/>
                <a:gd name="T52" fmla="*/ 60 w 144"/>
                <a:gd name="T53" fmla="*/ 81 h 155"/>
                <a:gd name="T54" fmla="*/ 81 w 144"/>
                <a:gd name="T55" fmla="*/ 112 h 155"/>
                <a:gd name="T56" fmla="*/ 105 w 144"/>
                <a:gd name="T57" fmla="*/ 141 h 155"/>
                <a:gd name="T58" fmla="*/ 130 w 144"/>
                <a:gd name="T59" fmla="*/ 155 h 155"/>
                <a:gd name="T60" fmla="*/ 134 w 144"/>
                <a:gd name="T61" fmla="*/ 155 h 155"/>
                <a:gd name="T62" fmla="*/ 141 w 144"/>
                <a:gd name="T63" fmla="*/ 151 h 155"/>
                <a:gd name="T64" fmla="*/ 144 w 144"/>
                <a:gd name="T65" fmla="*/ 141 h 155"/>
                <a:gd name="T66" fmla="*/ 144 w 144"/>
                <a:gd name="T67" fmla="*/ 13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5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>
                <a:gd name="T0" fmla="*/ 116 w 119"/>
                <a:gd name="T1" fmla="*/ 21 h 35"/>
                <a:gd name="T2" fmla="*/ 116 w 119"/>
                <a:gd name="T3" fmla="*/ 21 h 35"/>
                <a:gd name="T4" fmla="*/ 109 w 119"/>
                <a:gd name="T5" fmla="*/ 18 h 35"/>
                <a:gd name="T6" fmla="*/ 105 w 119"/>
                <a:gd name="T7" fmla="*/ 14 h 35"/>
                <a:gd name="T8" fmla="*/ 95 w 119"/>
                <a:gd name="T9" fmla="*/ 14 h 35"/>
                <a:gd name="T10" fmla="*/ 88 w 119"/>
                <a:gd name="T11" fmla="*/ 11 h 35"/>
                <a:gd name="T12" fmla="*/ 81 w 119"/>
                <a:gd name="T13" fmla="*/ 7 h 35"/>
                <a:gd name="T14" fmla="*/ 74 w 119"/>
                <a:gd name="T15" fmla="*/ 7 h 35"/>
                <a:gd name="T16" fmla="*/ 67 w 119"/>
                <a:gd name="T17" fmla="*/ 7 h 35"/>
                <a:gd name="T18" fmla="*/ 60 w 119"/>
                <a:gd name="T19" fmla="*/ 7 h 35"/>
                <a:gd name="T20" fmla="*/ 60 w 119"/>
                <a:gd name="T21" fmla="*/ 7 h 35"/>
                <a:gd name="T22" fmla="*/ 24 w 119"/>
                <a:gd name="T23" fmla="*/ 0 h 35"/>
                <a:gd name="T24" fmla="*/ 17 w 119"/>
                <a:gd name="T25" fmla="*/ 0 h 35"/>
                <a:gd name="T26" fmla="*/ 10 w 119"/>
                <a:gd name="T27" fmla="*/ 0 h 35"/>
                <a:gd name="T28" fmla="*/ 7 w 119"/>
                <a:gd name="T29" fmla="*/ 0 h 35"/>
                <a:gd name="T30" fmla="*/ 3 w 119"/>
                <a:gd name="T31" fmla="*/ 4 h 35"/>
                <a:gd name="T32" fmla="*/ 0 w 119"/>
                <a:gd name="T33" fmla="*/ 4 h 35"/>
                <a:gd name="T34" fmla="*/ 0 w 119"/>
                <a:gd name="T35" fmla="*/ 11 h 35"/>
                <a:gd name="T36" fmla="*/ 21 w 119"/>
                <a:gd name="T37" fmla="*/ 25 h 35"/>
                <a:gd name="T38" fmla="*/ 53 w 119"/>
                <a:gd name="T39" fmla="*/ 25 h 35"/>
                <a:gd name="T40" fmla="*/ 74 w 119"/>
                <a:gd name="T41" fmla="*/ 32 h 35"/>
                <a:gd name="T42" fmla="*/ 77 w 119"/>
                <a:gd name="T43" fmla="*/ 32 h 35"/>
                <a:gd name="T44" fmla="*/ 84 w 119"/>
                <a:gd name="T45" fmla="*/ 32 h 35"/>
                <a:gd name="T46" fmla="*/ 91 w 119"/>
                <a:gd name="T47" fmla="*/ 32 h 35"/>
                <a:gd name="T48" fmla="*/ 98 w 119"/>
                <a:gd name="T49" fmla="*/ 35 h 35"/>
                <a:gd name="T50" fmla="*/ 109 w 119"/>
                <a:gd name="T51" fmla="*/ 35 h 35"/>
                <a:gd name="T52" fmla="*/ 116 w 119"/>
                <a:gd name="T53" fmla="*/ 35 h 35"/>
                <a:gd name="T54" fmla="*/ 119 w 119"/>
                <a:gd name="T55" fmla="*/ 35 h 35"/>
                <a:gd name="T56" fmla="*/ 119 w 119"/>
                <a:gd name="T57" fmla="*/ 32 h 35"/>
                <a:gd name="T58" fmla="*/ 119 w 119"/>
                <a:gd name="T59" fmla="*/ 28 h 35"/>
                <a:gd name="T60" fmla="*/ 119 w 119"/>
                <a:gd name="T61" fmla="*/ 25 h 35"/>
                <a:gd name="T62" fmla="*/ 119 w 119"/>
                <a:gd name="T63" fmla="*/ 21 h 35"/>
                <a:gd name="T64" fmla="*/ 116 w 119"/>
                <a:gd name="T65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6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>
                <a:gd name="T0" fmla="*/ 28 w 64"/>
                <a:gd name="T1" fmla="*/ 3 h 28"/>
                <a:gd name="T2" fmla="*/ 25 w 64"/>
                <a:gd name="T3" fmla="*/ 3 h 28"/>
                <a:gd name="T4" fmla="*/ 18 w 64"/>
                <a:gd name="T5" fmla="*/ 7 h 28"/>
                <a:gd name="T6" fmla="*/ 11 w 64"/>
                <a:gd name="T7" fmla="*/ 10 h 28"/>
                <a:gd name="T8" fmla="*/ 7 w 64"/>
                <a:gd name="T9" fmla="*/ 14 h 28"/>
                <a:gd name="T10" fmla="*/ 4 w 64"/>
                <a:gd name="T11" fmla="*/ 17 h 28"/>
                <a:gd name="T12" fmla="*/ 0 w 64"/>
                <a:gd name="T13" fmla="*/ 17 h 28"/>
                <a:gd name="T14" fmla="*/ 0 w 64"/>
                <a:gd name="T15" fmla="*/ 28 h 28"/>
                <a:gd name="T16" fmla="*/ 18 w 64"/>
                <a:gd name="T17" fmla="*/ 24 h 28"/>
                <a:gd name="T18" fmla="*/ 46 w 64"/>
                <a:gd name="T19" fmla="*/ 14 h 28"/>
                <a:gd name="T20" fmla="*/ 46 w 64"/>
                <a:gd name="T21" fmla="*/ 14 h 28"/>
                <a:gd name="T22" fmla="*/ 50 w 64"/>
                <a:gd name="T23" fmla="*/ 10 h 28"/>
                <a:gd name="T24" fmla="*/ 57 w 64"/>
                <a:gd name="T25" fmla="*/ 7 h 28"/>
                <a:gd name="T26" fmla="*/ 60 w 64"/>
                <a:gd name="T27" fmla="*/ 7 h 28"/>
                <a:gd name="T28" fmla="*/ 64 w 64"/>
                <a:gd name="T29" fmla="*/ 3 h 28"/>
                <a:gd name="T30" fmla="*/ 64 w 64"/>
                <a:gd name="T31" fmla="*/ 0 h 28"/>
                <a:gd name="T32" fmla="*/ 60 w 64"/>
                <a:gd name="T33" fmla="*/ 0 h 28"/>
                <a:gd name="T34" fmla="*/ 57 w 64"/>
                <a:gd name="T35" fmla="*/ 0 h 28"/>
                <a:gd name="T36" fmla="*/ 53 w 64"/>
                <a:gd name="T37" fmla="*/ 0 h 28"/>
                <a:gd name="T38" fmla="*/ 53 w 64"/>
                <a:gd name="T39" fmla="*/ 0 h 28"/>
                <a:gd name="T40" fmla="*/ 53 w 64"/>
                <a:gd name="T41" fmla="*/ 0 h 28"/>
                <a:gd name="T42" fmla="*/ 46 w 64"/>
                <a:gd name="T43" fmla="*/ 3 h 28"/>
                <a:gd name="T44" fmla="*/ 39 w 64"/>
                <a:gd name="T45" fmla="*/ 3 h 28"/>
                <a:gd name="T46" fmla="*/ 36 w 64"/>
                <a:gd name="T47" fmla="*/ 3 h 28"/>
                <a:gd name="T48" fmla="*/ 28 w 64"/>
                <a:gd name="T49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7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>
                <a:gd name="T0" fmla="*/ 21 w 21"/>
                <a:gd name="T1" fmla="*/ 7 h 11"/>
                <a:gd name="T2" fmla="*/ 14 w 21"/>
                <a:gd name="T3" fmla="*/ 4 h 11"/>
                <a:gd name="T4" fmla="*/ 11 w 21"/>
                <a:gd name="T5" fmla="*/ 0 h 11"/>
                <a:gd name="T6" fmla="*/ 4 w 21"/>
                <a:gd name="T7" fmla="*/ 0 h 11"/>
                <a:gd name="T8" fmla="*/ 0 w 21"/>
                <a:gd name="T9" fmla="*/ 4 h 11"/>
                <a:gd name="T10" fmla="*/ 11 w 21"/>
                <a:gd name="T11" fmla="*/ 11 h 11"/>
                <a:gd name="T12" fmla="*/ 21 w 21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8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>
                <a:gd name="T0" fmla="*/ 17 w 81"/>
                <a:gd name="T1" fmla="*/ 28 h 39"/>
                <a:gd name="T2" fmla="*/ 21 w 81"/>
                <a:gd name="T3" fmla="*/ 32 h 39"/>
                <a:gd name="T4" fmla="*/ 24 w 81"/>
                <a:gd name="T5" fmla="*/ 32 h 39"/>
                <a:gd name="T6" fmla="*/ 28 w 81"/>
                <a:gd name="T7" fmla="*/ 35 h 39"/>
                <a:gd name="T8" fmla="*/ 31 w 81"/>
                <a:gd name="T9" fmla="*/ 39 h 39"/>
                <a:gd name="T10" fmla="*/ 38 w 81"/>
                <a:gd name="T11" fmla="*/ 39 h 39"/>
                <a:gd name="T12" fmla="*/ 42 w 81"/>
                <a:gd name="T13" fmla="*/ 35 h 39"/>
                <a:gd name="T14" fmla="*/ 42 w 81"/>
                <a:gd name="T15" fmla="*/ 35 h 39"/>
                <a:gd name="T16" fmla="*/ 42 w 81"/>
                <a:gd name="T17" fmla="*/ 35 h 39"/>
                <a:gd name="T18" fmla="*/ 42 w 81"/>
                <a:gd name="T19" fmla="*/ 35 h 39"/>
                <a:gd name="T20" fmla="*/ 46 w 81"/>
                <a:gd name="T21" fmla="*/ 35 h 39"/>
                <a:gd name="T22" fmla="*/ 49 w 81"/>
                <a:gd name="T23" fmla="*/ 35 h 39"/>
                <a:gd name="T24" fmla="*/ 53 w 81"/>
                <a:gd name="T25" fmla="*/ 32 h 39"/>
                <a:gd name="T26" fmla="*/ 56 w 81"/>
                <a:gd name="T27" fmla="*/ 28 h 39"/>
                <a:gd name="T28" fmla="*/ 60 w 81"/>
                <a:gd name="T29" fmla="*/ 28 h 39"/>
                <a:gd name="T30" fmla="*/ 60 w 81"/>
                <a:gd name="T31" fmla="*/ 28 h 39"/>
                <a:gd name="T32" fmla="*/ 63 w 81"/>
                <a:gd name="T33" fmla="*/ 32 h 39"/>
                <a:gd name="T34" fmla="*/ 74 w 81"/>
                <a:gd name="T35" fmla="*/ 28 h 39"/>
                <a:gd name="T36" fmla="*/ 81 w 81"/>
                <a:gd name="T37" fmla="*/ 25 h 39"/>
                <a:gd name="T38" fmla="*/ 77 w 81"/>
                <a:gd name="T39" fmla="*/ 18 h 39"/>
                <a:gd name="T40" fmla="*/ 74 w 81"/>
                <a:gd name="T41" fmla="*/ 14 h 39"/>
                <a:gd name="T42" fmla="*/ 63 w 81"/>
                <a:gd name="T43" fmla="*/ 14 h 39"/>
                <a:gd name="T44" fmla="*/ 70 w 81"/>
                <a:gd name="T45" fmla="*/ 10 h 39"/>
                <a:gd name="T46" fmla="*/ 60 w 81"/>
                <a:gd name="T47" fmla="*/ 10 h 39"/>
                <a:gd name="T48" fmla="*/ 53 w 81"/>
                <a:gd name="T49" fmla="*/ 7 h 39"/>
                <a:gd name="T50" fmla="*/ 46 w 81"/>
                <a:gd name="T51" fmla="*/ 3 h 39"/>
                <a:gd name="T52" fmla="*/ 42 w 81"/>
                <a:gd name="T53" fmla="*/ 3 h 39"/>
                <a:gd name="T54" fmla="*/ 42 w 81"/>
                <a:gd name="T55" fmla="*/ 3 h 39"/>
                <a:gd name="T56" fmla="*/ 28 w 81"/>
                <a:gd name="T57" fmla="*/ 0 h 39"/>
                <a:gd name="T58" fmla="*/ 17 w 81"/>
                <a:gd name="T59" fmla="*/ 0 h 39"/>
                <a:gd name="T60" fmla="*/ 10 w 81"/>
                <a:gd name="T61" fmla="*/ 0 h 39"/>
                <a:gd name="T62" fmla="*/ 7 w 81"/>
                <a:gd name="T63" fmla="*/ 7 h 39"/>
                <a:gd name="T64" fmla="*/ 10 w 81"/>
                <a:gd name="T65" fmla="*/ 7 h 39"/>
                <a:gd name="T66" fmla="*/ 14 w 81"/>
                <a:gd name="T67" fmla="*/ 7 h 39"/>
                <a:gd name="T68" fmla="*/ 17 w 81"/>
                <a:gd name="T69" fmla="*/ 7 h 39"/>
                <a:gd name="T70" fmla="*/ 21 w 81"/>
                <a:gd name="T71" fmla="*/ 7 h 39"/>
                <a:gd name="T72" fmla="*/ 24 w 81"/>
                <a:gd name="T73" fmla="*/ 10 h 39"/>
                <a:gd name="T74" fmla="*/ 24 w 81"/>
                <a:gd name="T75" fmla="*/ 14 h 39"/>
                <a:gd name="T76" fmla="*/ 24 w 81"/>
                <a:gd name="T77" fmla="*/ 14 h 39"/>
                <a:gd name="T78" fmla="*/ 24 w 81"/>
                <a:gd name="T79" fmla="*/ 18 h 39"/>
                <a:gd name="T80" fmla="*/ 24 w 81"/>
                <a:gd name="T81" fmla="*/ 18 h 39"/>
                <a:gd name="T82" fmla="*/ 24 w 81"/>
                <a:gd name="T83" fmla="*/ 21 h 39"/>
                <a:gd name="T84" fmla="*/ 17 w 81"/>
                <a:gd name="T85" fmla="*/ 21 h 39"/>
                <a:gd name="T86" fmla="*/ 7 w 81"/>
                <a:gd name="T87" fmla="*/ 18 h 39"/>
                <a:gd name="T88" fmla="*/ 0 w 81"/>
                <a:gd name="T89" fmla="*/ 18 h 39"/>
                <a:gd name="T90" fmla="*/ 0 w 81"/>
                <a:gd name="T91" fmla="*/ 21 h 39"/>
                <a:gd name="T92" fmla="*/ 3 w 81"/>
                <a:gd name="T93" fmla="*/ 25 h 39"/>
                <a:gd name="T94" fmla="*/ 7 w 81"/>
                <a:gd name="T95" fmla="*/ 25 h 39"/>
                <a:gd name="T96" fmla="*/ 10 w 81"/>
                <a:gd name="T97" fmla="*/ 25 h 39"/>
                <a:gd name="T98" fmla="*/ 14 w 81"/>
                <a:gd name="T99" fmla="*/ 28 h 39"/>
                <a:gd name="T100" fmla="*/ 17 w 81"/>
                <a:gd name="T101" fmla="*/ 28 h 39"/>
                <a:gd name="T102" fmla="*/ 38 w 81"/>
                <a:gd name="T103" fmla="*/ 18 h 39"/>
                <a:gd name="T104" fmla="*/ 42 w 81"/>
                <a:gd name="T105" fmla="*/ 18 h 39"/>
                <a:gd name="T106" fmla="*/ 42 w 81"/>
                <a:gd name="T107" fmla="*/ 14 h 39"/>
                <a:gd name="T108" fmla="*/ 46 w 81"/>
                <a:gd name="T109" fmla="*/ 10 h 39"/>
                <a:gd name="T110" fmla="*/ 46 w 81"/>
                <a:gd name="T111" fmla="*/ 14 h 39"/>
                <a:gd name="T112" fmla="*/ 42 w 81"/>
                <a:gd name="T113" fmla="*/ 18 h 39"/>
                <a:gd name="T114" fmla="*/ 38 w 81"/>
                <a:gd name="T115" fmla="*/ 18 h 39"/>
                <a:gd name="T116" fmla="*/ 38 w 81"/>
                <a:gd name="T117" fmla="*/ 21 h 39"/>
                <a:gd name="T118" fmla="*/ 38 w 81"/>
                <a:gd name="T119" fmla="*/ 21 h 39"/>
                <a:gd name="T120" fmla="*/ 38 w 81"/>
                <a:gd name="T121" fmla="*/ 21 h 39"/>
                <a:gd name="T122" fmla="*/ 38 w 81"/>
                <a:gd name="T123" fmla="*/ 21 h 39"/>
                <a:gd name="T124" fmla="*/ 38 w 81"/>
                <a:gd name="T125" fmla="*/ 1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9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>
                <a:gd name="T0" fmla="*/ 98 w 151"/>
                <a:gd name="T1" fmla="*/ 52 h 56"/>
                <a:gd name="T2" fmla="*/ 98 w 151"/>
                <a:gd name="T3" fmla="*/ 56 h 56"/>
                <a:gd name="T4" fmla="*/ 102 w 151"/>
                <a:gd name="T5" fmla="*/ 56 h 56"/>
                <a:gd name="T6" fmla="*/ 105 w 151"/>
                <a:gd name="T7" fmla="*/ 56 h 56"/>
                <a:gd name="T8" fmla="*/ 112 w 151"/>
                <a:gd name="T9" fmla="*/ 56 h 56"/>
                <a:gd name="T10" fmla="*/ 120 w 151"/>
                <a:gd name="T11" fmla="*/ 56 h 56"/>
                <a:gd name="T12" fmla="*/ 127 w 151"/>
                <a:gd name="T13" fmla="*/ 56 h 56"/>
                <a:gd name="T14" fmla="*/ 134 w 151"/>
                <a:gd name="T15" fmla="*/ 56 h 56"/>
                <a:gd name="T16" fmla="*/ 148 w 151"/>
                <a:gd name="T17" fmla="*/ 56 h 56"/>
                <a:gd name="T18" fmla="*/ 148 w 151"/>
                <a:gd name="T19" fmla="*/ 52 h 56"/>
                <a:gd name="T20" fmla="*/ 151 w 151"/>
                <a:gd name="T21" fmla="*/ 52 h 56"/>
                <a:gd name="T22" fmla="*/ 151 w 151"/>
                <a:gd name="T23" fmla="*/ 49 h 56"/>
                <a:gd name="T24" fmla="*/ 148 w 151"/>
                <a:gd name="T25" fmla="*/ 45 h 56"/>
                <a:gd name="T26" fmla="*/ 130 w 151"/>
                <a:gd name="T27" fmla="*/ 35 h 56"/>
                <a:gd name="T28" fmla="*/ 127 w 151"/>
                <a:gd name="T29" fmla="*/ 31 h 56"/>
                <a:gd name="T30" fmla="*/ 95 w 151"/>
                <a:gd name="T31" fmla="*/ 21 h 56"/>
                <a:gd name="T32" fmla="*/ 81 w 151"/>
                <a:gd name="T33" fmla="*/ 21 h 56"/>
                <a:gd name="T34" fmla="*/ 81 w 151"/>
                <a:gd name="T35" fmla="*/ 21 h 56"/>
                <a:gd name="T36" fmla="*/ 77 w 151"/>
                <a:gd name="T37" fmla="*/ 17 h 56"/>
                <a:gd name="T38" fmla="*/ 70 w 151"/>
                <a:gd name="T39" fmla="*/ 14 h 56"/>
                <a:gd name="T40" fmla="*/ 63 w 151"/>
                <a:gd name="T41" fmla="*/ 7 h 56"/>
                <a:gd name="T42" fmla="*/ 35 w 151"/>
                <a:gd name="T43" fmla="*/ 0 h 56"/>
                <a:gd name="T44" fmla="*/ 21 w 151"/>
                <a:gd name="T45" fmla="*/ 3 h 56"/>
                <a:gd name="T46" fmla="*/ 21 w 151"/>
                <a:gd name="T47" fmla="*/ 3 h 56"/>
                <a:gd name="T48" fmla="*/ 14 w 151"/>
                <a:gd name="T49" fmla="*/ 3 h 56"/>
                <a:gd name="T50" fmla="*/ 7 w 151"/>
                <a:gd name="T51" fmla="*/ 7 h 56"/>
                <a:gd name="T52" fmla="*/ 3 w 151"/>
                <a:gd name="T53" fmla="*/ 14 h 56"/>
                <a:gd name="T54" fmla="*/ 0 w 151"/>
                <a:gd name="T55" fmla="*/ 17 h 56"/>
                <a:gd name="T56" fmla="*/ 3 w 151"/>
                <a:gd name="T57" fmla="*/ 21 h 56"/>
                <a:gd name="T58" fmla="*/ 7 w 151"/>
                <a:gd name="T59" fmla="*/ 21 h 56"/>
                <a:gd name="T60" fmla="*/ 10 w 151"/>
                <a:gd name="T61" fmla="*/ 21 h 56"/>
                <a:gd name="T62" fmla="*/ 14 w 151"/>
                <a:gd name="T63" fmla="*/ 21 h 56"/>
                <a:gd name="T64" fmla="*/ 21 w 151"/>
                <a:gd name="T65" fmla="*/ 21 h 56"/>
                <a:gd name="T66" fmla="*/ 24 w 151"/>
                <a:gd name="T67" fmla="*/ 17 h 56"/>
                <a:gd name="T68" fmla="*/ 31 w 151"/>
                <a:gd name="T69" fmla="*/ 17 h 56"/>
                <a:gd name="T70" fmla="*/ 35 w 151"/>
                <a:gd name="T71" fmla="*/ 17 h 56"/>
                <a:gd name="T72" fmla="*/ 39 w 151"/>
                <a:gd name="T73" fmla="*/ 17 h 56"/>
                <a:gd name="T74" fmla="*/ 42 w 151"/>
                <a:gd name="T75" fmla="*/ 21 h 56"/>
                <a:gd name="T76" fmla="*/ 49 w 151"/>
                <a:gd name="T77" fmla="*/ 21 h 56"/>
                <a:gd name="T78" fmla="*/ 56 w 151"/>
                <a:gd name="T79" fmla="*/ 24 h 56"/>
                <a:gd name="T80" fmla="*/ 60 w 151"/>
                <a:gd name="T81" fmla="*/ 24 h 56"/>
                <a:gd name="T82" fmla="*/ 74 w 151"/>
                <a:gd name="T83" fmla="*/ 31 h 56"/>
                <a:gd name="T84" fmla="*/ 74 w 151"/>
                <a:gd name="T85" fmla="*/ 35 h 56"/>
                <a:gd name="T86" fmla="*/ 77 w 151"/>
                <a:gd name="T87" fmla="*/ 38 h 56"/>
                <a:gd name="T88" fmla="*/ 84 w 151"/>
                <a:gd name="T89" fmla="*/ 38 h 56"/>
                <a:gd name="T90" fmla="*/ 95 w 151"/>
                <a:gd name="T91" fmla="*/ 42 h 56"/>
                <a:gd name="T92" fmla="*/ 105 w 151"/>
                <a:gd name="T93" fmla="*/ 42 h 56"/>
                <a:gd name="T94" fmla="*/ 105 w 151"/>
                <a:gd name="T95" fmla="*/ 45 h 56"/>
                <a:gd name="T96" fmla="*/ 98 w 151"/>
                <a:gd name="T97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0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>
                <a:gd name="T0" fmla="*/ 11 w 32"/>
                <a:gd name="T1" fmla="*/ 0 h 14"/>
                <a:gd name="T2" fmla="*/ 4 w 32"/>
                <a:gd name="T3" fmla="*/ 4 h 14"/>
                <a:gd name="T4" fmla="*/ 0 w 32"/>
                <a:gd name="T5" fmla="*/ 7 h 14"/>
                <a:gd name="T6" fmla="*/ 0 w 32"/>
                <a:gd name="T7" fmla="*/ 11 h 14"/>
                <a:gd name="T8" fmla="*/ 7 w 32"/>
                <a:gd name="T9" fmla="*/ 14 h 14"/>
                <a:gd name="T10" fmla="*/ 14 w 32"/>
                <a:gd name="T11" fmla="*/ 11 h 14"/>
                <a:gd name="T12" fmla="*/ 25 w 32"/>
                <a:gd name="T13" fmla="*/ 14 h 14"/>
                <a:gd name="T14" fmla="*/ 25 w 32"/>
                <a:gd name="T15" fmla="*/ 11 h 14"/>
                <a:gd name="T16" fmla="*/ 32 w 32"/>
                <a:gd name="T17" fmla="*/ 4 h 14"/>
                <a:gd name="T18" fmla="*/ 21 w 32"/>
                <a:gd name="T19" fmla="*/ 0 h 14"/>
                <a:gd name="T20" fmla="*/ 11 w 32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1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>
                <a:gd name="T0" fmla="*/ 0 w 10"/>
                <a:gd name="T1" fmla="*/ 14 h 18"/>
                <a:gd name="T2" fmla="*/ 0 w 10"/>
                <a:gd name="T3" fmla="*/ 14 h 18"/>
                <a:gd name="T4" fmla="*/ 3 w 10"/>
                <a:gd name="T5" fmla="*/ 14 h 18"/>
                <a:gd name="T6" fmla="*/ 3 w 10"/>
                <a:gd name="T7" fmla="*/ 18 h 18"/>
                <a:gd name="T8" fmla="*/ 7 w 10"/>
                <a:gd name="T9" fmla="*/ 18 h 18"/>
                <a:gd name="T10" fmla="*/ 7 w 10"/>
                <a:gd name="T11" fmla="*/ 18 h 18"/>
                <a:gd name="T12" fmla="*/ 10 w 10"/>
                <a:gd name="T13" fmla="*/ 14 h 18"/>
                <a:gd name="T14" fmla="*/ 10 w 10"/>
                <a:gd name="T15" fmla="*/ 7 h 18"/>
                <a:gd name="T16" fmla="*/ 7 w 10"/>
                <a:gd name="T17" fmla="*/ 0 h 18"/>
                <a:gd name="T18" fmla="*/ 7 w 10"/>
                <a:gd name="T19" fmla="*/ 0 h 18"/>
                <a:gd name="T20" fmla="*/ 3 w 10"/>
                <a:gd name="T21" fmla="*/ 0 h 18"/>
                <a:gd name="T22" fmla="*/ 3 w 10"/>
                <a:gd name="T23" fmla="*/ 0 h 18"/>
                <a:gd name="T24" fmla="*/ 0 w 10"/>
                <a:gd name="T25" fmla="*/ 0 h 18"/>
                <a:gd name="T26" fmla="*/ 0 w 10"/>
                <a:gd name="T27" fmla="*/ 4 h 18"/>
                <a:gd name="T28" fmla="*/ 0 w 10"/>
                <a:gd name="T29" fmla="*/ 7 h 18"/>
                <a:gd name="T30" fmla="*/ 0 w 10"/>
                <a:gd name="T31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2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>
                <a:gd name="T0" fmla="*/ 11 w 18"/>
                <a:gd name="T1" fmla="*/ 0 h 25"/>
                <a:gd name="T2" fmla="*/ 7 w 18"/>
                <a:gd name="T3" fmla="*/ 0 h 25"/>
                <a:gd name="T4" fmla="*/ 7 w 18"/>
                <a:gd name="T5" fmla="*/ 0 h 25"/>
                <a:gd name="T6" fmla="*/ 4 w 18"/>
                <a:gd name="T7" fmla="*/ 0 h 25"/>
                <a:gd name="T8" fmla="*/ 4 w 18"/>
                <a:gd name="T9" fmla="*/ 3 h 25"/>
                <a:gd name="T10" fmla="*/ 0 w 18"/>
                <a:gd name="T11" fmla="*/ 7 h 25"/>
                <a:gd name="T12" fmla="*/ 0 w 18"/>
                <a:gd name="T13" fmla="*/ 14 h 25"/>
                <a:gd name="T14" fmla="*/ 0 w 18"/>
                <a:gd name="T15" fmla="*/ 14 h 25"/>
                <a:gd name="T16" fmla="*/ 0 w 18"/>
                <a:gd name="T17" fmla="*/ 17 h 25"/>
                <a:gd name="T18" fmla="*/ 0 w 18"/>
                <a:gd name="T19" fmla="*/ 21 h 25"/>
                <a:gd name="T20" fmla="*/ 0 w 18"/>
                <a:gd name="T21" fmla="*/ 21 h 25"/>
                <a:gd name="T22" fmla="*/ 4 w 18"/>
                <a:gd name="T23" fmla="*/ 25 h 25"/>
                <a:gd name="T24" fmla="*/ 7 w 18"/>
                <a:gd name="T25" fmla="*/ 21 h 25"/>
                <a:gd name="T26" fmla="*/ 14 w 18"/>
                <a:gd name="T27" fmla="*/ 17 h 25"/>
                <a:gd name="T28" fmla="*/ 14 w 18"/>
                <a:gd name="T29" fmla="*/ 17 h 25"/>
                <a:gd name="T30" fmla="*/ 18 w 18"/>
                <a:gd name="T31" fmla="*/ 14 h 25"/>
                <a:gd name="T32" fmla="*/ 14 w 18"/>
                <a:gd name="T33" fmla="*/ 7 h 25"/>
                <a:gd name="T34" fmla="*/ 14 w 18"/>
                <a:gd name="T35" fmla="*/ 3 h 25"/>
                <a:gd name="T36" fmla="*/ 11 w 18"/>
                <a:gd name="T3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3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>
                <a:gd name="T0" fmla="*/ 2269 w 2660"/>
                <a:gd name="T1" fmla="*/ 395 h 1723"/>
                <a:gd name="T2" fmla="*/ 2093 w 2660"/>
                <a:gd name="T3" fmla="*/ 303 h 1723"/>
                <a:gd name="T4" fmla="*/ 1889 w 2660"/>
                <a:gd name="T5" fmla="*/ 342 h 1723"/>
                <a:gd name="T6" fmla="*/ 1638 w 2660"/>
                <a:gd name="T7" fmla="*/ 194 h 1723"/>
                <a:gd name="T8" fmla="*/ 1603 w 2660"/>
                <a:gd name="T9" fmla="*/ 53 h 1723"/>
                <a:gd name="T10" fmla="*/ 1455 w 2660"/>
                <a:gd name="T11" fmla="*/ 81 h 1723"/>
                <a:gd name="T12" fmla="*/ 1300 w 2660"/>
                <a:gd name="T13" fmla="*/ 166 h 1723"/>
                <a:gd name="T14" fmla="*/ 1247 w 2660"/>
                <a:gd name="T15" fmla="*/ 395 h 1723"/>
                <a:gd name="T16" fmla="*/ 1156 w 2660"/>
                <a:gd name="T17" fmla="*/ 261 h 1723"/>
                <a:gd name="T18" fmla="*/ 1145 w 2660"/>
                <a:gd name="T19" fmla="*/ 412 h 1723"/>
                <a:gd name="T20" fmla="*/ 1202 w 2660"/>
                <a:gd name="T21" fmla="*/ 543 h 1723"/>
                <a:gd name="T22" fmla="*/ 1121 w 2660"/>
                <a:gd name="T23" fmla="*/ 451 h 1723"/>
                <a:gd name="T24" fmla="*/ 1110 w 2660"/>
                <a:gd name="T25" fmla="*/ 451 h 1723"/>
                <a:gd name="T26" fmla="*/ 1043 w 2660"/>
                <a:gd name="T27" fmla="*/ 310 h 1723"/>
                <a:gd name="T28" fmla="*/ 853 w 2660"/>
                <a:gd name="T29" fmla="*/ 423 h 1723"/>
                <a:gd name="T30" fmla="*/ 712 w 2660"/>
                <a:gd name="T31" fmla="*/ 430 h 1723"/>
                <a:gd name="T32" fmla="*/ 599 w 2660"/>
                <a:gd name="T33" fmla="*/ 571 h 1723"/>
                <a:gd name="T34" fmla="*/ 578 w 2660"/>
                <a:gd name="T35" fmla="*/ 402 h 1723"/>
                <a:gd name="T36" fmla="*/ 434 w 2660"/>
                <a:gd name="T37" fmla="*/ 342 h 1723"/>
                <a:gd name="T38" fmla="*/ 293 w 2660"/>
                <a:gd name="T39" fmla="*/ 546 h 1723"/>
                <a:gd name="T40" fmla="*/ 240 w 2660"/>
                <a:gd name="T41" fmla="*/ 754 h 1723"/>
                <a:gd name="T42" fmla="*/ 356 w 2660"/>
                <a:gd name="T43" fmla="*/ 779 h 1723"/>
                <a:gd name="T44" fmla="*/ 441 w 2660"/>
                <a:gd name="T45" fmla="*/ 532 h 1723"/>
                <a:gd name="T46" fmla="*/ 518 w 2660"/>
                <a:gd name="T47" fmla="*/ 694 h 1723"/>
                <a:gd name="T48" fmla="*/ 412 w 2660"/>
                <a:gd name="T49" fmla="*/ 779 h 1723"/>
                <a:gd name="T50" fmla="*/ 268 w 2660"/>
                <a:gd name="T51" fmla="*/ 811 h 1723"/>
                <a:gd name="T52" fmla="*/ 191 w 2660"/>
                <a:gd name="T53" fmla="*/ 885 h 1723"/>
                <a:gd name="T54" fmla="*/ 191 w 2660"/>
                <a:gd name="T55" fmla="*/ 948 h 1723"/>
                <a:gd name="T56" fmla="*/ 102 w 2660"/>
                <a:gd name="T57" fmla="*/ 1001 h 1723"/>
                <a:gd name="T58" fmla="*/ 18 w 2660"/>
                <a:gd name="T59" fmla="*/ 1184 h 1723"/>
                <a:gd name="T60" fmla="*/ 127 w 2660"/>
                <a:gd name="T61" fmla="*/ 1138 h 1723"/>
                <a:gd name="T62" fmla="*/ 346 w 2660"/>
                <a:gd name="T63" fmla="*/ 1156 h 1723"/>
                <a:gd name="T64" fmla="*/ 314 w 2660"/>
                <a:gd name="T65" fmla="*/ 1040 h 1723"/>
                <a:gd name="T66" fmla="*/ 423 w 2660"/>
                <a:gd name="T67" fmla="*/ 1198 h 1723"/>
                <a:gd name="T68" fmla="*/ 508 w 2660"/>
                <a:gd name="T69" fmla="*/ 1096 h 1723"/>
                <a:gd name="T70" fmla="*/ 571 w 2660"/>
                <a:gd name="T71" fmla="*/ 1025 h 1723"/>
                <a:gd name="T72" fmla="*/ 624 w 2660"/>
                <a:gd name="T73" fmla="*/ 1029 h 1723"/>
                <a:gd name="T74" fmla="*/ 606 w 2660"/>
                <a:gd name="T75" fmla="*/ 1107 h 1723"/>
                <a:gd name="T76" fmla="*/ 483 w 2660"/>
                <a:gd name="T77" fmla="*/ 1149 h 1723"/>
                <a:gd name="T78" fmla="*/ 603 w 2660"/>
                <a:gd name="T79" fmla="*/ 1205 h 1723"/>
                <a:gd name="T80" fmla="*/ 599 w 2660"/>
                <a:gd name="T81" fmla="*/ 1343 h 1723"/>
                <a:gd name="T82" fmla="*/ 708 w 2660"/>
                <a:gd name="T83" fmla="*/ 1561 h 1723"/>
                <a:gd name="T84" fmla="*/ 877 w 2660"/>
                <a:gd name="T85" fmla="*/ 1473 h 1723"/>
                <a:gd name="T86" fmla="*/ 832 w 2660"/>
                <a:gd name="T87" fmla="*/ 1406 h 1723"/>
                <a:gd name="T88" fmla="*/ 849 w 2660"/>
                <a:gd name="T89" fmla="*/ 1357 h 1723"/>
                <a:gd name="T90" fmla="*/ 983 w 2660"/>
                <a:gd name="T91" fmla="*/ 1385 h 1723"/>
                <a:gd name="T92" fmla="*/ 1075 w 2660"/>
                <a:gd name="T93" fmla="*/ 1441 h 1723"/>
                <a:gd name="T94" fmla="*/ 1184 w 2660"/>
                <a:gd name="T95" fmla="*/ 1554 h 1723"/>
                <a:gd name="T96" fmla="*/ 1346 w 2660"/>
                <a:gd name="T97" fmla="*/ 1431 h 1723"/>
                <a:gd name="T98" fmla="*/ 1455 w 2660"/>
                <a:gd name="T99" fmla="*/ 1660 h 1723"/>
                <a:gd name="T100" fmla="*/ 1455 w 2660"/>
                <a:gd name="T101" fmla="*/ 1540 h 1723"/>
                <a:gd name="T102" fmla="*/ 1533 w 2660"/>
                <a:gd name="T103" fmla="*/ 1455 h 1723"/>
                <a:gd name="T104" fmla="*/ 1628 w 2660"/>
                <a:gd name="T105" fmla="*/ 1420 h 1723"/>
                <a:gd name="T106" fmla="*/ 1755 w 2660"/>
                <a:gd name="T107" fmla="*/ 1188 h 1723"/>
                <a:gd name="T108" fmla="*/ 1741 w 2660"/>
                <a:gd name="T109" fmla="*/ 1159 h 1723"/>
                <a:gd name="T110" fmla="*/ 1825 w 2660"/>
                <a:gd name="T111" fmla="*/ 1159 h 1723"/>
                <a:gd name="T112" fmla="*/ 1882 w 2660"/>
                <a:gd name="T113" fmla="*/ 1064 h 1723"/>
                <a:gd name="T114" fmla="*/ 1934 w 2660"/>
                <a:gd name="T115" fmla="*/ 839 h 1723"/>
                <a:gd name="T116" fmla="*/ 2283 w 2660"/>
                <a:gd name="T117" fmla="*/ 680 h 1723"/>
                <a:gd name="T118" fmla="*/ 2297 w 2660"/>
                <a:gd name="T119" fmla="*/ 768 h 1723"/>
                <a:gd name="T120" fmla="*/ 2505 w 2660"/>
                <a:gd name="T121" fmla="*/ 645 h 1723"/>
                <a:gd name="T122" fmla="*/ 2621 w 2660"/>
                <a:gd name="T123" fmla="*/ 578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4" name="Freeform 340"/>
            <p:cNvSpPr>
              <a:spLocks noEditPoints="1"/>
            </p:cNvSpPr>
            <p:nvPr userDrawn="1"/>
          </p:nvSpPr>
          <p:spPr bwMode="gray">
            <a:xfrm>
              <a:off x="3204" y="766"/>
              <a:ext cx="1763" cy="2437"/>
            </a:xfrm>
            <a:custGeom>
              <a:avLst/>
              <a:gdLst>
                <a:gd name="T0" fmla="*/ 1585 w 1828"/>
                <a:gd name="T1" fmla="*/ 1427 h 2470"/>
                <a:gd name="T2" fmla="*/ 1384 w 1828"/>
                <a:gd name="T3" fmla="*/ 1262 h 2470"/>
                <a:gd name="T4" fmla="*/ 1314 w 1828"/>
                <a:gd name="T5" fmla="*/ 1237 h 2470"/>
                <a:gd name="T6" fmla="*/ 1176 w 1828"/>
                <a:gd name="T7" fmla="*/ 1318 h 2470"/>
                <a:gd name="T8" fmla="*/ 1134 w 1828"/>
                <a:gd name="T9" fmla="*/ 1237 h 2470"/>
                <a:gd name="T10" fmla="*/ 1088 w 1828"/>
                <a:gd name="T11" fmla="*/ 1149 h 2470"/>
                <a:gd name="T12" fmla="*/ 954 w 1828"/>
                <a:gd name="T13" fmla="*/ 1145 h 2470"/>
                <a:gd name="T14" fmla="*/ 1144 w 1828"/>
                <a:gd name="T15" fmla="*/ 1054 h 2470"/>
                <a:gd name="T16" fmla="*/ 1236 w 1828"/>
                <a:gd name="T17" fmla="*/ 902 h 2470"/>
                <a:gd name="T18" fmla="*/ 1289 w 1828"/>
                <a:gd name="T19" fmla="*/ 811 h 2470"/>
                <a:gd name="T20" fmla="*/ 1395 w 1828"/>
                <a:gd name="T21" fmla="*/ 733 h 2470"/>
                <a:gd name="T22" fmla="*/ 1373 w 1828"/>
                <a:gd name="T23" fmla="*/ 677 h 2470"/>
                <a:gd name="T24" fmla="*/ 1476 w 1828"/>
                <a:gd name="T25" fmla="*/ 617 h 2470"/>
                <a:gd name="T26" fmla="*/ 1398 w 1828"/>
                <a:gd name="T27" fmla="*/ 398 h 2470"/>
                <a:gd name="T28" fmla="*/ 1225 w 1828"/>
                <a:gd name="T29" fmla="*/ 324 h 2470"/>
                <a:gd name="T30" fmla="*/ 1197 w 1828"/>
                <a:gd name="T31" fmla="*/ 582 h 2470"/>
                <a:gd name="T32" fmla="*/ 1060 w 1828"/>
                <a:gd name="T33" fmla="*/ 515 h 2470"/>
                <a:gd name="T34" fmla="*/ 1067 w 1828"/>
                <a:gd name="T35" fmla="*/ 314 h 2470"/>
                <a:gd name="T36" fmla="*/ 1159 w 1828"/>
                <a:gd name="T37" fmla="*/ 194 h 2470"/>
                <a:gd name="T38" fmla="*/ 1113 w 1828"/>
                <a:gd name="T39" fmla="*/ 141 h 2470"/>
                <a:gd name="T40" fmla="*/ 1035 w 1828"/>
                <a:gd name="T41" fmla="*/ 43 h 2470"/>
                <a:gd name="T42" fmla="*/ 1025 w 1828"/>
                <a:gd name="T43" fmla="*/ 131 h 2470"/>
                <a:gd name="T44" fmla="*/ 884 w 1828"/>
                <a:gd name="T45" fmla="*/ 155 h 2470"/>
                <a:gd name="T46" fmla="*/ 785 w 1828"/>
                <a:gd name="T47" fmla="*/ 166 h 2470"/>
                <a:gd name="T48" fmla="*/ 690 w 1828"/>
                <a:gd name="T49" fmla="*/ 117 h 2470"/>
                <a:gd name="T50" fmla="*/ 535 w 1828"/>
                <a:gd name="T51" fmla="*/ 67 h 2470"/>
                <a:gd name="T52" fmla="*/ 327 w 1828"/>
                <a:gd name="T53" fmla="*/ 74 h 2470"/>
                <a:gd name="T54" fmla="*/ 123 w 1828"/>
                <a:gd name="T55" fmla="*/ 36 h 2470"/>
                <a:gd name="T56" fmla="*/ 0 w 1828"/>
                <a:gd name="T57" fmla="*/ 240 h 2470"/>
                <a:gd name="T58" fmla="*/ 28 w 1828"/>
                <a:gd name="T59" fmla="*/ 370 h 2470"/>
                <a:gd name="T60" fmla="*/ 140 w 1828"/>
                <a:gd name="T61" fmla="*/ 448 h 2470"/>
                <a:gd name="T62" fmla="*/ 214 w 1828"/>
                <a:gd name="T63" fmla="*/ 370 h 2470"/>
                <a:gd name="T64" fmla="*/ 285 w 1828"/>
                <a:gd name="T65" fmla="*/ 381 h 2470"/>
                <a:gd name="T66" fmla="*/ 486 w 1828"/>
                <a:gd name="T67" fmla="*/ 497 h 2470"/>
                <a:gd name="T68" fmla="*/ 598 w 1828"/>
                <a:gd name="T69" fmla="*/ 684 h 2470"/>
                <a:gd name="T70" fmla="*/ 715 w 1828"/>
                <a:gd name="T71" fmla="*/ 1040 h 2470"/>
                <a:gd name="T72" fmla="*/ 778 w 1828"/>
                <a:gd name="T73" fmla="*/ 1050 h 2470"/>
                <a:gd name="T74" fmla="*/ 1032 w 1828"/>
                <a:gd name="T75" fmla="*/ 1247 h 2470"/>
                <a:gd name="T76" fmla="*/ 1095 w 1828"/>
                <a:gd name="T77" fmla="*/ 1286 h 2470"/>
                <a:gd name="T78" fmla="*/ 1106 w 1828"/>
                <a:gd name="T79" fmla="*/ 1307 h 2470"/>
                <a:gd name="T80" fmla="*/ 1194 w 1828"/>
                <a:gd name="T81" fmla="*/ 1325 h 2470"/>
                <a:gd name="T82" fmla="*/ 1152 w 1828"/>
                <a:gd name="T83" fmla="*/ 1494 h 2470"/>
                <a:gd name="T84" fmla="*/ 1303 w 1828"/>
                <a:gd name="T85" fmla="*/ 1709 h 2470"/>
                <a:gd name="T86" fmla="*/ 1282 w 1828"/>
                <a:gd name="T87" fmla="*/ 2075 h 2470"/>
                <a:gd name="T88" fmla="*/ 1377 w 1828"/>
                <a:gd name="T89" fmla="*/ 2463 h 2470"/>
                <a:gd name="T90" fmla="*/ 1349 w 1828"/>
                <a:gd name="T91" fmla="*/ 2216 h 2470"/>
                <a:gd name="T92" fmla="*/ 1486 w 1828"/>
                <a:gd name="T93" fmla="*/ 1987 h 2470"/>
                <a:gd name="T94" fmla="*/ 1828 w 1828"/>
                <a:gd name="T95" fmla="*/ 1519 h 2470"/>
                <a:gd name="T96" fmla="*/ 1345 w 1828"/>
                <a:gd name="T97" fmla="*/ 694 h 2470"/>
                <a:gd name="T98" fmla="*/ 1141 w 1828"/>
                <a:gd name="T99" fmla="*/ 712 h 2470"/>
                <a:gd name="T100" fmla="*/ 1155 w 1828"/>
                <a:gd name="T101" fmla="*/ 790 h 2470"/>
                <a:gd name="T102" fmla="*/ 1197 w 1828"/>
                <a:gd name="T103" fmla="*/ 782 h 2470"/>
                <a:gd name="T104" fmla="*/ 1088 w 1828"/>
                <a:gd name="T105" fmla="*/ 800 h 2470"/>
                <a:gd name="T106" fmla="*/ 1025 w 1828"/>
                <a:gd name="T107" fmla="*/ 708 h 2470"/>
                <a:gd name="T108" fmla="*/ 1120 w 1828"/>
                <a:gd name="T109" fmla="*/ 1223 h 2470"/>
                <a:gd name="T110" fmla="*/ 1331 w 1828"/>
                <a:gd name="T111" fmla="*/ 1656 h 2470"/>
                <a:gd name="T112" fmla="*/ 1345 w 1828"/>
                <a:gd name="T113" fmla="*/ 1589 h 2470"/>
                <a:gd name="T114" fmla="*/ 1483 w 1828"/>
                <a:gd name="T115" fmla="*/ 1378 h 2470"/>
                <a:gd name="T116" fmla="*/ 1409 w 1828"/>
                <a:gd name="T117" fmla="*/ 1378 h 2470"/>
                <a:gd name="T118" fmla="*/ 1528 w 1828"/>
                <a:gd name="T119" fmla="*/ 1374 h 2470"/>
                <a:gd name="T120" fmla="*/ 1384 w 1828"/>
                <a:gd name="T121" fmla="*/ 1413 h 2470"/>
                <a:gd name="T122" fmla="*/ 1225 w 1828"/>
                <a:gd name="T123" fmla="*/ 1410 h 2470"/>
                <a:gd name="T124" fmla="*/ 1391 w 1828"/>
                <a:gd name="T125" fmla="*/ 1769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145" name="Group 341"/>
            <p:cNvGrpSpPr>
              <a:grpSpLocks/>
            </p:cNvGrpSpPr>
            <p:nvPr userDrawn="1"/>
          </p:nvGrpSpPr>
          <p:grpSpPr bwMode="auto">
            <a:xfrm>
              <a:off x="3794" y="346"/>
              <a:ext cx="1173" cy="782"/>
              <a:chOff x="698" y="-2896"/>
              <a:chExt cx="1216" cy="793"/>
            </a:xfrm>
          </p:grpSpPr>
          <p:sp>
            <p:nvSpPr>
              <p:cNvPr id="148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>
                  <a:gd name="T0" fmla="*/ 0 w 25"/>
                  <a:gd name="T1" fmla="*/ 7 h 18"/>
                  <a:gd name="T2" fmla="*/ 4 w 25"/>
                  <a:gd name="T3" fmla="*/ 14 h 18"/>
                  <a:gd name="T4" fmla="*/ 11 w 25"/>
                  <a:gd name="T5" fmla="*/ 18 h 18"/>
                  <a:gd name="T6" fmla="*/ 18 w 25"/>
                  <a:gd name="T7" fmla="*/ 18 h 18"/>
                  <a:gd name="T8" fmla="*/ 25 w 25"/>
                  <a:gd name="T9" fmla="*/ 14 h 18"/>
                  <a:gd name="T10" fmla="*/ 25 w 25"/>
                  <a:gd name="T11" fmla="*/ 14 h 18"/>
                  <a:gd name="T12" fmla="*/ 25 w 25"/>
                  <a:gd name="T13" fmla="*/ 11 h 18"/>
                  <a:gd name="T14" fmla="*/ 21 w 25"/>
                  <a:gd name="T15" fmla="*/ 7 h 18"/>
                  <a:gd name="T16" fmla="*/ 18 w 25"/>
                  <a:gd name="T17" fmla="*/ 0 h 18"/>
                  <a:gd name="T18" fmla="*/ 14 w 25"/>
                  <a:gd name="T19" fmla="*/ 0 h 18"/>
                  <a:gd name="T20" fmla="*/ 11 w 25"/>
                  <a:gd name="T21" fmla="*/ 0 h 18"/>
                  <a:gd name="T22" fmla="*/ 11 w 25"/>
                  <a:gd name="T23" fmla="*/ 0 h 18"/>
                  <a:gd name="T24" fmla="*/ 11 w 25"/>
                  <a:gd name="T25" fmla="*/ 0 h 18"/>
                  <a:gd name="T26" fmla="*/ 7 w 25"/>
                  <a:gd name="T27" fmla="*/ 0 h 18"/>
                  <a:gd name="T28" fmla="*/ 4 w 25"/>
                  <a:gd name="T29" fmla="*/ 4 h 18"/>
                  <a:gd name="T30" fmla="*/ 0 w 25"/>
                  <a:gd name="T31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9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>
                  <a:gd name="T0" fmla="*/ 53 w 462"/>
                  <a:gd name="T1" fmla="*/ 162 h 694"/>
                  <a:gd name="T2" fmla="*/ 71 w 462"/>
                  <a:gd name="T3" fmla="*/ 179 h 694"/>
                  <a:gd name="T4" fmla="*/ 57 w 462"/>
                  <a:gd name="T5" fmla="*/ 208 h 694"/>
                  <a:gd name="T6" fmla="*/ 29 w 462"/>
                  <a:gd name="T7" fmla="*/ 222 h 694"/>
                  <a:gd name="T8" fmla="*/ 0 w 462"/>
                  <a:gd name="T9" fmla="*/ 236 h 694"/>
                  <a:gd name="T10" fmla="*/ 25 w 462"/>
                  <a:gd name="T11" fmla="*/ 267 h 694"/>
                  <a:gd name="T12" fmla="*/ 53 w 462"/>
                  <a:gd name="T13" fmla="*/ 271 h 694"/>
                  <a:gd name="T14" fmla="*/ 39 w 462"/>
                  <a:gd name="T15" fmla="*/ 285 h 694"/>
                  <a:gd name="T16" fmla="*/ 22 w 462"/>
                  <a:gd name="T17" fmla="*/ 285 h 694"/>
                  <a:gd name="T18" fmla="*/ 25 w 462"/>
                  <a:gd name="T19" fmla="*/ 310 h 694"/>
                  <a:gd name="T20" fmla="*/ 50 w 462"/>
                  <a:gd name="T21" fmla="*/ 334 h 694"/>
                  <a:gd name="T22" fmla="*/ 106 w 462"/>
                  <a:gd name="T23" fmla="*/ 317 h 694"/>
                  <a:gd name="T24" fmla="*/ 131 w 462"/>
                  <a:gd name="T25" fmla="*/ 334 h 694"/>
                  <a:gd name="T26" fmla="*/ 148 w 462"/>
                  <a:gd name="T27" fmla="*/ 405 h 694"/>
                  <a:gd name="T28" fmla="*/ 148 w 462"/>
                  <a:gd name="T29" fmla="*/ 430 h 694"/>
                  <a:gd name="T30" fmla="*/ 145 w 462"/>
                  <a:gd name="T31" fmla="*/ 454 h 694"/>
                  <a:gd name="T32" fmla="*/ 159 w 462"/>
                  <a:gd name="T33" fmla="*/ 454 h 694"/>
                  <a:gd name="T34" fmla="*/ 177 w 462"/>
                  <a:gd name="T35" fmla="*/ 472 h 694"/>
                  <a:gd name="T36" fmla="*/ 162 w 462"/>
                  <a:gd name="T37" fmla="*/ 479 h 694"/>
                  <a:gd name="T38" fmla="*/ 180 w 462"/>
                  <a:gd name="T39" fmla="*/ 496 h 694"/>
                  <a:gd name="T40" fmla="*/ 166 w 462"/>
                  <a:gd name="T41" fmla="*/ 532 h 694"/>
                  <a:gd name="T42" fmla="*/ 159 w 462"/>
                  <a:gd name="T43" fmla="*/ 570 h 694"/>
                  <a:gd name="T44" fmla="*/ 187 w 462"/>
                  <a:gd name="T45" fmla="*/ 651 h 694"/>
                  <a:gd name="T46" fmla="*/ 219 w 462"/>
                  <a:gd name="T47" fmla="*/ 680 h 694"/>
                  <a:gd name="T48" fmla="*/ 222 w 462"/>
                  <a:gd name="T49" fmla="*/ 683 h 694"/>
                  <a:gd name="T50" fmla="*/ 247 w 462"/>
                  <a:gd name="T51" fmla="*/ 669 h 694"/>
                  <a:gd name="T52" fmla="*/ 258 w 462"/>
                  <a:gd name="T53" fmla="*/ 637 h 694"/>
                  <a:gd name="T54" fmla="*/ 275 w 462"/>
                  <a:gd name="T55" fmla="*/ 595 h 694"/>
                  <a:gd name="T56" fmla="*/ 303 w 462"/>
                  <a:gd name="T57" fmla="*/ 577 h 694"/>
                  <a:gd name="T58" fmla="*/ 342 w 462"/>
                  <a:gd name="T59" fmla="*/ 542 h 694"/>
                  <a:gd name="T60" fmla="*/ 367 w 462"/>
                  <a:gd name="T61" fmla="*/ 532 h 694"/>
                  <a:gd name="T62" fmla="*/ 388 w 462"/>
                  <a:gd name="T63" fmla="*/ 514 h 694"/>
                  <a:gd name="T64" fmla="*/ 395 w 462"/>
                  <a:gd name="T65" fmla="*/ 489 h 694"/>
                  <a:gd name="T66" fmla="*/ 356 w 462"/>
                  <a:gd name="T67" fmla="*/ 496 h 694"/>
                  <a:gd name="T68" fmla="*/ 367 w 462"/>
                  <a:gd name="T69" fmla="*/ 493 h 694"/>
                  <a:gd name="T70" fmla="*/ 377 w 462"/>
                  <a:gd name="T71" fmla="*/ 458 h 694"/>
                  <a:gd name="T72" fmla="*/ 395 w 462"/>
                  <a:gd name="T73" fmla="*/ 472 h 694"/>
                  <a:gd name="T74" fmla="*/ 402 w 462"/>
                  <a:gd name="T75" fmla="*/ 440 h 694"/>
                  <a:gd name="T76" fmla="*/ 402 w 462"/>
                  <a:gd name="T77" fmla="*/ 405 h 694"/>
                  <a:gd name="T78" fmla="*/ 434 w 462"/>
                  <a:gd name="T79" fmla="*/ 384 h 694"/>
                  <a:gd name="T80" fmla="*/ 437 w 462"/>
                  <a:gd name="T81" fmla="*/ 334 h 694"/>
                  <a:gd name="T82" fmla="*/ 402 w 462"/>
                  <a:gd name="T83" fmla="*/ 324 h 694"/>
                  <a:gd name="T84" fmla="*/ 398 w 462"/>
                  <a:gd name="T85" fmla="*/ 282 h 694"/>
                  <a:gd name="T86" fmla="*/ 398 w 462"/>
                  <a:gd name="T87" fmla="*/ 246 h 694"/>
                  <a:gd name="T88" fmla="*/ 413 w 462"/>
                  <a:gd name="T89" fmla="*/ 179 h 694"/>
                  <a:gd name="T90" fmla="*/ 430 w 462"/>
                  <a:gd name="T91" fmla="*/ 158 h 694"/>
                  <a:gd name="T92" fmla="*/ 420 w 462"/>
                  <a:gd name="T93" fmla="*/ 144 h 694"/>
                  <a:gd name="T94" fmla="*/ 458 w 462"/>
                  <a:gd name="T95" fmla="*/ 95 h 694"/>
                  <a:gd name="T96" fmla="*/ 434 w 462"/>
                  <a:gd name="T97" fmla="*/ 77 h 694"/>
                  <a:gd name="T98" fmla="*/ 427 w 462"/>
                  <a:gd name="T99" fmla="*/ 102 h 694"/>
                  <a:gd name="T100" fmla="*/ 377 w 462"/>
                  <a:gd name="T101" fmla="*/ 141 h 694"/>
                  <a:gd name="T102" fmla="*/ 416 w 462"/>
                  <a:gd name="T103" fmla="*/ 67 h 694"/>
                  <a:gd name="T104" fmla="*/ 377 w 462"/>
                  <a:gd name="T105" fmla="*/ 88 h 694"/>
                  <a:gd name="T106" fmla="*/ 377 w 462"/>
                  <a:gd name="T107" fmla="*/ 60 h 694"/>
                  <a:gd name="T108" fmla="*/ 349 w 462"/>
                  <a:gd name="T109" fmla="*/ 63 h 694"/>
                  <a:gd name="T110" fmla="*/ 388 w 462"/>
                  <a:gd name="T111" fmla="*/ 45 h 694"/>
                  <a:gd name="T112" fmla="*/ 356 w 462"/>
                  <a:gd name="T113" fmla="*/ 17 h 694"/>
                  <a:gd name="T114" fmla="*/ 303 w 462"/>
                  <a:gd name="T115" fmla="*/ 38 h 694"/>
                  <a:gd name="T116" fmla="*/ 339 w 462"/>
                  <a:gd name="T117" fmla="*/ 10 h 694"/>
                  <a:gd name="T118" fmla="*/ 229 w 462"/>
                  <a:gd name="T119" fmla="*/ 35 h 694"/>
                  <a:gd name="T120" fmla="*/ 173 w 462"/>
                  <a:gd name="T121" fmla="*/ 56 h 694"/>
                  <a:gd name="T122" fmla="*/ 103 w 462"/>
                  <a:gd name="T123" fmla="*/ 84 h 694"/>
                  <a:gd name="T124" fmla="*/ 99 w 462"/>
                  <a:gd name="T125" fmla="*/ 127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0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>
                  <a:gd name="T0" fmla="*/ 17 w 21"/>
                  <a:gd name="T1" fmla="*/ 14 h 14"/>
                  <a:gd name="T2" fmla="*/ 17 w 21"/>
                  <a:gd name="T3" fmla="*/ 10 h 14"/>
                  <a:gd name="T4" fmla="*/ 21 w 21"/>
                  <a:gd name="T5" fmla="*/ 7 h 14"/>
                  <a:gd name="T6" fmla="*/ 21 w 21"/>
                  <a:gd name="T7" fmla="*/ 3 h 14"/>
                  <a:gd name="T8" fmla="*/ 21 w 21"/>
                  <a:gd name="T9" fmla="*/ 0 h 14"/>
                  <a:gd name="T10" fmla="*/ 17 w 21"/>
                  <a:gd name="T11" fmla="*/ 0 h 14"/>
                  <a:gd name="T12" fmla="*/ 14 w 21"/>
                  <a:gd name="T13" fmla="*/ 0 h 14"/>
                  <a:gd name="T14" fmla="*/ 10 w 21"/>
                  <a:gd name="T15" fmla="*/ 0 h 14"/>
                  <a:gd name="T16" fmla="*/ 7 w 21"/>
                  <a:gd name="T17" fmla="*/ 0 h 14"/>
                  <a:gd name="T18" fmla="*/ 7 w 21"/>
                  <a:gd name="T19" fmla="*/ 0 h 14"/>
                  <a:gd name="T20" fmla="*/ 3 w 21"/>
                  <a:gd name="T21" fmla="*/ 3 h 14"/>
                  <a:gd name="T22" fmla="*/ 3 w 21"/>
                  <a:gd name="T23" fmla="*/ 7 h 14"/>
                  <a:gd name="T24" fmla="*/ 0 w 21"/>
                  <a:gd name="T25" fmla="*/ 10 h 14"/>
                  <a:gd name="T26" fmla="*/ 0 w 21"/>
                  <a:gd name="T27" fmla="*/ 10 h 14"/>
                  <a:gd name="T28" fmla="*/ 7 w 21"/>
                  <a:gd name="T29" fmla="*/ 14 h 14"/>
                  <a:gd name="T30" fmla="*/ 10 w 21"/>
                  <a:gd name="T31" fmla="*/ 14 h 14"/>
                  <a:gd name="T32" fmla="*/ 17 w 21"/>
                  <a:gd name="T33" fmla="*/ 14 h 14"/>
                  <a:gd name="T34" fmla="*/ 17 w 21"/>
                  <a:gd name="T3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1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0" cy="12"/>
              </a:xfrm>
              <a:custGeom>
                <a:avLst/>
                <a:gdLst>
                  <a:gd name="T0" fmla="*/ 14 w 14"/>
                  <a:gd name="T1" fmla="*/ 18 h 21"/>
                  <a:gd name="T2" fmla="*/ 14 w 14"/>
                  <a:gd name="T3" fmla="*/ 14 h 21"/>
                  <a:gd name="T4" fmla="*/ 14 w 14"/>
                  <a:gd name="T5" fmla="*/ 11 h 21"/>
                  <a:gd name="T6" fmla="*/ 14 w 14"/>
                  <a:gd name="T7" fmla="*/ 7 h 21"/>
                  <a:gd name="T8" fmla="*/ 14 w 14"/>
                  <a:gd name="T9" fmla="*/ 4 h 21"/>
                  <a:gd name="T10" fmla="*/ 11 w 14"/>
                  <a:gd name="T11" fmla="*/ 0 h 21"/>
                  <a:gd name="T12" fmla="*/ 11 w 14"/>
                  <a:gd name="T13" fmla="*/ 0 h 21"/>
                  <a:gd name="T14" fmla="*/ 7 w 14"/>
                  <a:gd name="T15" fmla="*/ 0 h 21"/>
                  <a:gd name="T16" fmla="*/ 7 w 14"/>
                  <a:gd name="T17" fmla="*/ 0 h 21"/>
                  <a:gd name="T18" fmla="*/ 4 w 14"/>
                  <a:gd name="T19" fmla="*/ 4 h 21"/>
                  <a:gd name="T20" fmla="*/ 0 w 14"/>
                  <a:gd name="T21" fmla="*/ 11 h 21"/>
                  <a:gd name="T22" fmla="*/ 0 w 14"/>
                  <a:gd name="T23" fmla="*/ 14 h 21"/>
                  <a:gd name="T24" fmla="*/ 0 w 14"/>
                  <a:gd name="T25" fmla="*/ 14 h 21"/>
                  <a:gd name="T26" fmla="*/ 4 w 14"/>
                  <a:gd name="T27" fmla="*/ 18 h 21"/>
                  <a:gd name="T28" fmla="*/ 4 w 14"/>
                  <a:gd name="T29" fmla="*/ 18 h 21"/>
                  <a:gd name="T30" fmla="*/ 7 w 14"/>
                  <a:gd name="T31" fmla="*/ 18 h 21"/>
                  <a:gd name="T32" fmla="*/ 7 w 14"/>
                  <a:gd name="T33" fmla="*/ 18 h 21"/>
                  <a:gd name="T34" fmla="*/ 11 w 14"/>
                  <a:gd name="T35" fmla="*/ 21 h 21"/>
                  <a:gd name="T36" fmla="*/ 11 w 14"/>
                  <a:gd name="T37" fmla="*/ 21 h 21"/>
                  <a:gd name="T38" fmla="*/ 11 w 14"/>
                  <a:gd name="T39" fmla="*/ 21 h 21"/>
                  <a:gd name="T40" fmla="*/ 14 w 14"/>
                  <a:gd name="T41" fmla="*/ 18 h 21"/>
                  <a:gd name="T42" fmla="*/ 14 w 14"/>
                  <a:gd name="T4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2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1" cy="50"/>
              </a:xfrm>
              <a:custGeom>
                <a:avLst/>
                <a:gdLst>
                  <a:gd name="T0" fmla="*/ 11 w 39"/>
                  <a:gd name="T1" fmla="*/ 46 h 50"/>
                  <a:gd name="T2" fmla="*/ 14 w 39"/>
                  <a:gd name="T3" fmla="*/ 43 h 50"/>
                  <a:gd name="T4" fmla="*/ 14 w 39"/>
                  <a:gd name="T5" fmla="*/ 39 h 50"/>
                  <a:gd name="T6" fmla="*/ 18 w 39"/>
                  <a:gd name="T7" fmla="*/ 39 h 50"/>
                  <a:gd name="T8" fmla="*/ 21 w 39"/>
                  <a:gd name="T9" fmla="*/ 39 h 50"/>
                  <a:gd name="T10" fmla="*/ 25 w 39"/>
                  <a:gd name="T11" fmla="*/ 43 h 50"/>
                  <a:gd name="T12" fmla="*/ 28 w 39"/>
                  <a:gd name="T13" fmla="*/ 46 h 50"/>
                  <a:gd name="T14" fmla="*/ 32 w 39"/>
                  <a:gd name="T15" fmla="*/ 50 h 50"/>
                  <a:gd name="T16" fmla="*/ 35 w 39"/>
                  <a:gd name="T17" fmla="*/ 50 h 50"/>
                  <a:gd name="T18" fmla="*/ 39 w 39"/>
                  <a:gd name="T19" fmla="*/ 50 h 50"/>
                  <a:gd name="T20" fmla="*/ 39 w 39"/>
                  <a:gd name="T21" fmla="*/ 46 h 50"/>
                  <a:gd name="T22" fmla="*/ 39 w 39"/>
                  <a:gd name="T23" fmla="*/ 39 h 50"/>
                  <a:gd name="T24" fmla="*/ 35 w 39"/>
                  <a:gd name="T25" fmla="*/ 36 h 50"/>
                  <a:gd name="T26" fmla="*/ 35 w 39"/>
                  <a:gd name="T27" fmla="*/ 32 h 50"/>
                  <a:gd name="T28" fmla="*/ 35 w 39"/>
                  <a:gd name="T29" fmla="*/ 29 h 50"/>
                  <a:gd name="T30" fmla="*/ 32 w 39"/>
                  <a:gd name="T31" fmla="*/ 29 h 50"/>
                  <a:gd name="T32" fmla="*/ 32 w 39"/>
                  <a:gd name="T33" fmla="*/ 25 h 50"/>
                  <a:gd name="T34" fmla="*/ 32 w 39"/>
                  <a:gd name="T35" fmla="*/ 25 h 50"/>
                  <a:gd name="T36" fmla="*/ 28 w 39"/>
                  <a:gd name="T37" fmla="*/ 25 h 50"/>
                  <a:gd name="T38" fmla="*/ 25 w 39"/>
                  <a:gd name="T39" fmla="*/ 25 h 50"/>
                  <a:gd name="T40" fmla="*/ 21 w 39"/>
                  <a:gd name="T41" fmla="*/ 25 h 50"/>
                  <a:gd name="T42" fmla="*/ 18 w 39"/>
                  <a:gd name="T43" fmla="*/ 22 h 50"/>
                  <a:gd name="T44" fmla="*/ 14 w 39"/>
                  <a:gd name="T45" fmla="*/ 18 h 50"/>
                  <a:gd name="T46" fmla="*/ 14 w 39"/>
                  <a:gd name="T47" fmla="*/ 18 h 50"/>
                  <a:gd name="T48" fmla="*/ 18 w 39"/>
                  <a:gd name="T49" fmla="*/ 14 h 50"/>
                  <a:gd name="T50" fmla="*/ 28 w 39"/>
                  <a:gd name="T51" fmla="*/ 14 h 50"/>
                  <a:gd name="T52" fmla="*/ 28 w 39"/>
                  <a:gd name="T53" fmla="*/ 4 h 50"/>
                  <a:gd name="T54" fmla="*/ 25 w 39"/>
                  <a:gd name="T55" fmla="*/ 4 h 50"/>
                  <a:gd name="T56" fmla="*/ 21 w 39"/>
                  <a:gd name="T57" fmla="*/ 4 h 50"/>
                  <a:gd name="T58" fmla="*/ 14 w 39"/>
                  <a:gd name="T59" fmla="*/ 4 h 50"/>
                  <a:gd name="T60" fmla="*/ 7 w 39"/>
                  <a:gd name="T61" fmla="*/ 0 h 50"/>
                  <a:gd name="T62" fmla="*/ 7 w 39"/>
                  <a:gd name="T63" fmla="*/ 0 h 50"/>
                  <a:gd name="T64" fmla="*/ 7 w 39"/>
                  <a:gd name="T65" fmla="*/ 0 h 50"/>
                  <a:gd name="T66" fmla="*/ 4 w 39"/>
                  <a:gd name="T67" fmla="*/ 4 h 50"/>
                  <a:gd name="T68" fmla="*/ 4 w 39"/>
                  <a:gd name="T69" fmla="*/ 11 h 50"/>
                  <a:gd name="T70" fmla="*/ 4 w 39"/>
                  <a:gd name="T71" fmla="*/ 18 h 50"/>
                  <a:gd name="T72" fmla="*/ 0 w 39"/>
                  <a:gd name="T73" fmla="*/ 25 h 50"/>
                  <a:gd name="T74" fmla="*/ 0 w 39"/>
                  <a:gd name="T75" fmla="*/ 25 h 50"/>
                  <a:gd name="T76" fmla="*/ 4 w 39"/>
                  <a:gd name="T77" fmla="*/ 29 h 50"/>
                  <a:gd name="T78" fmla="*/ 7 w 39"/>
                  <a:gd name="T79" fmla="*/ 29 h 50"/>
                  <a:gd name="T80" fmla="*/ 7 w 39"/>
                  <a:gd name="T81" fmla="*/ 29 h 50"/>
                  <a:gd name="T82" fmla="*/ 4 w 39"/>
                  <a:gd name="T83" fmla="*/ 32 h 50"/>
                  <a:gd name="T84" fmla="*/ 0 w 39"/>
                  <a:gd name="T85" fmla="*/ 36 h 50"/>
                  <a:gd name="T86" fmla="*/ 0 w 39"/>
                  <a:gd name="T87" fmla="*/ 39 h 50"/>
                  <a:gd name="T88" fmla="*/ 0 w 39"/>
                  <a:gd name="T89" fmla="*/ 43 h 50"/>
                  <a:gd name="T90" fmla="*/ 0 w 39"/>
                  <a:gd name="T91" fmla="*/ 43 h 50"/>
                  <a:gd name="T92" fmla="*/ 4 w 39"/>
                  <a:gd name="T93" fmla="*/ 46 h 50"/>
                  <a:gd name="T94" fmla="*/ 4 w 39"/>
                  <a:gd name="T95" fmla="*/ 46 h 50"/>
                  <a:gd name="T96" fmla="*/ 7 w 39"/>
                  <a:gd name="T97" fmla="*/ 46 h 50"/>
                  <a:gd name="T98" fmla="*/ 11 w 39"/>
                  <a:gd name="T9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3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47"/>
              </a:xfrm>
              <a:custGeom>
                <a:avLst/>
                <a:gdLst>
                  <a:gd name="T0" fmla="*/ 236 w 292"/>
                  <a:gd name="T1" fmla="*/ 240 h 338"/>
                  <a:gd name="T2" fmla="*/ 243 w 292"/>
                  <a:gd name="T3" fmla="*/ 261 h 338"/>
                  <a:gd name="T4" fmla="*/ 260 w 292"/>
                  <a:gd name="T5" fmla="*/ 257 h 338"/>
                  <a:gd name="T6" fmla="*/ 285 w 292"/>
                  <a:gd name="T7" fmla="*/ 247 h 338"/>
                  <a:gd name="T8" fmla="*/ 285 w 292"/>
                  <a:gd name="T9" fmla="*/ 233 h 338"/>
                  <a:gd name="T10" fmla="*/ 288 w 292"/>
                  <a:gd name="T11" fmla="*/ 222 h 338"/>
                  <a:gd name="T12" fmla="*/ 278 w 292"/>
                  <a:gd name="T13" fmla="*/ 208 h 338"/>
                  <a:gd name="T14" fmla="*/ 264 w 292"/>
                  <a:gd name="T15" fmla="*/ 208 h 338"/>
                  <a:gd name="T16" fmla="*/ 229 w 292"/>
                  <a:gd name="T17" fmla="*/ 176 h 338"/>
                  <a:gd name="T18" fmla="*/ 214 w 292"/>
                  <a:gd name="T19" fmla="*/ 173 h 338"/>
                  <a:gd name="T20" fmla="*/ 229 w 292"/>
                  <a:gd name="T21" fmla="*/ 155 h 338"/>
                  <a:gd name="T22" fmla="*/ 229 w 292"/>
                  <a:gd name="T23" fmla="*/ 134 h 338"/>
                  <a:gd name="T24" fmla="*/ 218 w 292"/>
                  <a:gd name="T25" fmla="*/ 124 h 338"/>
                  <a:gd name="T26" fmla="*/ 204 w 292"/>
                  <a:gd name="T27" fmla="*/ 99 h 338"/>
                  <a:gd name="T28" fmla="*/ 190 w 292"/>
                  <a:gd name="T29" fmla="*/ 102 h 338"/>
                  <a:gd name="T30" fmla="*/ 186 w 292"/>
                  <a:gd name="T31" fmla="*/ 92 h 338"/>
                  <a:gd name="T32" fmla="*/ 176 w 292"/>
                  <a:gd name="T33" fmla="*/ 81 h 338"/>
                  <a:gd name="T34" fmla="*/ 155 w 292"/>
                  <a:gd name="T35" fmla="*/ 60 h 338"/>
                  <a:gd name="T36" fmla="*/ 116 w 292"/>
                  <a:gd name="T37" fmla="*/ 50 h 338"/>
                  <a:gd name="T38" fmla="*/ 81 w 292"/>
                  <a:gd name="T39" fmla="*/ 46 h 338"/>
                  <a:gd name="T40" fmla="*/ 88 w 292"/>
                  <a:gd name="T41" fmla="*/ 25 h 338"/>
                  <a:gd name="T42" fmla="*/ 77 w 292"/>
                  <a:gd name="T43" fmla="*/ 7 h 338"/>
                  <a:gd name="T44" fmla="*/ 56 w 292"/>
                  <a:gd name="T45" fmla="*/ 35 h 338"/>
                  <a:gd name="T46" fmla="*/ 74 w 292"/>
                  <a:gd name="T47" fmla="*/ 88 h 338"/>
                  <a:gd name="T48" fmla="*/ 67 w 292"/>
                  <a:gd name="T49" fmla="*/ 92 h 338"/>
                  <a:gd name="T50" fmla="*/ 45 w 292"/>
                  <a:gd name="T51" fmla="*/ 39 h 338"/>
                  <a:gd name="T52" fmla="*/ 52 w 292"/>
                  <a:gd name="T53" fmla="*/ 4 h 338"/>
                  <a:gd name="T54" fmla="*/ 17 w 292"/>
                  <a:gd name="T55" fmla="*/ 18 h 338"/>
                  <a:gd name="T56" fmla="*/ 0 w 292"/>
                  <a:gd name="T57" fmla="*/ 60 h 338"/>
                  <a:gd name="T58" fmla="*/ 3 w 292"/>
                  <a:gd name="T59" fmla="*/ 74 h 338"/>
                  <a:gd name="T60" fmla="*/ 24 w 292"/>
                  <a:gd name="T61" fmla="*/ 109 h 338"/>
                  <a:gd name="T62" fmla="*/ 35 w 292"/>
                  <a:gd name="T63" fmla="*/ 116 h 338"/>
                  <a:gd name="T64" fmla="*/ 81 w 292"/>
                  <a:gd name="T65" fmla="*/ 131 h 338"/>
                  <a:gd name="T66" fmla="*/ 102 w 292"/>
                  <a:gd name="T67" fmla="*/ 131 h 338"/>
                  <a:gd name="T68" fmla="*/ 144 w 292"/>
                  <a:gd name="T69" fmla="*/ 148 h 338"/>
                  <a:gd name="T70" fmla="*/ 151 w 292"/>
                  <a:gd name="T71" fmla="*/ 159 h 338"/>
                  <a:gd name="T72" fmla="*/ 162 w 292"/>
                  <a:gd name="T73" fmla="*/ 180 h 338"/>
                  <a:gd name="T74" fmla="*/ 158 w 292"/>
                  <a:gd name="T75" fmla="*/ 229 h 338"/>
                  <a:gd name="T76" fmla="*/ 137 w 292"/>
                  <a:gd name="T77" fmla="*/ 254 h 338"/>
                  <a:gd name="T78" fmla="*/ 112 w 292"/>
                  <a:gd name="T79" fmla="*/ 264 h 338"/>
                  <a:gd name="T80" fmla="*/ 130 w 292"/>
                  <a:gd name="T81" fmla="*/ 282 h 338"/>
                  <a:gd name="T82" fmla="*/ 169 w 292"/>
                  <a:gd name="T83" fmla="*/ 289 h 338"/>
                  <a:gd name="T84" fmla="*/ 190 w 292"/>
                  <a:gd name="T85" fmla="*/ 314 h 338"/>
                  <a:gd name="T86" fmla="*/ 214 w 292"/>
                  <a:gd name="T87" fmla="*/ 328 h 338"/>
                  <a:gd name="T88" fmla="*/ 232 w 292"/>
                  <a:gd name="T89" fmla="*/ 335 h 338"/>
                  <a:gd name="T90" fmla="*/ 218 w 292"/>
                  <a:gd name="T91" fmla="*/ 307 h 338"/>
                  <a:gd name="T92" fmla="*/ 218 w 292"/>
                  <a:gd name="T93" fmla="*/ 300 h 338"/>
                  <a:gd name="T94" fmla="*/ 250 w 292"/>
                  <a:gd name="T95" fmla="*/ 321 h 338"/>
                  <a:gd name="T96" fmla="*/ 257 w 292"/>
                  <a:gd name="T97" fmla="*/ 321 h 338"/>
                  <a:gd name="T98" fmla="*/ 257 w 292"/>
                  <a:gd name="T99" fmla="*/ 293 h 338"/>
                  <a:gd name="T100" fmla="*/ 232 w 292"/>
                  <a:gd name="T101" fmla="*/ 271 h 338"/>
                  <a:gd name="T102" fmla="*/ 222 w 292"/>
                  <a:gd name="T103" fmla="*/ 261 h 338"/>
                  <a:gd name="T104" fmla="*/ 214 w 292"/>
                  <a:gd name="T105" fmla="*/ 236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4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85" cy="64"/>
              </a:xfrm>
              <a:custGeom>
                <a:avLst/>
                <a:gdLst>
                  <a:gd name="T0" fmla="*/ 85 w 85"/>
                  <a:gd name="T1" fmla="*/ 46 h 64"/>
                  <a:gd name="T2" fmla="*/ 85 w 85"/>
                  <a:gd name="T3" fmla="*/ 46 h 64"/>
                  <a:gd name="T4" fmla="*/ 81 w 85"/>
                  <a:gd name="T5" fmla="*/ 39 h 64"/>
                  <a:gd name="T6" fmla="*/ 78 w 85"/>
                  <a:gd name="T7" fmla="*/ 36 h 64"/>
                  <a:gd name="T8" fmla="*/ 71 w 85"/>
                  <a:gd name="T9" fmla="*/ 32 h 64"/>
                  <a:gd name="T10" fmla="*/ 67 w 85"/>
                  <a:gd name="T11" fmla="*/ 29 h 64"/>
                  <a:gd name="T12" fmla="*/ 64 w 85"/>
                  <a:gd name="T13" fmla="*/ 25 h 64"/>
                  <a:gd name="T14" fmla="*/ 60 w 85"/>
                  <a:gd name="T15" fmla="*/ 21 h 64"/>
                  <a:gd name="T16" fmla="*/ 57 w 85"/>
                  <a:gd name="T17" fmla="*/ 18 h 64"/>
                  <a:gd name="T18" fmla="*/ 49 w 85"/>
                  <a:gd name="T19" fmla="*/ 14 h 64"/>
                  <a:gd name="T20" fmla="*/ 42 w 85"/>
                  <a:gd name="T21" fmla="*/ 14 h 64"/>
                  <a:gd name="T22" fmla="*/ 39 w 85"/>
                  <a:gd name="T23" fmla="*/ 11 h 64"/>
                  <a:gd name="T24" fmla="*/ 35 w 85"/>
                  <a:gd name="T25" fmla="*/ 0 h 64"/>
                  <a:gd name="T26" fmla="*/ 25 w 85"/>
                  <a:gd name="T27" fmla="*/ 14 h 64"/>
                  <a:gd name="T28" fmla="*/ 21 w 85"/>
                  <a:gd name="T29" fmla="*/ 18 h 64"/>
                  <a:gd name="T30" fmla="*/ 18 w 85"/>
                  <a:gd name="T31" fmla="*/ 18 h 64"/>
                  <a:gd name="T32" fmla="*/ 14 w 85"/>
                  <a:gd name="T33" fmla="*/ 21 h 64"/>
                  <a:gd name="T34" fmla="*/ 11 w 85"/>
                  <a:gd name="T35" fmla="*/ 25 h 64"/>
                  <a:gd name="T36" fmla="*/ 7 w 85"/>
                  <a:gd name="T37" fmla="*/ 32 h 64"/>
                  <a:gd name="T38" fmla="*/ 7 w 85"/>
                  <a:gd name="T39" fmla="*/ 39 h 64"/>
                  <a:gd name="T40" fmla="*/ 0 w 85"/>
                  <a:gd name="T41" fmla="*/ 50 h 64"/>
                  <a:gd name="T42" fmla="*/ 4 w 85"/>
                  <a:gd name="T43" fmla="*/ 50 h 64"/>
                  <a:gd name="T44" fmla="*/ 7 w 85"/>
                  <a:gd name="T45" fmla="*/ 50 h 64"/>
                  <a:gd name="T46" fmla="*/ 11 w 85"/>
                  <a:gd name="T47" fmla="*/ 50 h 64"/>
                  <a:gd name="T48" fmla="*/ 14 w 85"/>
                  <a:gd name="T49" fmla="*/ 50 h 64"/>
                  <a:gd name="T50" fmla="*/ 18 w 85"/>
                  <a:gd name="T51" fmla="*/ 50 h 64"/>
                  <a:gd name="T52" fmla="*/ 18 w 85"/>
                  <a:gd name="T53" fmla="*/ 57 h 64"/>
                  <a:gd name="T54" fmla="*/ 18 w 85"/>
                  <a:gd name="T55" fmla="*/ 57 h 64"/>
                  <a:gd name="T56" fmla="*/ 21 w 85"/>
                  <a:gd name="T57" fmla="*/ 60 h 64"/>
                  <a:gd name="T58" fmla="*/ 25 w 85"/>
                  <a:gd name="T59" fmla="*/ 60 h 64"/>
                  <a:gd name="T60" fmla="*/ 28 w 85"/>
                  <a:gd name="T61" fmla="*/ 64 h 64"/>
                  <a:gd name="T62" fmla="*/ 32 w 85"/>
                  <a:gd name="T63" fmla="*/ 64 h 64"/>
                  <a:gd name="T64" fmla="*/ 39 w 85"/>
                  <a:gd name="T65" fmla="*/ 60 h 64"/>
                  <a:gd name="T66" fmla="*/ 60 w 85"/>
                  <a:gd name="T67" fmla="*/ 50 h 64"/>
                  <a:gd name="T68" fmla="*/ 78 w 85"/>
                  <a:gd name="T69" fmla="*/ 53 h 64"/>
                  <a:gd name="T70" fmla="*/ 85 w 85"/>
                  <a:gd name="T71" fmla="*/ 46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5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>
                  <a:gd name="T0" fmla="*/ 3 w 32"/>
                  <a:gd name="T1" fmla="*/ 7 h 10"/>
                  <a:gd name="T2" fmla="*/ 3 w 32"/>
                  <a:gd name="T3" fmla="*/ 7 h 10"/>
                  <a:gd name="T4" fmla="*/ 7 w 32"/>
                  <a:gd name="T5" fmla="*/ 7 h 10"/>
                  <a:gd name="T6" fmla="*/ 14 w 32"/>
                  <a:gd name="T7" fmla="*/ 10 h 10"/>
                  <a:gd name="T8" fmla="*/ 21 w 32"/>
                  <a:gd name="T9" fmla="*/ 10 h 10"/>
                  <a:gd name="T10" fmla="*/ 28 w 32"/>
                  <a:gd name="T11" fmla="*/ 10 h 10"/>
                  <a:gd name="T12" fmla="*/ 32 w 32"/>
                  <a:gd name="T13" fmla="*/ 7 h 10"/>
                  <a:gd name="T14" fmla="*/ 32 w 32"/>
                  <a:gd name="T15" fmla="*/ 3 h 10"/>
                  <a:gd name="T16" fmla="*/ 32 w 32"/>
                  <a:gd name="T17" fmla="*/ 0 h 10"/>
                  <a:gd name="T18" fmla="*/ 28 w 32"/>
                  <a:gd name="T19" fmla="*/ 0 h 10"/>
                  <a:gd name="T20" fmla="*/ 21 w 32"/>
                  <a:gd name="T21" fmla="*/ 0 h 10"/>
                  <a:gd name="T22" fmla="*/ 14 w 32"/>
                  <a:gd name="T23" fmla="*/ 0 h 10"/>
                  <a:gd name="T24" fmla="*/ 10 w 32"/>
                  <a:gd name="T25" fmla="*/ 0 h 10"/>
                  <a:gd name="T26" fmla="*/ 10 w 32"/>
                  <a:gd name="T27" fmla="*/ 0 h 10"/>
                  <a:gd name="T28" fmla="*/ 10 w 32"/>
                  <a:gd name="T29" fmla="*/ 0 h 10"/>
                  <a:gd name="T30" fmla="*/ 7 w 32"/>
                  <a:gd name="T31" fmla="*/ 0 h 10"/>
                  <a:gd name="T32" fmla="*/ 3 w 32"/>
                  <a:gd name="T33" fmla="*/ 0 h 10"/>
                  <a:gd name="T34" fmla="*/ 0 w 32"/>
                  <a:gd name="T35" fmla="*/ 0 h 10"/>
                  <a:gd name="T36" fmla="*/ 0 w 32"/>
                  <a:gd name="T37" fmla="*/ 3 h 10"/>
                  <a:gd name="T38" fmla="*/ 3 w 32"/>
                  <a:gd name="T39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6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>
                  <a:gd name="T0" fmla="*/ 84 w 88"/>
                  <a:gd name="T1" fmla="*/ 59 h 130"/>
                  <a:gd name="T2" fmla="*/ 77 w 88"/>
                  <a:gd name="T3" fmla="*/ 59 h 130"/>
                  <a:gd name="T4" fmla="*/ 67 w 88"/>
                  <a:gd name="T5" fmla="*/ 59 h 130"/>
                  <a:gd name="T6" fmla="*/ 63 w 88"/>
                  <a:gd name="T7" fmla="*/ 52 h 130"/>
                  <a:gd name="T8" fmla="*/ 67 w 88"/>
                  <a:gd name="T9" fmla="*/ 49 h 130"/>
                  <a:gd name="T10" fmla="*/ 74 w 88"/>
                  <a:gd name="T11" fmla="*/ 38 h 130"/>
                  <a:gd name="T12" fmla="*/ 81 w 88"/>
                  <a:gd name="T13" fmla="*/ 38 h 130"/>
                  <a:gd name="T14" fmla="*/ 81 w 88"/>
                  <a:gd name="T15" fmla="*/ 28 h 130"/>
                  <a:gd name="T16" fmla="*/ 81 w 88"/>
                  <a:gd name="T17" fmla="*/ 17 h 130"/>
                  <a:gd name="T18" fmla="*/ 77 w 88"/>
                  <a:gd name="T19" fmla="*/ 10 h 130"/>
                  <a:gd name="T20" fmla="*/ 70 w 88"/>
                  <a:gd name="T21" fmla="*/ 0 h 130"/>
                  <a:gd name="T22" fmla="*/ 56 w 88"/>
                  <a:gd name="T23" fmla="*/ 3 h 130"/>
                  <a:gd name="T24" fmla="*/ 49 w 88"/>
                  <a:gd name="T25" fmla="*/ 7 h 130"/>
                  <a:gd name="T26" fmla="*/ 39 w 88"/>
                  <a:gd name="T27" fmla="*/ 3 h 130"/>
                  <a:gd name="T28" fmla="*/ 28 w 88"/>
                  <a:gd name="T29" fmla="*/ 3 h 130"/>
                  <a:gd name="T30" fmla="*/ 21 w 88"/>
                  <a:gd name="T31" fmla="*/ 14 h 130"/>
                  <a:gd name="T32" fmla="*/ 21 w 88"/>
                  <a:gd name="T33" fmla="*/ 21 h 130"/>
                  <a:gd name="T34" fmla="*/ 21 w 88"/>
                  <a:gd name="T35" fmla="*/ 35 h 130"/>
                  <a:gd name="T36" fmla="*/ 28 w 88"/>
                  <a:gd name="T37" fmla="*/ 42 h 130"/>
                  <a:gd name="T38" fmla="*/ 35 w 88"/>
                  <a:gd name="T39" fmla="*/ 49 h 130"/>
                  <a:gd name="T40" fmla="*/ 31 w 88"/>
                  <a:gd name="T41" fmla="*/ 59 h 130"/>
                  <a:gd name="T42" fmla="*/ 28 w 88"/>
                  <a:gd name="T43" fmla="*/ 63 h 130"/>
                  <a:gd name="T44" fmla="*/ 17 w 88"/>
                  <a:gd name="T45" fmla="*/ 56 h 130"/>
                  <a:gd name="T46" fmla="*/ 14 w 88"/>
                  <a:gd name="T47" fmla="*/ 49 h 130"/>
                  <a:gd name="T48" fmla="*/ 7 w 88"/>
                  <a:gd name="T49" fmla="*/ 49 h 130"/>
                  <a:gd name="T50" fmla="*/ 0 w 88"/>
                  <a:gd name="T51" fmla="*/ 49 h 130"/>
                  <a:gd name="T52" fmla="*/ 0 w 88"/>
                  <a:gd name="T53" fmla="*/ 56 h 130"/>
                  <a:gd name="T54" fmla="*/ 0 w 88"/>
                  <a:gd name="T55" fmla="*/ 67 h 130"/>
                  <a:gd name="T56" fmla="*/ 3 w 88"/>
                  <a:gd name="T57" fmla="*/ 77 h 130"/>
                  <a:gd name="T58" fmla="*/ 14 w 88"/>
                  <a:gd name="T59" fmla="*/ 88 h 130"/>
                  <a:gd name="T60" fmla="*/ 21 w 88"/>
                  <a:gd name="T61" fmla="*/ 95 h 130"/>
                  <a:gd name="T62" fmla="*/ 31 w 88"/>
                  <a:gd name="T63" fmla="*/ 109 h 130"/>
                  <a:gd name="T64" fmla="*/ 35 w 88"/>
                  <a:gd name="T65" fmla="*/ 112 h 130"/>
                  <a:gd name="T66" fmla="*/ 39 w 88"/>
                  <a:gd name="T67" fmla="*/ 123 h 130"/>
                  <a:gd name="T68" fmla="*/ 49 w 88"/>
                  <a:gd name="T69" fmla="*/ 130 h 130"/>
                  <a:gd name="T70" fmla="*/ 67 w 88"/>
                  <a:gd name="T71" fmla="*/ 126 h 130"/>
                  <a:gd name="T72" fmla="*/ 74 w 88"/>
                  <a:gd name="T73" fmla="*/ 126 h 130"/>
                  <a:gd name="T74" fmla="*/ 84 w 88"/>
                  <a:gd name="T75" fmla="*/ 116 h 130"/>
                  <a:gd name="T76" fmla="*/ 88 w 88"/>
                  <a:gd name="T77" fmla="*/ 109 h 130"/>
                  <a:gd name="T78" fmla="*/ 88 w 88"/>
                  <a:gd name="T79" fmla="*/ 95 h 130"/>
                  <a:gd name="T80" fmla="*/ 84 w 88"/>
                  <a:gd name="T81" fmla="*/ 77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7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2" cy="121"/>
              </a:xfrm>
              <a:custGeom>
                <a:avLst/>
                <a:gdLst>
                  <a:gd name="T0" fmla="*/ 57 w 71"/>
                  <a:gd name="T1" fmla="*/ 7 h 112"/>
                  <a:gd name="T2" fmla="*/ 50 w 71"/>
                  <a:gd name="T3" fmla="*/ 7 h 112"/>
                  <a:gd name="T4" fmla="*/ 39 w 71"/>
                  <a:gd name="T5" fmla="*/ 3 h 112"/>
                  <a:gd name="T6" fmla="*/ 35 w 71"/>
                  <a:gd name="T7" fmla="*/ 0 h 112"/>
                  <a:gd name="T8" fmla="*/ 25 w 71"/>
                  <a:gd name="T9" fmla="*/ 0 h 112"/>
                  <a:gd name="T10" fmla="*/ 21 w 71"/>
                  <a:gd name="T11" fmla="*/ 3 h 112"/>
                  <a:gd name="T12" fmla="*/ 21 w 71"/>
                  <a:gd name="T13" fmla="*/ 0 h 112"/>
                  <a:gd name="T14" fmla="*/ 14 w 71"/>
                  <a:gd name="T15" fmla="*/ 3 h 112"/>
                  <a:gd name="T16" fmla="*/ 7 w 71"/>
                  <a:gd name="T17" fmla="*/ 14 h 112"/>
                  <a:gd name="T18" fmla="*/ 7 w 71"/>
                  <a:gd name="T19" fmla="*/ 21 h 112"/>
                  <a:gd name="T20" fmla="*/ 0 w 71"/>
                  <a:gd name="T21" fmla="*/ 31 h 112"/>
                  <a:gd name="T22" fmla="*/ 4 w 71"/>
                  <a:gd name="T23" fmla="*/ 35 h 112"/>
                  <a:gd name="T24" fmla="*/ 4 w 71"/>
                  <a:gd name="T25" fmla="*/ 42 h 112"/>
                  <a:gd name="T26" fmla="*/ 4 w 71"/>
                  <a:gd name="T27" fmla="*/ 49 h 112"/>
                  <a:gd name="T28" fmla="*/ 0 w 71"/>
                  <a:gd name="T29" fmla="*/ 56 h 112"/>
                  <a:gd name="T30" fmla="*/ 7 w 71"/>
                  <a:gd name="T31" fmla="*/ 77 h 112"/>
                  <a:gd name="T32" fmla="*/ 11 w 71"/>
                  <a:gd name="T33" fmla="*/ 109 h 112"/>
                  <a:gd name="T34" fmla="*/ 14 w 71"/>
                  <a:gd name="T35" fmla="*/ 112 h 112"/>
                  <a:gd name="T36" fmla="*/ 25 w 71"/>
                  <a:gd name="T37" fmla="*/ 109 h 112"/>
                  <a:gd name="T38" fmla="*/ 28 w 71"/>
                  <a:gd name="T39" fmla="*/ 95 h 112"/>
                  <a:gd name="T40" fmla="*/ 25 w 71"/>
                  <a:gd name="T41" fmla="*/ 91 h 112"/>
                  <a:gd name="T42" fmla="*/ 25 w 71"/>
                  <a:gd name="T43" fmla="*/ 81 h 112"/>
                  <a:gd name="T44" fmla="*/ 25 w 71"/>
                  <a:gd name="T45" fmla="*/ 74 h 112"/>
                  <a:gd name="T46" fmla="*/ 35 w 71"/>
                  <a:gd name="T47" fmla="*/ 70 h 112"/>
                  <a:gd name="T48" fmla="*/ 43 w 71"/>
                  <a:gd name="T49" fmla="*/ 70 h 112"/>
                  <a:gd name="T50" fmla="*/ 53 w 71"/>
                  <a:gd name="T51" fmla="*/ 63 h 112"/>
                  <a:gd name="T52" fmla="*/ 57 w 71"/>
                  <a:gd name="T53" fmla="*/ 53 h 112"/>
                  <a:gd name="T54" fmla="*/ 64 w 71"/>
                  <a:gd name="T55" fmla="*/ 42 h 112"/>
                  <a:gd name="T56" fmla="*/ 67 w 71"/>
                  <a:gd name="T57" fmla="*/ 24 h 112"/>
                  <a:gd name="T58" fmla="*/ 71 w 71"/>
                  <a:gd name="T59" fmla="*/ 21 h 112"/>
                  <a:gd name="T60" fmla="*/ 71 w 71"/>
                  <a:gd name="T61" fmla="*/ 14 h 112"/>
                  <a:gd name="T62" fmla="*/ 67 w 71"/>
                  <a:gd name="T63" fmla="*/ 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8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>
                  <a:gd name="T0" fmla="*/ 8 w 110"/>
                  <a:gd name="T1" fmla="*/ 98 h 119"/>
                  <a:gd name="T2" fmla="*/ 15 w 110"/>
                  <a:gd name="T3" fmla="*/ 105 h 119"/>
                  <a:gd name="T4" fmla="*/ 18 w 110"/>
                  <a:gd name="T5" fmla="*/ 116 h 119"/>
                  <a:gd name="T6" fmla="*/ 22 w 110"/>
                  <a:gd name="T7" fmla="*/ 119 h 119"/>
                  <a:gd name="T8" fmla="*/ 32 w 110"/>
                  <a:gd name="T9" fmla="*/ 119 h 119"/>
                  <a:gd name="T10" fmla="*/ 36 w 110"/>
                  <a:gd name="T11" fmla="*/ 112 h 119"/>
                  <a:gd name="T12" fmla="*/ 39 w 110"/>
                  <a:gd name="T13" fmla="*/ 109 h 119"/>
                  <a:gd name="T14" fmla="*/ 50 w 110"/>
                  <a:gd name="T15" fmla="*/ 109 h 119"/>
                  <a:gd name="T16" fmla="*/ 53 w 110"/>
                  <a:gd name="T17" fmla="*/ 109 h 119"/>
                  <a:gd name="T18" fmla="*/ 57 w 110"/>
                  <a:gd name="T19" fmla="*/ 102 h 119"/>
                  <a:gd name="T20" fmla="*/ 60 w 110"/>
                  <a:gd name="T21" fmla="*/ 95 h 119"/>
                  <a:gd name="T22" fmla="*/ 64 w 110"/>
                  <a:gd name="T23" fmla="*/ 81 h 119"/>
                  <a:gd name="T24" fmla="*/ 71 w 110"/>
                  <a:gd name="T25" fmla="*/ 63 h 119"/>
                  <a:gd name="T26" fmla="*/ 89 w 110"/>
                  <a:gd name="T27" fmla="*/ 49 h 119"/>
                  <a:gd name="T28" fmla="*/ 110 w 110"/>
                  <a:gd name="T29" fmla="*/ 31 h 119"/>
                  <a:gd name="T30" fmla="*/ 106 w 110"/>
                  <a:gd name="T31" fmla="*/ 31 h 119"/>
                  <a:gd name="T32" fmla="*/ 96 w 110"/>
                  <a:gd name="T33" fmla="*/ 21 h 119"/>
                  <a:gd name="T34" fmla="*/ 92 w 110"/>
                  <a:gd name="T35" fmla="*/ 17 h 119"/>
                  <a:gd name="T36" fmla="*/ 85 w 110"/>
                  <a:gd name="T37" fmla="*/ 10 h 119"/>
                  <a:gd name="T38" fmla="*/ 78 w 110"/>
                  <a:gd name="T39" fmla="*/ 17 h 119"/>
                  <a:gd name="T40" fmla="*/ 74 w 110"/>
                  <a:gd name="T41" fmla="*/ 21 h 119"/>
                  <a:gd name="T42" fmla="*/ 71 w 110"/>
                  <a:gd name="T43" fmla="*/ 21 h 119"/>
                  <a:gd name="T44" fmla="*/ 67 w 110"/>
                  <a:gd name="T45" fmla="*/ 14 h 119"/>
                  <a:gd name="T46" fmla="*/ 64 w 110"/>
                  <a:gd name="T47" fmla="*/ 7 h 119"/>
                  <a:gd name="T48" fmla="*/ 57 w 110"/>
                  <a:gd name="T49" fmla="*/ 7 h 119"/>
                  <a:gd name="T50" fmla="*/ 46 w 110"/>
                  <a:gd name="T51" fmla="*/ 7 h 119"/>
                  <a:gd name="T52" fmla="*/ 46 w 110"/>
                  <a:gd name="T53" fmla="*/ 7 h 119"/>
                  <a:gd name="T54" fmla="*/ 50 w 110"/>
                  <a:gd name="T55" fmla="*/ 0 h 119"/>
                  <a:gd name="T56" fmla="*/ 43 w 110"/>
                  <a:gd name="T57" fmla="*/ 0 h 119"/>
                  <a:gd name="T58" fmla="*/ 29 w 110"/>
                  <a:gd name="T59" fmla="*/ 3 h 119"/>
                  <a:gd name="T60" fmla="*/ 29 w 110"/>
                  <a:gd name="T61" fmla="*/ 7 h 119"/>
                  <a:gd name="T62" fmla="*/ 25 w 110"/>
                  <a:gd name="T63" fmla="*/ 7 h 119"/>
                  <a:gd name="T64" fmla="*/ 18 w 110"/>
                  <a:gd name="T65" fmla="*/ 7 h 119"/>
                  <a:gd name="T66" fmla="*/ 15 w 110"/>
                  <a:gd name="T67" fmla="*/ 17 h 119"/>
                  <a:gd name="T68" fmla="*/ 18 w 110"/>
                  <a:gd name="T69" fmla="*/ 24 h 119"/>
                  <a:gd name="T70" fmla="*/ 18 w 110"/>
                  <a:gd name="T71" fmla="*/ 31 h 119"/>
                  <a:gd name="T72" fmla="*/ 18 w 110"/>
                  <a:gd name="T73" fmla="*/ 38 h 119"/>
                  <a:gd name="T74" fmla="*/ 15 w 110"/>
                  <a:gd name="T75" fmla="*/ 45 h 119"/>
                  <a:gd name="T76" fmla="*/ 8 w 110"/>
                  <a:gd name="T77" fmla="*/ 63 h 119"/>
                  <a:gd name="T78" fmla="*/ 4 w 110"/>
                  <a:gd name="T79" fmla="*/ 84 h 119"/>
                  <a:gd name="T80" fmla="*/ 0 w 110"/>
                  <a:gd name="T81" fmla="*/ 88 h 119"/>
                  <a:gd name="T82" fmla="*/ 4 w 110"/>
                  <a:gd name="T83" fmla="*/ 9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9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>
                  <a:gd name="T0" fmla="*/ 219 w 243"/>
                  <a:gd name="T1" fmla="*/ 151 h 197"/>
                  <a:gd name="T2" fmla="*/ 240 w 243"/>
                  <a:gd name="T3" fmla="*/ 151 h 197"/>
                  <a:gd name="T4" fmla="*/ 243 w 243"/>
                  <a:gd name="T5" fmla="*/ 148 h 197"/>
                  <a:gd name="T6" fmla="*/ 240 w 243"/>
                  <a:gd name="T7" fmla="*/ 134 h 197"/>
                  <a:gd name="T8" fmla="*/ 222 w 243"/>
                  <a:gd name="T9" fmla="*/ 127 h 197"/>
                  <a:gd name="T10" fmla="*/ 198 w 243"/>
                  <a:gd name="T11" fmla="*/ 120 h 197"/>
                  <a:gd name="T12" fmla="*/ 184 w 243"/>
                  <a:gd name="T13" fmla="*/ 84 h 197"/>
                  <a:gd name="T14" fmla="*/ 180 w 243"/>
                  <a:gd name="T15" fmla="*/ 49 h 197"/>
                  <a:gd name="T16" fmla="*/ 177 w 243"/>
                  <a:gd name="T17" fmla="*/ 28 h 197"/>
                  <a:gd name="T18" fmla="*/ 159 w 243"/>
                  <a:gd name="T19" fmla="*/ 21 h 197"/>
                  <a:gd name="T20" fmla="*/ 148 w 243"/>
                  <a:gd name="T21" fmla="*/ 32 h 197"/>
                  <a:gd name="T22" fmla="*/ 134 w 243"/>
                  <a:gd name="T23" fmla="*/ 25 h 197"/>
                  <a:gd name="T24" fmla="*/ 127 w 243"/>
                  <a:gd name="T25" fmla="*/ 17 h 197"/>
                  <a:gd name="T26" fmla="*/ 117 w 243"/>
                  <a:gd name="T27" fmla="*/ 28 h 197"/>
                  <a:gd name="T28" fmla="*/ 106 w 243"/>
                  <a:gd name="T29" fmla="*/ 32 h 197"/>
                  <a:gd name="T30" fmla="*/ 96 w 243"/>
                  <a:gd name="T31" fmla="*/ 14 h 197"/>
                  <a:gd name="T32" fmla="*/ 85 w 243"/>
                  <a:gd name="T33" fmla="*/ 7 h 197"/>
                  <a:gd name="T34" fmla="*/ 85 w 243"/>
                  <a:gd name="T35" fmla="*/ 25 h 197"/>
                  <a:gd name="T36" fmla="*/ 78 w 243"/>
                  <a:gd name="T37" fmla="*/ 39 h 197"/>
                  <a:gd name="T38" fmla="*/ 67 w 243"/>
                  <a:gd name="T39" fmla="*/ 28 h 197"/>
                  <a:gd name="T40" fmla="*/ 67 w 243"/>
                  <a:gd name="T41" fmla="*/ 10 h 197"/>
                  <a:gd name="T42" fmla="*/ 67 w 243"/>
                  <a:gd name="T43" fmla="*/ 7 h 197"/>
                  <a:gd name="T44" fmla="*/ 57 w 243"/>
                  <a:gd name="T45" fmla="*/ 0 h 197"/>
                  <a:gd name="T46" fmla="*/ 39 w 243"/>
                  <a:gd name="T47" fmla="*/ 10 h 197"/>
                  <a:gd name="T48" fmla="*/ 14 w 243"/>
                  <a:gd name="T49" fmla="*/ 25 h 197"/>
                  <a:gd name="T50" fmla="*/ 7 w 243"/>
                  <a:gd name="T51" fmla="*/ 39 h 197"/>
                  <a:gd name="T52" fmla="*/ 4 w 243"/>
                  <a:gd name="T53" fmla="*/ 56 h 197"/>
                  <a:gd name="T54" fmla="*/ 0 w 243"/>
                  <a:gd name="T55" fmla="*/ 63 h 197"/>
                  <a:gd name="T56" fmla="*/ 0 w 243"/>
                  <a:gd name="T57" fmla="*/ 74 h 197"/>
                  <a:gd name="T58" fmla="*/ 25 w 243"/>
                  <a:gd name="T59" fmla="*/ 81 h 197"/>
                  <a:gd name="T60" fmla="*/ 39 w 243"/>
                  <a:gd name="T61" fmla="*/ 81 h 197"/>
                  <a:gd name="T62" fmla="*/ 46 w 243"/>
                  <a:gd name="T63" fmla="*/ 77 h 197"/>
                  <a:gd name="T64" fmla="*/ 46 w 243"/>
                  <a:gd name="T65" fmla="*/ 88 h 197"/>
                  <a:gd name="T66" fmla="*/ 29 w 243"/>
                  <a:gd name="T67" fmla="*/ 95 h 197"/>
                  <a:gd name="T68" fmla="*/ 22 w 243"/>
                  <a:gd name="T69" fmla="*/ 91 h 197"/>
                  <a:gd name="T70" fmla="*/ 11 w 243"/>
                  <a:gd name="T71" fmla="*/ 95 h 197"/>
                  <a:gd name="T72" fmla="*/ 7 w 243"/>
                  <a:gd name="T73" fmla="*/ 106 h 197"/>
                  <a:gd name="T74" fmla="*/ 25 w 243"/>
                  <a:gd name="T75" fmla="*/ 113 h 197"/>
                  <a:gd name="T76" fmla="*/ 46 w 243"/>
                  <a:gd name="T77" fmla="*/ 113 h 197"/>
                  <a:gd name="T78" fmla="*/ 74 w 243"/>
                  <a:gd name="T79" fmla="*/ 109 h 197"/>
                  <a:gd name="T80" fmla="*/ 88 w 243"/>
                  <a:gd name="T81" fmla="*/ 120 h 197"/>
                  <a:gd name="T82" fmla="*/ 88 w 243"/>
                  <a:gd name="T83" fmla="*/ 127 h 197"/>
                  <a:gd name="T84" fmla="*/ 85 w 243"/>
                  <a:gd name="T85" fmla="*/ 141 h 197"/>
                  <a:gd name="T86" fmla="*/ 71 w 243"/>
                  <a:gd name="T87" fmla="*/ 137 h 197"/>
                  <a:gd name="T88" fmla="*/ 53 w 243"/>
                  <a:gd name="T89" fmla="*/ 137 h 197"/>
                  <a:gd name="T90" fmla="*/ 39 w 243"/>
                  <a:gd name="T91" fmla="*/ 137 h 197"/>
                  <a:gd name="T92" fmla="*/ 25 w 243"/>
                  <a:gd name="T93" fmla="*/ 141 h 197"/>
                  <a:gd name="T94" fmla="*/ 22 w 243"/>
                  <a:gd name="T95" fmla="*/ 151 h 197"/>
                  <a:gd name="T96" fmla="*/ 32 w 243"/>
                  <a:gd name="T97" fmla="*/ 162 h 197"/>
                  <a:gd name="T98" fmla="*/ 53 w 243"/>
                  <a:gd name="T99" fmla="*/ 173 h 197"/>
                  <a:gd name="T100" fmla="*/ 67 w 243"/>
                  <a:gd name="T101" fmla="*/ 183 h 197"/>
                  <a:gd name="T102" fmla="*/ 81 w 243"/>
                  <a:gd name="T103" fmla="*/ 194 h 197"/>
                  <a:gd name="T104" fmla="*/ 155 w 243"/>
                  <a:gd name="T105" fmla="*/ 173 h 197"/>
                  <a:gd name="T106" fmla="*/ 169 w 243"/>
                  <a:gd name="T107" fmla="*/ 173 h 197"/>
                  <a:gd name="T108" fmla="*/ 187 w 243"/>
                  <a:gd name="T109" fmla="*/ 183 h 197"/>
                  <a:gd name="T110" fmla="*/ 194 w 243"/>
                  <a:gd name="T111" fmla="*/ 180 h 197"/>
                  <a:gd name="T112" fmla="*/ 198 w 243"/>
                  <a:gd name="T113" fmla="*/ 180 h 197"/>
                  <a:gd name="T114" fmla="*/ 212 w 243"/>
                  <a:gd name="T115" fmla="*/ 180 h 197"/>
                  <a:gd name="T116" fmla="*/ 222 w 243"/>
                  <a:gd name="T117" fmla="*/ 173 h 197"/>
                  <a:gd name="T118" fmla="*/ 219 w 243"/>
                  <a:gd name="T119" fmla="*/ 165 h 197"/>
                  <a:gd name="T120" fmla="*/ 208 w 243"/>
                  <a:gd name="T121" fmla="*/ 162 h 197"/>
                  <a:gd name="T122" fmla="*/ 205 w 243"/>
                  <a:gd name="T123" fmla="*/ 158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0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16" cy="96"/>
              </a:xfrm>
              <a:custGeom>
                <a:avLst/>
                <a:gdLst>
                  <a:gd name="T0" fmla="*/ 43 w 124"/>
                  <a:gd name="T1" fmla="*/ 92 h 96"/>
                  <a:gd name="T2" fmla="*/ 50 w 124"/>
                  <a:gd name="T3" fmla="*/ 96 h 96"/>
                  <a:gd name="T4" fmla="*/ 60 w 124"/>
                  <a:gd name="T5" fmla="*/ 96 h 96"/>
                  <a:gd name="T6" fmla="*/ 64 w 124"/>
                  <a:gd name="T7" fmla="*/ 88 h 96"/>
                  <a:gd name="T8" fmla="*/ 74 w 124"/>
                  <a:gd name="T9" fmla="*/ 78 h 96"/>
                  <a:gd name="T10" fmla="*/ 81 w 124"/>
                  <a:gd name="T11" fmla="*/ 60 h 96"/>
                  <a:gd name="T12" fmla="*/ 85 w 124"/>
                  <a:gd name="T13" fmla="*/ 64 h 96"/>
                  <a:gd name="T14" fmla="*/ 96 w 124"/>
                  <a:gd name="T15" fmla="*/ 67 h 96"/>
                  <a:gd name="T16" fmla="*/ 110 w 124"/>
                  <a:gd name="T17" fmla="*/ 60 h 96"/>
                  <a:gd name="T18" fmla="*/ 110 w 124"/>
                  <a:gd name="T19" fmla="*/ 57 h 96"/>
                  <a:gd name="T20" fmla="*/ 113 w 124"/>
                  <a:gd name="T21" fmla="*/ 50 h 96"/>
                  <a:gd name="T22" fmla="*/ 110 w 124"/>
                  <a:gd name="T23" fmla="*/ 46 h 96"/>
                  <a:gd name="T24" fmla="*/ 113 w 124"/>
                  <a:gd name="T25" fmla="*/ 43 h 96"/>
                  <a:gd name="T26" fmla="*/ 117 w 124"/>
                  <a:gd name="T27" fmla="*/ 36 h 96"/>
                  <a:gd name="T28" fmla="*/ 113 w 124"/>
                  <a:gd name="T29" fmla="*/ 29 h 96"/>
                  <a:gd name="T30" fmla="*/ 117 w 124"/>
                  <a:gd name="T31" fmla="*/ 22 h 96"/>
                  <a:gd name="T32" fmla="*/ 124 w 124"/>
                  <a:gd name="T33" fmla="*/ 14 h 96"/>
                  <a:gd name="T34" fmla="*/ 124 w 124"/>
                  <a:gd name="T35" fmla="*/ 11 h 96"/>
                  <a:gd name="T36" fmla="*/ 117 w 124"/>
                  <a:gd name="T37" fmla="*/ 7 h 96"/>
                  <a:gd name="T38" fmla="*/ 110 w 124"/>
                  <a:gd name="T39" fmla="*/ 0 h 96"/>
                  <a:gd name="T40" fmla="*/ 92 w 124"/>
                  <a:gd name="T41" fmla="*/ 14 h 96"/>
                  <a:gd name="T42" fmla="*/ 85 w 124"/>
                  <a:gd name="T43" fmla="*/ 14 h 96"/>
                  <a:gd name="T44" fmla="*/ 71 w 124"/>
                  <a:gd name="T45" fmla="*/ 18 h 96"/>
                  <a:gd name="T46" fmla="*/ 64 w 124"/>
                  <a:gd name="T47" fmla="*/ 22 h 96"/>
                  <a:gd name="T48" fmla="*/ 53 w 124"/>
                  <a:gd name="T49" fmla="*/ 36 h 96"/>
                  <a:gd name="T50" fmla="*/ 39 w 124"/>
                  <a:gd name="T51" fmla="*/ 53 h 96"/>
                  <a:gd name="T52" fmla="*/ 25 w 124"/>
                  <a:gd name="T53" fmla="*/ 67 h 96"/>
                  <a:gd name="T54" fmla="*/ 15 w 124"/>
                  <a:gd name="T55" fmla="*/ 71 h 96"/>
                  <a:gd name="T56" fmla="*/ 7 w 124"/>
                  <a:gd name="T57" fmla="*/ 71 h 96"/>
                  <a:gd name="T58" fmla="*/ 0 w 124"/>
                  <a:gd name="T59" fmla="*/ 74 h 96"/>
                  <a:gd name="T60" fmla="*/ 4 w 124"/>
                  <a:gd name="T61" fmla="*/ 81 h 96"/>
                  <a:gd name="T62" fmla="*/ 7 w 124"/>
                  <a:gd name="T63" fmla="*/ 88 h 96"/>
                  <a:gd name="T64" fmla="*/ 18 w 124"/>
                  <a:gd name="T65" fmla="*/ 96 h 96"/>
                  <a:gd name="T66" fmla="*/ 36 w 124"/>
                  <a:gd name="T67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1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6" cy="20"/>
              </a:xfrm>
              <a:custGeom>
                <a:avLst/>
                <a:gdLst>
                  <a:gd name="T0" fmla="*/ 25 w 25"/>
                  <a:gd name="T1" fmla="*/ 21 h 28"/>
                  <a:gd name="T2" fmla="*/ 21 w 25"/>
                  <a:gd name="T3" fmla="*/ 14 h 28"/>
                  <a:gd name="T4" fmla="*/ 21 w 25"/>
                  <a:gd name="T5" fmla="*/ 7 h 28"/>
                  <a:gd name="T6" fmla="*/ 18 w 25"/>
                  <a:gd name="T7" fmla="*/ 4 h 28"/>
                  <a:gd name="T8" fmla="*/ 18 w 25"/>
                  <a:gd name="T9" fmla="*/ 4 h 28"/>
                  <a:gd name="T10" fmla="*/ 14 w 25"/>
                  <a:gd name="T11" fmla="*/ 4 h 28"/>
                  <a:gd name="T12" fmla="*/ 14 w 25"/>
                  <a:gd name="T13" fmla="*/ 4 h 28"/>
                  <a:gd name="T14" fmla="*/ 11 w 25"/>
                  <a:gd name="T15" fmla="*/ 0 h 28"/>
                  <a:gd name="T16" fmla="*/ 11 w 25"/>
                  <a:gd name="T17" fmla="*/ 0 h 28"/>
                  <a:gd name="T18" fmla="*/ 7 w 25"/>
                  <a:gd name="T19" fmla="*/ 0 h 28"/>
                  <a:gd name="T20" fmla="*/ 4 w 25"/>
                  <a:gd name="T21" fmla="*/ 4 h 28"/>
                  <a:gd name="T22" fmla="*/ 0 w 25"/>
                  <a:gd name="T23" fmla="*/ 7 h 28"/>
                  <a:gd name="T24" fmla="*/ 0 w 25"/>
                  <a:gd name="T25" fmla="*/ 11 h 28"/>
                  <a:gd name="T26" fmla="*/ 0 w 25"/>
                  <a:gd name="T27" fmla="*/ 21 h 28"/>
                  <a:gd name="T28" fmla="*/ 0 w 25"/>
                  <a:gd name="T29" fmla="*/ 21 h 28"/>
                  <a:gd name="T30" fmla="*/ 4 w 25"/>
                  <a:gd name="T31" fmla="*/ 25 h 28"/>
                  <a:gd name="T32" fmla="*/ 7 w 25"/>
                  <a:gd name="T33" fmla="*/ 28 h 28"/>
                  <a:gd name="T34" fmla="*/ 14 w 25"/>
                  <a:gd name="T35" fmla="*/ 28 h 28"/>
                  <a:gd name="T36" fmla="*/ 18 w 25"/>
                  <a:gd name="T37" fmla="*/ 28 h 28"/>
                  <a:gd name="T38" fmla="*/ 21 w 25"/>
                  <a:gd name="T39" fmla="*/ 28 h 28"/>
                  <a:gd name="T40" fmla="*/ 25 w 25"/>
                  <a:gd name="T41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2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80" cy="52"/>
              </a:xfrm>
              <a:custGeom>
                <a:avLst/>
                <a:gdLst>
                  <a:gd name="T0" fmla="*/ 11 w 71"/>
                  <a:gd name="T1" fmla="*/ 39 h 43"/>
                  <a:gd name="T2" fmla="*/ 11 w 71"/>
                  <a:gd name="T3" fmla="*/ 36 h 43"/>
                  <a:gd name="T4" fmla="*/ 14 w 71"/>
                  <a:gd name="T5" fmla="*/ 32 h 43"/>
                  <a:gd name="T6" fmla="*/ 18 w 71"/>
                  <a:gd name="T7" fmla="*/ 29 h 43"/>
                  <a:gd name="T8" fmla="*/ 22 w 71"/>
                  <a:gd name="T9" fmla="*/ 29 h 43"/>
                  <a:gd name="T10" fmla="*/ 25 w 71"/>
                  <a:gd name="T11" fmla="*/ 29 h 43"/>
                  <a:gd name="T12" fmla="*/ 32 w 71"/>
                  <a:gd name="T13" fmla="*/ 32 h 43"/>
                  <a:gd name="T14" fmla="*/ 32 w 71"/>
                  <a:gd name="T15" fmla="*/ 32 h 43"/>
                  <a:gd name="T16" fmla="*/ 32 w 71"/>
                  <a:gd name="T17" fmla="*/ 36 h 43"/>
                  <a:gd name="T18" fmla="*/ 39 w 71"/>
                  <a:gd name="T19" fmla="*/ 39 h 43"/>
                  <a:gd name="T20" fmla="*/ 43 w 71"/>
                  <a:gd name="T21" fmla="*/ 43 h 43"/>
                  <a:gd name="T22" fmla="*/ 50 w 71"/>
                  <a:gd name="T23" fmla="*/ 43 h 43"/>
                  <a:gd name="T24" fmla="*/ 57 w 71"/>
                  <a:gd name="T25" fmla="*/ 39 h 43"/>
                  <a:gd name="T26" fmla="*/ 64 w 71"/>
                  <a:gd name="T27" fmla="*/ 32 h 43"/>
                  <a:gd name="T28" fmla="*/ 67 w 71"/>
                  <a:gd name="T29" fmla="*/ 32 h 43"/>
                  <a:gd name="T30" fmla="*/ 67 w 71"/>
                  <a:gd name="T31" fmla="*/ 29 h 43"/>
                  <a:gd name="T32" fmla="*/ 71 w 71"/>
                  <a:gd name="T33" fmla="*/ 25 h 43"/>
                  <a:gd name="T34" fmla="*/ 71 w 71"/>
                  <a:gd name="T35" fmla="*/ 22 h 43"/>
                  <a:gd name="T36" fmla="*/ 67 w 71"/>
                  <a:gd name="T37" fmla="*/ 18 h 43"/>
                  <a:gd name="T38" fmla="*/ 60 w 71"/>
                  <a:gd name="T39" fmla="*/ 14 h 43"/>
                  <a:gd name="T40" fmla="*/ 39 w 71"/>
                  <a:gd name="T41" fmla="*/ 4 h 43"/>
                  <a:gd name="T42" fmla="*/ 39 w 71"/>
                  <a:gd name="T43" fmla="*/ 0 h 43"/>
                  <a:gd name="T44" fmla="*/ 36 w 71"/>
                  <a:gd name="T45" fmla="*/ 0 h 43"/>
                  <a:gd name="T46" fmla="*/ 32 w 71"/>
                  <a:gd name="T47" fmla="*/ 0 h 43"/>
                  <a:gd name="T48" fmla="*/ 25 w 71"/>
                  <a:gd name="T49" fmla="*/ 0 h 43"/>
                  <a:gd name="T50" fmla="*/ 18 w 71"/>
                  <a:gd name="T51" fmla="*/ 4 h 43"/>
                  <a:gd name="T52" fmla="*/ 11 w 71"/>
                  <a:gd name="T53" fmla="*/ 11 h 43"/>
                  <a:gd name="T54" fmla="*/ 11 w 71"/>
                  <a:gd name="T55" fmla="*/ 11 h 43"/>
                  <a:gd name="T56" fmla="*/ 7 w 71"/>
                  <a:gd name="T57" fmla="*/ 14 h 43"/>
                  <a:gd name="T58" fmla="*/ 4 w 71"/>
                  <a:gd name="T59" fmla="*/ 18 h 43"/>
                  <a:gd name="T60" fmla="*/ 0 w 71"/>
                  <a:gd name="T61" fmla="*/ 22 h 43"/>
                  <a:gd name="T62" fmla="*/ 0 w 71"/>
                  <a:gd name="T63" fmla="*/ 25 h 43"/>
                  <a:gd name="T64" fmla="*/ 0 w 71"/>
                  <a:gd name="T65" fmla="*/ 29 h 43"/>
                  <a:gd name="T66" fmla="*/ 4 w 71"/>
                  <a:gd name="T67" fmla="*/ 32 h 43"/>
                  <a:gd name="T68" fmla="*/ 11 w 71"/>
                  <a:gd name="T69" fmla="*/ 3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3" name="Freeform 357"/>
              <p:cNvSpPr>
                <a:spLocks/>
              </p:cNvSpPr>
              <p:nvPr userDrawn="1"/>
            </p:nvSpPr>
            <p:spPr bwMode="gray">
              <a:xfrm>
                <a:off x="911" y="-2790"/>
                <a:ext cx="62" cy="26"/>
              </a:xfrm>
              <a:custGeom>
                <a:avLst/>
                <a:gdLst>
                  <a:gd name="T0" fmla="*/ 10 w 63"/>
                  <a:gd name="T1" fmla="*/ 35 h 35"/>
                  <a:gd name="T2" fmla="*/ 10 w 63"/>
                  <a:gd name="T3" fmla="*/ 35 h 35"/>
                  <a:gd name="T4" fmla="*/ 17 w 63"/>
                  <a:gd name="T5" fmla="*/ 35 h 35"/>
                  <a:gd name="T6" fmla="*/ 25 w 63"/>
                  <a:gd name="T7" fmla="*/ 35 h 35"/>
                  <a:gd name="T8" fmla="*/ 35 w 63"/>
                  <a:gd name="T9" fmla="*/ 35 h 35"/>
                  <a:gd name="T10" fmla="*/ 39 w 63"/>
                  <a:gd name="T11" fmla="*/ 31 h 35"/>
                  <a:gd name="T12" fmla="*/ 42 w 63"/>
                  <a:gd name="T13" fmla="*/ 28 h 35"/>
                  <a:gd name="T14" fmla="*/ 49 w 63"/>
                  <a:gd name="T15" fmla="*/ 21 h 35"/>
                  <a:gd name="T16" fmla="*/ 53 w 63"/>
                  <a:gd name="T17" fmla="*/ 17 h 35"/>
                  <a:gd name="T18" fmla="*/ 56 w 63"/>
                  <a:gd name="T19" fmla="*/ 17 h 35"/>
                  <a:gd name="T20" fmla="*/ 60 w 63"/>
                  <a:gd name="T21" fmla="*/ 17 h 35"/>
                  <a:gd name="T22" fmla="*/ 63 w 63"/>
                  <a:gd name="T23" fmla="*/ 17 h 35"/>
                  <a:gd name="T24" fmla="*/ 63 w 63"/>
                  <a:gd name="T25" fmla="*/ 14 h 35"/>
                  <a:gd name="T26" fmla="*/ 63 w 63"/>
                  <a:gd name="T27" fmla="*/ 10 h 35"/>
                  <a:gd name="T28" fmla="*/ 60 w 63"/>
                  <a:gd name="T29" fmla="*/ 7 h 35"/>
                  <a:gd name="T30" fmla="*/ 53 w 63"/>
                  <a:gd name="T31" fmla="*/ 3 h 35"/>
                  <a:gd name="T32" fmla="*/ 42 w 63"/>
                  <a:gd name="T33" fmla="*/ 3 h 35"/>
                  <a:gd name="T34" fmla="*/ 32 w 63"/>
                  <a:gd name="T35" fmla="*/ 0 h 35"/>
                  <a:gd name="T36" fmla="*/ 25 w 63"/>
                  <a:gd name="T37" fmla="*/ 0 h 35"/>
                  <a:gd name="T38" fmla="*/ 17 w 63"/>
                  <a:gd name="T39" fmla="*/ 0 h 35"/>
                  <a:gd name="T40" fmla="*/ 14 w 63"/>
                  <a:gd name="T41" fmla="*/ 0 h 35"/>
                  <a:gd name="T42" fmla="*/ 14 w 63"/>
                  <a:gd name="T43" fmla="*/ 0 h 35"/>
                  <a:gd name="T44" fmla="*/ 10 w 63"/>
                  <a:gd name="T45" fmla="*/ 3 h 35"/>
                  <a:gd name="T46" fmla="*/ 7 w 63"/>
                  <a:gd name="T47" fmla="*/ 10 h 35"/>
                  <a:gd name="T48" fmla="*/ 3 w 63"/>
                  <a:gd name="T49" fmla="*/ 14 h 35"/>
                  <a:gd name="T50" fmla="*/ 0 w 63"/>
                  <a:gd name="T51" fmla="*/ 21 h 35"/>
                  <a:gd name="T52" fmla="*/ 3 w 63"/>
                  <a:gd name="T53" fmla="*/ 28 h 35"/>
                  <a:gd name="T54" fmla="*/ 10 w 63"/>
                  <a:gd name="T5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4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18" cy="29"/>
              </a:xfrm>
              <a:custGeom>
                <a:avLst/>
                <a:gdLst>
                  <a:gd name="T0" fmla="*/ 18 w 18"/>
                  <a:gd name="T1" fmla="*/ 15 h 29"/>
                  <a:gd name="T2" fmla="*/ 18 w 18"/>
                  <a:gd name="T3" fmla="*/ 15 h 29"/>
                  <a:gd name="T4" fmla="*/ 18 w 18"/>
                  <a:gd name="T5" fmla="*/ 11 h 29"/>
                  <a:gd name="T6" fmla="*/ 18 w 18"/>
                  <a:gd name="T7" fmla="*/ 8 h 29"/>
                  <a:gd name="T8" fmla="*/ 18 w 18"/>
                  <a:gd name="T9" fmla="*/ 4 h 29"/>
                  <a:gd name="T10" fmla="*/ 18 w 18"/>
                  <a:gd name="T11" fmla="*/ 0 h 29"/>
                  <a:gd name="T12" fmla="*/ 14 w 18"/>
                  <a:gd name="T13" fmla="*/ 0 h 29"/>
                  <a:gd name="T14" fmla="*/ 10 w 18"/>
                  <a:gd name="T15" fmla="*/ 0 h 29"/>
                  <a:gd name="T16" fmla="*/ 7 w 18"/>
                  <a:gd name="T17" fmla="*/ 4 h 29"/>
                  <a:gd name="T18" fmla="*/ 3 w 18"/>
                  <a:gd name="T19" fmla="*/ 11 h 29"/>
                  <a:gd name="T20" fmla="*/ 0 w 18"/>
                  <a:gd name="T21" fmla="*/ 15 h 29"/>
                  <a:gd name="T22" fmla="*/ 0 w 18"/>
                  <a:gd name="T23" fmla="*/ 22 h 29"/>
                  <a:gd name="T24" fmla="*/ 0 w 18"/>
                  <a:gd name="T25" fmla="*/ 29 h 29"/>
                  <a:gd name="T26" fmla="*/ 0 w 18"/>
                  <a:gd name="T27" fmla="*/ 29 h 29"/>
                  <a:gd name="T28" fmla="*/ 3 w 18"/>
                  <a:gd name="T29" fmla="*/ 29 h 29"/>
                  <a:gd name="T30" fmla="*/ 7 w 18"/>
                  <a:gd name="T31" fmla="*/ 29 h 29"/>
                  <a:gd name="T32" fmla="*/ 10 w 18"/>
                  <a:gd name="T33" fmla="*/ 29 h 29"/>
                  <a:gd name="T34" fmla="*/ 14 w 18"/>
                  <a:gd name="T35" fmla="*/ 22 h 29"/>
                  <a:gd name="T36" fmla="*/ 18 w 18"/>
                  <a:gd name="T37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5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86"/>
              </a:xfrm>
              <a:custGeom>
                <a:avLst/>
                <a:gdLst>
                  <a:gd name="T0" fmla="*/ 7 w 120"/>
                  <a:gd name="T1" fmla="*/ 70 h 95"/>
                  <a:gd name="T2" fmla="*/ 14 w 120"/>
                  <a:gd name="T3" fmla="*/ 74 h 95"/>
                  <a:gd name="T4" fmla="*/ 25 w 120"/>
                  <a:gd name="T5" fmla="*/ 74 h 95"/>
                  <a:gd name="T6" fmla="*/ 29 w 120"/>
                  <a:gd name="T7" fmla="*/ 70 h 95"/>
                  <a:gd name="T8" fmla="*/ 32 w 120"/>
                  <a:gd name="T9" fmla="*/ 67 h 95"/>
                  <a:gd name="T10" fmla="*/ 39 w 120"/>
                  <a:gd name="T11" fmla="*/ 70 h 95"/>
                  <a:gd name="T12" fmla="*/ 50 w 120"/>
                  <a:gd name="T13" fmla="*/ 70 h 95"/>
                  <a:gd name="T14" fmla="*/ 53 w 120"/>
                  <a:gd name="T15" fmla="*/ 67 h 95"/>
                  <a:gd name="T16" fmla="*/ 60 w 120"/>
                  <a:gd name="T17" fmla="*/ 67 h 95"/>
                  <a:gd name="T18" fmla="*/ 60 w 120"/>
                  <a:gd name="T19" fmla="*/ 70 h 95"/>
                  <a:gd name="T20" fmla="*/ 57 w 120"/>
                  <a:gd name="T21" fmla="*/ 74 h 95"/>
                  <a:gd name="T22" fmla="*/ 43 w 120"/>
                  <a:gd name="T23" fmla="*/ 81 h 95"/>
                  <a:gd name="T24" fmla="*/ 29 w 120"/>
                  <a:gd name="T25" fmla="*/ 88 h 95"/>
                  <a:gd name="T26" fmla="*/ 29 w 120"/>
                  <a:gd name="T27" fmla="*/ 91 h 95"/>
                  <a:gd name="T28" fmla="*/ 39 w 120"/>
                  <a:gd name="T29" fmla="*/ 95 h 95"/>
                  <a:gd name="T30" fmla="*/ 57 w 120"/>
                  <a:gd name="T31" fmla="*/ 91 h 95"/>
                  <a:gd name="T32" fmla="*/ 71 w 120"/>
                  <a:gd name="T33" fmla="*/ 81 h 95"/>
                  <a:gd name="T34" fmla="*/ 78 w 120"/>
                  <a:gd name="T35" fmla="*/ 77 h 95"/>
                  <a:gd name="T36" fmla="*/ 81 w 120"/>
                  <a:gd name="T37" fmla="*/ 74 h 95"/>
                  <a:gd name="T38" fmla="*/ 85 w 120"/>
                  <a:gd name="T39" fmla="*/ 77 h 95"/>
                  <a:gd name="T40" fmla="*/ 88 w 120"/>
                  <a:gd name="T41" fmla="*/ 77 h 95"/>
                  <a:gd name="T42" fmla="*/ 95 w 120"/>
                  <a:gd name="T43" fmla="*/ 74 h 95"/>
                  <a:gd name="T44" fmla="*/ 99 w 120"/>
                  <a:gd name="T45" fmla="*/ 74 h 95"/>
                  <a:gd name="T46" fmla="*/ 110 w 120"/>
                  <a:gd name="T47" fmla="*/ 74 h 95"/>
                  <a:gd name="T48" fmla="*/ 113 w 120"/>
                  <a:gd name="T49" fmla="*/ 70 h 95"/>
                  <a:gd name="T50" fmla="*/ 117 w 120"/>
                  <a:gd name="T51" fmla="*/ 60 h 95"/>
                  <a:gd name="T52" fmla="*/ 120 w 120"/>
                  <a:gd name="T53" fmla="*/ 45 h 95"/>
                  <a:gd name="T54" fmla="*/ 117 w 120"/>
                  <a:gd name="T55" fmla="*/ 35 h 95"/>
                  <a:gd name="T56" fmla="*/ 113 w 120"/>
                  <a:gd name="T57" fmla="*/ 35 h 95"/>
                  <a:gd name="T58" fmla="*/ 106 w 120"/>
                  <a:gd name="T59" fmla="*/ 38 h 95"/>
                  <a:gd name="T60" fmla="*/ 99 w 120"/>
                  <a:gd name="T61" fmla="*/ 38 h 95"/>
                  <a:gd name="T62" fmla="*/ 95 w 120"/>
                  <a:gd name="T63" fmla="*/ 31 h 95"/>
                  <a:gd name="T64" fmla="*/ 88 w 120"/>
                  <a:gd name="T65" fmla="*/ 17 h 95"/>
                  <a:gd name="T66" fmla="*/ 88 w 120"/>
                  <a:gd name="T67" fmla="*/ 7 h 95"/>
                  <a:gd name="T68" fmla="*/ 85 w 120"/>
                  <a:gd name="T69" fmla="*/ 0 h 95"/>
                  <a:gd name="T70" fmla="*/ 81 w 120"/>
                  <a:gd name="T71" fmla="*/ 0 h 95"/>
                  <a:gd name="T72" fmla="*/ 74 w 120"/>
                  <a:gd name="T73" fmla="*/ 3 h 95"/>
                  <a:gd name="T74" fmla="*/ 67 w 120"/>
                  <a:gd name="T75" fmla="*/ 14 h 95"/>
                  <a:gd name="T76" fmla="*/ 67 w 120"/>
                  <a:gd name="T77" fmla="*/ 21 h 95"/>
                  <a:gd name="T78" fmla="*/ 67 w 120"/>
                  <a:gd name="T79" fmla="*/ 28 h 95"/>
                  <a:gd name="T80" fmla="*/ 74 w 120"/>
                  <a:gd name="T81" fmla="*/ 31 h 95"/>
                  <a:gd name="T82" fmla="*/ 67 w 120"/>
                  <a:gd name="T83" fmla="*/ 38 h 95"/>
                  <a:gd name="T84" fmla="*/ 64 w 120"/>
                  <a:gd name="T85" fmla="*/ 45 h 95"/>
                  <a:gd name="T86" fmla="*/ 57 w 120"/>
                  <a:gd name="T87" fmla="*/ 49 h 95"/>
                  <a:gd name="T88" fmla="*/ 57 w 120"/>
                  <a:gd name="T89" fmla="*/ 38 h 95"/>
                  <a:gd name="T90" fmla="*/ 53 w 120"/>
                  <a:gd name="T91" fmla="*/ 28 h 95"/>
                  <a:gd name="T92" fmla="*/ 46 w 120"/>
                  <a:gd name="T93" fmla="*/ 24 h 95"/>
                  <a:gd name="T94" fmla="*/ 39 w 120"/>
                  <a:gd name="T95" fmla="*/ 28 h 95"/>
                  <a:gd name="T96" fmla="*/ 32 w 120"/>
                  <a:gd name="T97" fmla="*/ 24 h 95"/>
                  <a:gd name="T98" fmla="*/ 32 w 120"/>
                  <a:gd name="T99" fmla="*/ 21 h 95"/>
                  <a:gd name="T100" fmla="*/ 25 w 120"/>
                  <a:gd name="T101" fmla="*/ 17 h 95"/>
                  <a:gd name="T102" fmla="*/ 14 w 120"/>
                  <a:gd name="T103" fmla="*/ 17 h 95"/>
                  <a:gd name="T104" fmla="*/ 11 w 120"/>
                  <a:gd name="T105" fmla="*/ 24 h 95"/>
                  <a:gd name="T106" fmla="*/ 7 w 120"/>
                  <a:gd name="T107" fmla="*/ 35 h 95"/>
                  <a:gd name="T108" fmla="*/ 7 w 120"/>
                  <a:gd name="T109" fmla="*/ 35 h 95"/>
                  <a:gd name="T110" fmla="*/ 7 w 120"/>
                  <a:gd name="T111" fmla="*/ 45 h 95"/>
                  <a:gd name="T112" fmla="*/ 4 w 120"/>
                  <a:gd name="T113" fmla="*/ 49 h 95"/>
                  <a:gd name="T114" fmla="*/ 0 w 120"/>
                  <a:gd name="T115" fmla="*/ 56 h 95"/>
                  <a:gd name="T116" fmla="*/ 0 w 120"/>
                  <a:gd name="T117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6" name="Freeform 360"/>
              <p:cNvSpPr>
                <a:spLocks/>
              </p:cNvSpPr>
              <p:nvPr userDrawn="1"/>
            </p:nvSpPr>
            <p:spPr bwMode="gray">
              <a:xfrm>
                <a:off x="1024" y="-2797"/>
                <a:ext cx="28" cy="53"/>
              </a:xfrm>
              <a:custGeom>
                <a:avLst/>
                <a:gdLst>
                  <a:gd name="T0" fmla="*/ 17 w 21"/>
                  <a:gd name="T1" fmla="*/ 38 h 53"/>
                  <a:gd name="T2" fmla="*/ 10 w 21"/>
                  <a:gd name="T3" fmla="*/ 10 h 53"/>
                  <a:gd name="T4" fmla="*/ 10 w 21"/>
                  <a:gd name="T5" fmla="*/ 10 h 53"/>
                  <a:gd name="T6" fmla="*/ 7 w 21"/>
                  <a:gd name="T7" fmla="*/ 7 h 53"/>
                  <a:gd name="T8" fmla="*/ 7 w 21"/>
                  <a:gd name="T9" fmla="*/ 3 h 53"/>
                  <a:gd name="T10" fmla="*/ 7 w 21"/>
                  <a:gd name="T11" fmla="*/ 3 h 53"/>
                  <a:gd name="T12" fmla="*/ 3 w 21"/>
                  <a:gd name="T13" fmla="*/ 0 h 53"/>
                  <a:gd name="T14" fmla="*/ 3 w 21"/>
                  <a:gd name="T15" fmla="*/ 3 h 53"/>
                  <a:gd name="T16" fmla="*/ 0 w 21"/>
                  <a:gd name="T17" fmla="*/ 7 h 53"/>
                  <a:gd name="T18" fmla="*/ 0 w 21"/>
                  <a:gd name="T19" fmla="*/ 14 h 53"/>
                  <a:gd name="T20" fmla="*/ 0 w 21"/>
                  <a:gd name="T21" fmla="*/ 24 h 53"/>
                  <a:gd name="T22" fmla="*/ 0 w 21"/>
                  <a:gd name="T23" fmla="*/ 28 h 53"/>
                  <a:gd name="T24" fmla="*/ 0 w 21"/>
                  <a:gd name="T25" fmla="*/ 31 h 53"/>
                  <a:gd name="T26" fmla="*/ 3 w 21"/>
                  <a:gd name="T27" fmla="*/ 38 h 53"/>
                  <a:gd name="T28" fmla="*/ 3 w 21"/>
                  <a:gd name="T29" fmla="*/ 42 h 53"/>
                  <a:gd name="T30" fmla="*/ 10 w 21"/>
                  <a:gd name="T31" fmla="*/ 49 h 53"/>
                  <a:gd name="T32" fmla="*/ 17 w 21"/>
                  <a:gd name="T33" fmla="*/ 53 h 53"/>
                  <a:gd name="T34" fmla="*/ 17 w 21"/>
                  <a:gd name="T35" fmla="*/ 53 h 53"/>
                  <a:gd name="T36" fmla="*/ 17 w 21"/>
                  <a:gd name="T37" fmla="*/ 53 h 53"/>
                  <a:gd name="T38" fmla="*/ 21 w 21"/>
                  <a:gd name="T39" fmla="*/ 49 h 53"/>
                  <a:gd name="T40" fmla="*/ 21 w 21"/>
                  <a:gd name="T41" fmla="*/ 49 h 53"/>
                  <a:gd name="T42" fmla="*/ 21 w 21"/>
                  <a:gd name="T43" fmla="*/ 42 h 53"/>
                  <a:gd name="T44" fmla="*/ 17 w 21"/>
                  <a:gd name="T45" fmla="*/ 38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7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82" cy="86"/>
              </a:xfrm>
              <a:custGeom>
                <a:avLst/>
                <a:gdLst>
                  <a:gd name="T0" fmla="*/ 0 w 77"/>
                  <a:gd name="T1" fmla="*/ 24 h 95"/>
                  <a:gd name="T2" fmla="*/ 7 w 77"/>
                  <a:gd name="T3" fmla="*/ 35 h 95"/>
                  <a:gd name="T4" fmla="*/ 14 w 77"/>
                  <a:gd name="T5" fmla="*/ 53 h 95"/>
                  <a:gd name="T6" fmla="*/ 21 w 77"/>
                  <a:gd name="T7" fmla="*/ 53 h 95"/>
                  <a:gd name="T8" fmla="*/ 31 w 77"/>
                  <a:gd name="T9" fmla="*/ 56 h 95"/>
                  <a:gd name="T10" fmla="*/ 39 w 77"/>
                  <a:gd name="T11" fmla="*/ 60 h 95"/>
                  <a:gd name="T12" fmla="*/ 39 w 77"/>
                  <a:gd name="T13" fmla="*/ 77 h 95"/>
                  <a:gd name="T14" fmla="*/ 49 w 77"/>
                  <a:gd name="T15" fmla="*/ 91 h 95"/>
                  <a:gd name="T16" fmla="*/ 63 w 77"/>
                  <a:gd name="T17" fmla="*/ 95 h 95"/>
                  <a:gd name="T18" fmla="*/ 77 w 77"/>
                  <a:gd name="T19" fmla="*/ 88 h 95"/>
                  <a:gd name="T20" fmla="*/ 77 w 77"/>
                  <a:gd name="T21" fmla="*/ 88 h 95"/>
                  <a:gd name="T22" fmla="*/ 70 w 77"/>
                  <a:gd name="T23" fmla="*/ 88 h 95"/>
                  <a:gd name="T24" fmla="*/ 67 w 77"/>
                  <a:gd name="T25" fmla="*/ 91 h 95"/>
                  <a:gd name="T26" fmla="*/ 67 w 77"/>
                  <a:gd name="T27" fmla="*/ 91 h 95"/>
                  <a:gd name="T28" fmla="*/ 67 w 77"/>
                  <a:gd name="T29" fmla="*/ 77 h 95"/>
                  <a:gd name="T30" fmla="*/ 63 w 77"/>
                  <a:gd name="T31" fmla="*/ 56 h 95"/>
                  <a:gd name="T32" fmla="*/ 60 w 77"/>
                  <a:gd name="T33" fmla="*/ 45 h 95"/>
                  <a:gd name="T34" fmla="*/ 63 w 77"/>
                  <a:gd name="T35" fmla="*/ 35 h 95"/>
                  <a:gd name="T36" fmla="*/ 70 w 77"/>
                  <a:gd name="T37" fmla="*/ 24 h 95"/>
                  <a:gd name="T38" fmla="*/ 70 w 77"/>
                  <a:gd name="T39" fmla="*/ 10 h 95"/>
                  <a:gd name="T40" fmla="*/ 63 w 77"/>
                  <a:gd name="T41" fmla="*/ 3 h 95"/>
                  <a:gd name="T42" fmla="*/ 56 w 77"/>
                  <a:gd name="T43" fmla="*/ 3 h 95"/>
                  <a:gd name="T44" fmla="*/ 46 w 77"/>
                  <a:gd name="T45" fmla="*/ 0 h 95"/>
                  <a:gd name="T46" fmla="*/ 39 w 77"/>
                  <a:gd name="T47" fmla="*/ 0 h 95"/>
                  <a:gd name="T48" fmla="*/ 39 w 77"/>
                  <a:gd name="T49" fmla="*/ 10 h 95"/>
                  <a:gd name="T50" fmla="*/ 42 w 77"/>
                  <a:gd name="T51" fmla="*/ 24 h 95"/>
                  <a:gd name="T52" fmla="*/ 46 w 77"/>
                  <a:gd name="T53" fmla="*/ 35 h 95"/>
                  <a:gd name="T54" fmla="*/ 42 w 77"/>
                  <a:gd name="T55" fmla="*/ 42 h 95"/>
                  <a:gd name="T56" fmla="*/ 31 w 77"/>
                  <a:gd name="T57" fmla="*/ 35 h 95"/>
                  <a:gd name="T58" fmla="*/ 17 w 77"/>
                  <a:gd name="T59" fmla="*/ 21 h 95"/>
                  <a:gd name="T60" fmla="*/ 14 w 77"/>
                  <a:gd name="T61" fmla="*/ 10 h 95"/>
                  <a:gd name="T62" fmla="*/ 10 w 77"/>
                  <a:gd name="T63" fmla="*/ 7 h 95"/>
                  <a:gd name="T64" fmla="*/ 3 w 77"/>
                  <a:gd name="T65" fmla="*/ 7 h 95"/>
                  <a:gd name="T66" fmla="*/ 0 w 77"/>
                  <a:gd name="T67" fmla="*/ 10 h 95"/>
                  <a:gd name="T68" fmla="*/ 0 w 77"/>
                  <a:gd name="T69" fmla="*/ 2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8" name="Freeform 362"/>
              <p:cNvSpPr>
                <a:spLocks/>
              </p:cNvSpPr>
              <p:nvPr userDrawn="1"/>
            </p:nvSpPr>
            <p:spPr bwMode="gray">
              <a:xfrm>
                <a:off x="1052" y="-2663"/>
                <a:ext cx="41" cy="49"/>
              </a:xfrm>
              <a:custGeom>
                <a:avLst/>
                <a:gdLst>
                  <a:gd name="T0" fmla="*/ 24 w 42"/>
                  <a:gd name="T1" fmla="*/ 49 h 49"/>
                  <a:gd name="T2" fmla="*/ 24 w 42"/>
                  <a:gd name="T3" fmla="*/ 49 h 49"/>
                  <a:gd name="T4" fmla="*/ 31 w 42"/>
                  <a:gd name="T5" fmla="*/ 45 h 49"/>
                  <a:gd name="T6" fmla="*/ 35 w 42"/>
                  <a:gd name="T7" fmla="*/ 45 h 49"/>
                  <a:gd name="T8" fmla="*/ 39 w 42"/>
                  <a:gd name="T9" fmla="*/ 38 h 49"/>
                  <a:gd name="T10" fmla="*/ 42 w 42"/>
                  <a:gd name="T11" fmla="*/ 38 h 49"/>
                  <a:gd name="T12" fmla="*/ 42 w 42"/>
                  <a:gd name="T13" fmla="*/ 35 h 49"/>
                  <a:gd name="T14" fmla="*/ 42 w 42"/>
                  <a:gd name="T15" fmla="*/ 28 h 49"/>
                  <a:gd name="T16" fmla="*/ 42 w 42"/>
                  <a:gd name="T17" fmla="*/ 21 h 49"/>
                  <a:gd name="T18" fmla="*/ 39 w 42"/>
                  <a:gd name="T19" fmla="*/ 14 h 49"/>
                  <a:gd name="T20" fmla="*/ 39 w 42"/>
                  <a:gd name="T21" fmla="*/ 14 h 49"/>
                  <a:gd name="T22" fmla="*/ 35 w 42"/>
                  <a:gd name="T23" fmla="*/ 10 h 49"/>
                  <a:gd name="T24" fmla="*/ 31 w 42"/>
                  <a:gd name="T25" fmla="*/ 7 h 49"/>
                  <a:gd name="T26" fmla="*/ 24 w 42"/>
                  <a:gd name="T27" fmla="*/ 3 h 49"/>
                  <a:gd name="T28" fmla="*/ 17 w 42"/>
                  <a:gd name="T29" fmla="*/ 0 h 49"/>
                  <a:gd name="T30" fmla="*/ 10 w 42"/>
                  <a:gd name="T31" fmla="*/ 3 h 49"/>
                  <a:gd name="T32" fmla="*/ 10 w 42"/>
                  <a:gd name="T33" fmla="*/ 3 h 49"/>
                  <a:gd name="T34" fmla="*/ 7 w 42"/>
                  <a:gd name="T35" fmla="*/ 3 h 49"/>
                  <a:gd name="T36" fmla="*/ 7 w 42"/>
                  <a:gd name="T37" fmla="*/ 3 h 49"/>
                  <a:gd name="T38" fmla="*/ 3 w 42"/>
                  <a:gd name="T39" fmla="*/ 0 h 49"/>
                  <a:gd name="T40" fmla="*/ 3 w 42"/>
                  <a:gd name="T41" fmla="*/ 3 h 49"/>
                  <a:gd name="T42" fmla="*/ 0 w 42"/>
                  <a:gd name="T43" fmla="*/ 3 h 49"/>
                  <a:gd name="T44" fmla="*/ 0 w 42"/>
                  <a:gd name="T45" fmla="*/ 7 h 49"/>
                  <a:gd name="T46" fmla="*/ 3 w 42"/>
                  <a:gd name="T47" fmla="*/ 14 h 49"/>
                  <a:gd name="T48" fmla="*/ 3 w 42"/>
                  <a:gd name="T49" fmla="*/ 17 h 49"/>
                  <a:gd name="T50" fmla="*/ 3 w 42"/>
                  <a:gd name="T51" fmla="*/ 21 h 49"/>
                  <a:gd name="T52" fmla="*/ 3 w 42"/>
                  <a:gd name="T53" fmla="*/ 28 h 49"/>
                  <a:gd name="T54" fmla="*/ 0 w 42"/>
                  <a:gd name="T55" fmla="*/ 35 h 49"/>
                  <a:gd name="T56" fmla="*/ 0 w 42"/>
                  <a:gd name="T57" fmla="*/ 42 h 49"/>
                  <a:gd name="T58" fmla="*/ 14 w 42"/>
                  <a:gd name="T59" fmla="*/ 38 h 49"/>
                  <a:gd name="T60" fmla="*/ 24 w 42"/>
                  <a:gd name="T6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9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3" cy="102"/>
              </a:xfrm>
              <a:custGeom>
                <a:avLst/>
                <a:gdLst>
                  <a:gd name="T0" fmla="*/ 28 w 176"/>
                  <a:gd name="T1" fmla="*/ 28 h 102"/>
                  <a:gd name="T2" fmla="*/ 31 w 176"/>
                  <a:gd name="T3" fmla="*/ 25 h 102"/>
                  <a:gd name="T4" fmla="*/ 35 w 176"/>
                  <a:gd name="T5" fmla="*/ 28 h 102"/>
                  <a:gd name="T6" fmla="*/ 38 w 176"/>
                  <a:gd name="T7" fmla="*/ 39 h 102"/>
                  <a:gd name="T8" fmla="*/ 45 w 176"/>
                  <a:gd name="T9" fmla="*/ 74 h 102"/>
                  <a:gd name="T10" fmla="*/ 42 w 176"/>
                  <a:gd name="T11" fmla="*/ 74 h 102"/>
                  <a:gd name="T12" fmla="*/ 38 w 176"/>
                  <a:gd name="T13" fmla="*/ 81 h 102"/>
                  <a:gd name="T14" fmla="*/ 42 w 176"/>
                  <a:gd name="T15" fmla="*/ 92 h 102"/>
                  <a:gd name="T16" fmla="*/ 52 w 176"/>
                  <a:gd name="T17" fmla="*/ 92 h 102"/>
                  <a:gd name="T18" fmla="*/ 56 w 176"/>
                  <a:gd name="T19" fmla="*/ 92 h 102"/>
                  <a:gd name="T20" fmla="*/ 63 w 176"/>
                  <a:gd name="T21" fmla="*/ 88 h 102"/>
                  <a:gd name="T22" fmla="*/ 70 w 176"/>
                  <a:gd name="T23" fmla="*/ 92 h 102"/>
                  <a:gd name="T24" fmla="*/ 74 w 176"/>
                  <a:gd name="T25" fmla="*/ 95 h 102"/>
                  <a:gd name="T26" fmla="*/ 84 w 176"/>
                  <a:gd name="T27" fmla="*/ 102 h 102"/>
                  <a:gd name="T28" fmla="*/ 102 w 176"/>
                  <a:gd name="T29" fmla="*/ 102 h 102"/>
                  <a:gd name="T30" fmla="*/ 123 w 176"/>
                  <a:gd name="T31" fmla="*/ 102 h 102"/>
                  <a:gd name="T32" fmla="*/ 123 w 176"/>
                  <a:gd name="T33" fmla="*/ 99 h 102"/>
                  <a:gd name="T34" fmla="*/ 126 w 176"/>
                  <a:gd name="T35" fmla="*/ 92 h 102"/>
                  <a:gd name="T36" fmla="*/ 130 w 176"/>
                  <a:gd name="T37" fmla="*/ 92 h 102"/>
                  <a:gd name="T38" fmla="*/ 144 w 176"/>
                  <a:gd name="T39" fmla="*/ 99 h 102"/>
                  <a:gd name="T40" fmla="*/ 151 w 176"/>
                  <a:gd name="T41" fmla="*/ 99 h 102"/>
                  <a:gd name="T42" fmla="*/ 158 w 176"/>
                  <a:gd name="T43" fmla="*/ 95 h 102"/>
                  <a:gd name="T44" fmla="*/ 162 w 176"/>
                  <a:gd name="T45" fmla="*/ 88 h 102"/>
                  <a:gd name="T46" fmla="*/ 162 w 176"/>
                  <a:gd name="T47" fmla="*/ 81 h 102"/>
                  <a:gd name="T48" fmla="*/ 169 w 176"/>
                  <a:gd name="T49" fmla="*/ 77 h 102"/>
                  <a:gd name="T50" fmla="*/ 172 w 176"/>
                  <a:gd name="T51" fmla="*/ 70 h 102"/>
                  <a:gd name="T52" fmla="*/ 172 w 176"/>
                  <a:gd name="T53" fmla="*/ 67 h 102"/>
                  <a:gd name="T54" fmla="*/ 176 w 176"/>
                  <a:gd name="T55" fmla="*/ 63 h 102"/>
                  <a:gd name="T56" fmla="*/ 169 w 176"/>
                  <a:gd name="T57" fmla="*/ 56 h 102"/>
                  <a:gd name="T58" fmla="*/ 148 w 176"/>
                  <a:gd name="T59" fmla="*/ 53 h 102"/>
                  <a:gd name="T60" fmla="*/ 141 w 176"/>
                  <a:gd name="T61" fmla="*/ 49 h 102"/>
                  <a:gd name="T62" fmla="*/ 123 w 176"/>
                  <a:gd name="T63" fmla="*/ 46 h 102"/>
                  <a:gd name="T64" fmla="*/ 116 w 176"/>
                  <a:gd name="T65" fmla="*/ 49 h 102"/>
                  <a:gd name="T66" fmla="*/ 105 w 176"/>
                  <a:gd name="T67" fmla="*/ 53 h 102"/>
                  <a:gd name="T68" fmla="*/ 95 w 176"/>
                  <a:gd name="T69" fmla="*/ 53 h 102"/>
                  <a:gd name="T70" fmla="*/ 63 w 176"/>
                  <a:gd name="T71" fmla="*/ 35 h 102"/>
                  <a:gd name="T72" fmla="*/ 60 w 176"/>
                  <a:gd name="T73" fmla="*/ 28 h 102"/>
                  <a:gd name="T74" fmla="*/ 52 w 176"/>
                  <a:gd name="T75" fmla="*/ 25 h 102"/>
                  <a:gd name="T76" fmla="*/ 49 w 176"/>
                  <a:gd name="T77" fmla="*/ 25 h 102"/>
                  <a:gd name="T78" fmla="*/ 52 w 176"/>
                  <a:gd name="T79" fmla="*/ 21 h 102"/>
                  <a:gd name="T80" fmla="*/ 52 w 176"/>
                  <a:gd name="T81" fmla="*/ 18 h 102"/>
                  <a:gd name="T82" fmla="*/ 49 w 176"/>
                  <a:gd name="T83" fmla="*/ 11 h 102"/>
                  <a:gd name="T84" fmla="*/ 42 w 176"/>
                  <a:gd name="T85" fmla="*/ 11 h 102"/>
                  <a:gd name="T86" fmla="*/ 38 w 176"/>
                  <a:gd name="T87" fmla="*/ 11 h 102"/>
                  <a:gd name="T88" fmla="*/ 35 w 176"/>
                  <a:gd name="T89" fmla="*/ 14 h 102"/>
                  <a:gd name="T90" fmla="*/ 28 w 176"/>
                  <a:gd name="T91" fmla="*/ 14 h 102"/>
                  <a:gd name="T92" fmla="*/ 28 w 176"/>
                  <a:gd name="T93" fmla="*/ 7 h 102"/>
                  <a:gd name="T94" fmla="*/ 17 w 176"/>
                  <a:gd name="T95" fmla="*/ 3 h 102"/>
                  <a:gd name="T96" fmla="*/ 10 w 176"/>
                  <a:gd name="T97" fmla="*/ 3 h 102"/>
                  <a:gd name="T98" fmla="*/ 7 w 176"/>
                  <a:gd name="T99" fmla="*/ 0 h 102"/>
                  <a:gd name="T100" fmla="*/ 0 w 176"/>
                  <a:gd name="T101" fmla="*/ 0 h 102"/>
                  <a:gd name="T102" fmla="*/ 0 w 176"/>
                  <a:gd name="T103" fmla="*/ 7 h 102"/>
                  <a:gd name="T104" fmla="*/ 3 w 176"/>
                  <a:gd name="T105" fmla="*/ 25 h 102"/>
                  <a:gd name="T106" fmla="*/ 3 w 176"/>
                  <a:gd name="T107" fmla="*/ 28 h 102"/>
                  <a:gd name="T108" fmla="*/ 7 w 176"/>
                  <a:gd name="T109" fmla="*/ 35 h 102"/>
                  <a:gd name="T110" fmla="*/ 17 w 176"/>
                  <a:gd name="T111" fmla="*/ 3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0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1" cy="109"/>
              </a:xfrm>
              <a:custGeom>
                <a:avLst/>
                <a:gdLst>
                  <a:gd name="T0" fmla="*/ 21 w 91"/>
                  <a:gd name="T1" fmla="*/ 35 h 109"/>
                  <a:gd name="T2" fmla="*/ 28 w 91"/>
                  <a:gd name="T3" fmla="*/ 42 h 109"/>
                  <a:gd name="T4" fmla="*/ 28 w 91"/>
                  <a:gd name="T5" fmla="*/ 46 h 109"/>
                  <a:gd name="T6" fmla="*/ 49 w 91"/>
                  <a:gd name="T7" fmla="*/ 71 h 109"/>
                  <a:gd name="T8" fmla="*/ 59 w 91"/>
                  <a:gd name="T9" fmla="*/ 78 h 109"/>
                  <a:gd name="T10" fmla="*/ 66 w 91"/>
                  <a:gd name="T11" fmla="*/ 81 h 109"/>
                  <a:gd name="T12" fmla="*/ 73 w 91"/>
                  <a:gd name="T13" fmla="*/ 81 h 109"/>
                  <a:gd name="T14" fmla="*/ 77 w 91"/>
                  <a:gd name="T15" fmla="*/ 92 h 109"/>
                  <a:gd name="T16" fmla="*/ 81 w 91"/>
                  <a:gd name="T17" fmla="*/ 99 h 109"/>
                  <a:gd name="T18" fmla="*/ 81 w 91"/>
                  <a:gd name="T19" fmla="*/ 106 h 109"/>
                  <a:gd name="T20" fmla="*/ 84 w 91"/>
                  <a:gd name="T21" fmla="*/ 106 h 109"/>
                  <a:gd name="T22" fmla="*/ 88 w 91"/>
                  <a:gd name="T23" fmla="*/ 99 h 109"/>
                  <a:gd name="T24" fmla="*/ 91 w 91"/>
                  <a:gd name="T25" fmla="*/ 95 h 109"/>
                  <a:gd name="T26" fmla="*/ 84 w 91"/>
                  <a:gd name="T27" fmla="*/ 78 h 109"/>
                  <a:gd name="T28" fmla="*/ 88 w 91"/>
                  <a:gd name="T29" fmla="*/ 63 h 109"/>
                  <a:gd name="T30" fmla="*/ 91 w 91"/>
                  <a:gd name="T31" fmla="*/ 49 h 109"/>
                  <a:gd name="T32" fmla="*/ 91 w 91"/>
                  <a:gd name="T33" fmla="*/ 39 h 109"/>
                  <a:gd name="T34" fmla="*/ 88 w 91"/>
                  <a:gd name="T35" fmla="*/ 28 h 109"/>
                  <a:gd name="T36" fmla="*/ 84 w 91"/>
                  <a:gd name="T37" fmla="*/ 28 h 109"/>
                  <a:gd name="T38" fmla="*/ 81 w 91"/>
                  <a:gd name="T39" fmla="*/ 32 h 109"/>
                  <a:gd name="T40" fmla="*/ 77 w 91"/>
                  <a:gd name="T41" fmla="*/ 35 h 109"/>
                  <a:gd name="T42" fmla="*/ 70 w 91"/>
                  <a:gd name="T43" fmla="*/ 49 h 109"/>
                  <a:gd name="T44" fmla="*/ 66 w 91"/>
                  <a:gd name="T45" fmla="*/ 46 h 109"/>
                  <a:gd name="T46" fmla="*/ 59 w 91"/>
                  <a:gd name="T47" fmla="*/ 35 h 109"/>
                  <a:gd name="T48" fmla="*/ 59 w 91"/>
                  <a:gd name="T49" fmla="*/ 21 h 109"/>
                  <a:gd name="T50" fmla="*/ 59 w 91"/>
                  <a:gd name="T51" fmla="*/ 14 h 109"/>
                  <a:gd name="T52" fmla="*/ 49 w 91"/>
                  <a:gd name="T53" fmla="*/ 11 h 109"/>
                  <a:gd name="T54" fmla="*/ 45 w 91"/>
                  <a:gd name="T55" fmla="*/ 14 h 109"/>
                  <a:gd name="T56" fmla="*/ 42 w 91"/>
                  <a:gd name="T57" fmla="*/ 21 h 109"/>
                  <a:gd name="T58" fmla="*/ 42 w 91"/>
                  <a:gd name="T59" fmla="*/ 28 h 109"/>
                  <a:gd name="T60" fmla="*/ 35 w 91"/>
                  <a:gd name="T61" fmla="*/ 25 h 109"/>
                  <a:gd name="T62" fmla="*/ 31 w 91"/>
                  <a:gd name="T63" fmla="*/ 18 h 109"/>
                  <a:gd name="T64" fmla="*/ 28 w 91"/>
                  <a:gd name="T65" fmla="*/ 11 h 109"/>
                  <a:gd name="T66" fmla="*/ 21 w 91"/>
                  <a:gd name="T67" fmla="*/ 4 h 109"/>
                  <a:gd name="T68" fmla="*/ 10 w 91"/>
                  <a:gd name="T69" fmla="*/ 0 h 109"/>
                  <a:gd name="T70" fmla="*/ 7 w 91"/>
                  <a:gd name="T71" fmla="*/ 0 h 109"/>
                  <a:gd name="T72" fmla="*/ 0 w 91"/>
                  <a:gd name="T73" fmla="*/ 11 h 109"/>
                  <a:gd name="T74" fmla="*/ 3 w 91"/>
                  <a:gd name="T75" fmla="*/ 21 h 109"/>
                  <a:gd name="T76" fmla="*/ 14 w 91"/>
                  <a:gd name="T77" fmla="*/ 28 h 109"/>
                  <a:gd name="T78" fmla="*/ 14 w 91"/>
                  <a:gd name="T79" fmla="*/ 3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1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7" cy="63"/>
              </a:xfrm>
              <a:custGeom>
                <a:avLst/>
                <a:gdLst>
                  <a:gd name="T0" fmla="*/ 42 w 42"/>
                  <a:gd name="T1" fmla="*/ 42 h 56"/>
                  <a:gd name="T2" fmla="*/ 17 w 42"/>
                  <a:gd name="T3" fmla="*/ 0 h 56"/>
                  <a:gd name="T4" fmla="*/ 17 w 42"/>
                  <a:gd name="T5" fmla="*/ 0 h 56"/>
                  <a:gd name="T6" fmla="*/ 14 w 42"/>
                  <a:gd name="T7" fmla="*/ 0 h 56"/>
                  <a:gd name="T8" fmla="*/ 10 w 42"/>
                  <a:gd name="T9" fmla="*/ 3 h 56"/>
                  <a:gd name="T10" fmla="*/ 7 w 42"/>
                  <a:gd name="T11" fmla="*/ 7 h 56"/>
                  <a:gd name="T12" fmla="*/ 3 w 42"/>
                  <a:gd name="T13" fmla="*/ 14 h 56"/>
                  <a:gd name="T14" fmla="*/ 3 w 42"/>
                  <a:gd name="T15" fmla="*/ 25 h 56"/>
                  <a:gd name="T16" fmla="*/ 0 w 42"/>
                  <a:gd name="T17" fmla="*/ 49 h 56"/>
                  <a:gd name="T18" fmla="*/ 3 w 42"/>
                  <a:gd name="T19" fmla="*/ 49 h 56"/>
                  <a:gd name="T20" fmla="*/ 7 w 42"/>
                  <a:gd name="T21" fmla="*/ 53 h 56"/>
                  <a:gd name="T22" fmla="*/ 10 w 42"/>
                  <a:gd name="T23" fmla="*/ 53 h 56"/>
                  <a:gd name="T24" fmla="*/ 17 w 42"/>
                  <a:gd name="T25" fmla="*/ 56 h 56"/>
                  <a:gd name="T26" fmla="*/ 24 w 42"/>
                  <a:gd name="T27" fmla="*/ 56 h 56"/>
                  <a:gd name="T28" fmla="*/ 31 w 42"/>
                  <a:gd name="T29" fmla="*/ 56 h 56"/>
                  <a:gd name="T30" fmla="*/ 35 w 42"/>
                  <a:gd name="T31" fmla="*/ 53 h 56"/>
                  <a:gd name="T32" fmla="*/ 38 w 42"/>
                  <a:gd name="T33" fmla="*/ 49 h 56"/>
                  <a:gd name="T34" fmla="*/ 42 w 42"/>
                  <a:gd name="T35" fmla="*/ 4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2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83" cy="155"/>
              </a:xfrm>
              <a:custGeom>
                <a:avLst/>
                <a:gdLst>
                  <a:gd name="T0" fmla="*/ 3 w 74"/>
                  <a:gd name="T1" fmla="*/ 88 h 155"/>
                  <a:gd name="T2" fmla="*/ 10 w 74"/>
                  <a:gd name="T3" fmla="*/ 88 h 155"/>
                  <a:gd name="T4" fmla="*/ 14 w 74"/>
                  <a:gd name="T5" fmla="*/ 96 h 155"/>
                  <a:gd name="T6" fmla="*/ 17 w 74"/>
                  <a:gd name="T7" fmla="*/ 103 h 155"/>
                  <a:gd name="T8" fmla="*/ 17 w 74"/>
                  <a:gd name="T9" fmla="*/ 110 h 155"/>
                  <a:gd name="T10" fmla="*/ 14 w 74"/>
                  <a:gd name="T11" fmla="*/ 117 h 155"/>
                  <a:gd name="T12" fmla="*/ 10 w 74"/>
                  <a:gd name="T13" fmla="*/ 117 h 155"/>
                  <a:gd name="T14" fmla="*/ 10 w 74"/>
                  <a:gd name="T15" fmla="*/ 127 h 155"/>
                  <a:gd name="T16" fmla="*/ 14 w 74"/>
                  <a:gd name="T17" fmla="*/ 134 h 155"/>
                  <a:gd name="T18" fmla="*/ 10 w 74"/>
                  <a:gd name="T19" fmla="*/ 141 h 155"/>
                  <a:gd name="T20" fmla="*/ 17 w 74"/>
                  <a:gd name="T21" fmla="*/ 152 h 155"/>
                  <a:gd name="T22" fmla="*/ 28 w 74"/>
                  <a:gd name="T23" fmla="*/ 155 h 155"/>
                  <a:gd name="T24" fmla="*/ 35 w 74"/>
                  <a:gd name="T25" fmla="*/ 155 h 155"/>
                  <a:gd name="T26" fmla="*/ 38 w 74"/>
                  <a:gd name="T27" fmla="*/ 155 h 155"/>
                  <a:gd name="T28" fmla="*/ 45 w 74"/>
                  <a:gd name="T29" fmla="*/ 152 h 155"/>
                  <a:gd name="T30" fmla="*/ 52 w 74"/>
                  <a:gd name="T31" fmla="*/ 141 h 155"/>
                  <a:gd name="T32" fmla="*/ 56 w 74"/>
                  <a:gd name="T33" fmla="*/ 138 h 155"/>
                  <a:gd name="T34" fmla="*/ 59 w 74"/>
                  <a:gd name="T35" fmla="*/ 124 h 155"/>
                  <a:gd name="T36" fmla="*/ 67 w 74"/>
                  <a:gd name="T37" fmla="*/ 117 h 155"/>
                  <a:gd name="T38" fmla="*/ 70 w 74"/>
                  <a:gd name="T39" fmla="*/ 110 h 155"/>
                  <a:gd name="T40" fmla="*/ 74 w 74"/>
                  <a:gd name="T41" fmla="*/ 88 h 155"/>
                  <a:gd name="T42" fmla="*/ 67 w 74"/>
                  <a:gd name="T43" fmla="*/ 85 h 155"/>
                  <a:gd name="T44" fmla="*/ 59 w 74"/>
                  <a:gd name="T45" fmla="*/ 85 h 155"/>
                  <a:gd name="T46" fmla="*/ 56 w 74"/>
                  <a:gd name="T47" fmla="*/ 85 h 155"/>
                  <a:gd name="T48" fmla="*/ 52 w 74"/>
                  <a:gd name="T49" fmla="*/ 85 h 155"/>
                  <a:gd name="T50" fmla="*/ 56 w 74"/>
                  <a:gd name="T51" fmla="*/ 78 h 155"/>
                  <a:gd name="T52" fmla="*/ 59 w 74"/>
                  <a:gd name="T53" fmla="*/ 78 h 155"/>
                  <a:gd name="T54" fmla="*/ 59 w 74"/>
                  <a:gd name="T55" fmla="*/ 67 h 155"/>
                  <a:gd name="T56" fmla="*/ 59 w 74"/>
                  <a:gd name="T57" fmla="*/ 60 h 155"/>
                  <a:gd name="T58" fmla="*/ 56 w 74"/>
                  <a:gd name="T59" fmla="*/ 46 h 155"/>
                  <a:gd name="T60" fmla="*/ 45 w 74"/>
                  <a:gd name="T61" fmla="*/ 32 h 155"/>
                  <a:gd name="T62" fmla="*/ 42 w 74"/>
                  <a:gd name="T63" fmla="*/ 29 h 155"/>
                  <a:gd name="T64" fmla="*/ 35 w 74"/>
                  <a:gd name="T65" fmla="*/ 18 h 155"/>
                  <a:gd name="T66" fmla="*/ 28 w 74"/>
                  <a:gd name="T67" fmla="*/ 15 h 155"/>
                  <a:gd name="T68" fmla="*/ 24 w 74"/>
                  <a:gd name="T69" fmla="*/ 11 h 155"/>
                  <a:gd name="T70" fmla="*/ 21 w 74"/>
                  <a:gd name="T71" fmla="*/ 4 h 155"/>
                  <a:gd name="T72" fmla="*/ 17 w 74"/>
                  <a:gd name="T73" fmla="*/ 0 h 155"/>
                  <a:gd name="T74" fmla="*/ 10 w 74"/>
                  <a:gd name="T75" fmla="*/ 4 h 155"/>
                  <a:gd name="T76" fmla="*/ 10 w 74"/>
                  <a:gd name="T77" fmla="*/ 7 h 155"/>
                  <a:gd name="T78" fmla="*/ 14 w 74"/>
                  <a:gd name="T79" fmla="*/ 15 h 155"/>
                  <a:gd name="T80" fmla="*/ 10 w 74"/>
                  <a:gd name="T81" fmla="*/ 22 h 155"/>
                  <a:gd name="T82" fmla="*/ 7 w 74"/>
                  <a:gd name="T83" fmla="*/ 29 h 155"/>
                  <a:gd name="T84" fmla="*/ 3 w 74"/>
                  <a:gd name="T85" fmla="*/ 43 h 155"/>
                  <a:gd name="T86" fmla="*/ 3 w 74"/>
                  <a:gd name="T87" fmla="*/ 60 h 155"/>
                  <a:gd name="T88" fmla="*/ 0 w 74"/>
                  <a:gd name="T89" fmla="*/ 64 h 155"/>
                  <a:gd name="T90" fmla="*/ 0 w 74"/>
                  <a:gd name="T91" fmla="*/ 67 h 155"/>
                  <a:gd name="T92" fmla="*/ 7 w 74"/>
                  <a:gd name="T93" fmla="*/ 81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3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>
                  <a:gd name="T0" fmla="*/ 25 w 53"/>
                  <a:gd name="T1" fmla="*/ 46 h 46"/>
                  <a:gd name="T2" fmla="*/ 29 w 53"/>
                  <a:gd name="T3" fmla="*/ 46 h 46"/>
                  <a:gd name="T4" fmla="*/ 32 w 53"/>
                  <a:gd name="T5" fmla="*/ 46 h 46"/>
                  <a:gd name="T6" fmla="*/ 39 w 53"/>
                  <a:gd name="T7" fmla="*/ 46 h 46"/>
                  <a:gd name="T8" fmla="*/ 43 w 53"/>
                  <a:gd name="T9" fmla="*/ 42 h 46"/>
                  <a:gd name="T10" fmla="*/ 50 w 53"/>
                  <a:gd name="T11" fmla="*/ 46 h 46"/>
                  <a:gd name="T12" fmla="*/ 53 w 53"/>
                  <a:gd name="T13" fmla="*/ 46 h 46"/>
                  <a:gd name="T14" fmla="*/ 53 w 53"/>
                  <a:gd name="T15" fmla="*/ 46 h 46"/>
                  <a:gd name="T16" fmla="*/ 50 w 53"/>
                  <a:gd name="T17" fmla="*/ 39 h 46"/>
                  <a:gd name="T18" fmla="*/ 50 w 53"/>
                  <a:gd name="T19" fmla="*/ 32 h 46"/>
                  <a:gd name="T20" fmla="*/ 46 w 53"/>
                  <a:gd name="T21" fmla="*/ 24 h 46"/>
                  <a:gd name="T22" fmla="*/ 43 w 53"/>
                  <a:gd name="T23" fmla="*/ 21 h 46"/>
                  <a:gd name="T24" fmla="*/ 43 w 53"/>
                  <a:gd name="T25" fmla="*/ 21 h 46"/>
                  <a:gd name="T26" fmla="*/ 43 w 53"/>
                  <a:gd name="T27" fmla="*/ 14 h 46"/>
                  <a:gd name="T28" fmla="*/ 39 w 53"/>
                  <a:gd name="T29" fmla="*/ 7 h 46"/>
                  <a:gd name="T30" fmla="*/ 36 w 53"/>
                  <a:gd name="T31" fmla="*/ 3 h 46"/>
                  <a:gd name="T32" fmla="*/ 32 w 53"/>
                  <a:gd name="T33" fmla="*/ 0 h 46"/>
                  <a:gd name="T34" fmla="*/ 29 w 53"/>
                  <a:gd name="T35" fmla="*/ 0 h 46"/>
                  <a:gd name="T36" fmla="*/ 25 w 53"/>
                  <a:gd name="T37" fmla="*/ 17 h 46"/>
                  <a:gd name="T38" fmla="*/ 25 w 53"/>
                  <a:gd name="T39" fmla="*/ 17 h 46"/>
                  <a:gd name="T40" fmla="*/ 22 w 53"/>
                  <a:gd name="T41" fmla="*/ 17 h 46"/>
                  <a:gd name="T42" fmla="*/ 15 w 53"/>
                  <a:gd name="T43" fmla="*/ 17 h 46"/>
                  <a:gd name="T44" fmla="*/ 11 w 53"/>
                  <a:gd name="T45" fmla="*/ 21 h 46"/>
                  <a:gd name="T46" fmla="*/ 8 w 53"/>
                  <a:gd name="T47" fmla="*/ 24 h 46"/>
                  <a:gd name="T48" fmla="*/ 8 w 53"/>
                  <a:gd name="T49" fmla="*/ 24 h 46"/>
                  <a:gd name="T50" fmla="*/ 8 w 53"/>
                  <a:gd name="T51" fmla="*/ 24 h 46"/>
                  <a:gd name="T52" fmla="*/ 4 w 53"/>
                  <a:gd name="T53" fmla="*/ 24 h 46"/>
                  <a:gd name="T54" fmla="*/ 0 w 53"/>
                  <a:gd name="T55" fmla="*/ 28 h 46"/>
                  <a:gd name="T56" fmla="*/ 0 w 53"/>
                  <a:gd name="T57" fmla="*/ 32 h 46"/>
                  <a:gd name="T58" fmla="*/ 0 w 53"/>
                  <a:gd name="T59" fmla="*/ 39 h 46"/>
                  <a:gd name="T60" fmla="*/ 0 w 53"/>
                  <a:gd name="T61" fmla="*/ 39 h 46"/>
                  <a:gd name="T62" fmla="*/ 8 w 53"/>
                  <a:gd name="T63" fmla="*/ 42 h 46"/>
                  <a:gd name="T64" fmla="*/ 15 w 53"/>
                  <a:gd name="T65" fmla="*/ 46 h 46"/>
                  <a:gd name="T66" fmla="*/ 25 w 53"/>
                  <a:gd name="T6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4" name="Freeform 368"/>
              <p:cNvSpPr>
                <a:spLocks/>
              </p:cNvSpPr>
              <p:nvPr userDrawn="1"/>
            </p:nvSpPr>
            <p:spPr bwMode="gray">
              <a:xfrm>
                <a:off x="1033" y="-2822"/>
                <a:ext cx="35" cy="21"/>
              </a:xfrm>
              <a:custGeom>
                <a:avLst/>
                <a:gdLst>
                  <a:gd name="T0" fmla="*/ 32 w 35"/>
                  <a:gd name="T1" fmla="*/ 18 h 21"/>
                  <a:gd name="T2" fmla="*/ 28 w 35"/>
                  <a:gd name="T3" fmla="*/ 11 h 21"/>
                  <a:gd name="T4" fmla="*/ 21 w 35"/>
                  <a:gd name="T5" fmla="*/ 7 h 21"/>
                  <a:gd name="T6" fmla="*/ 18 w 35"/>
                  <a:gd name="T7" fmla="*/ 4 h 21"/>
                  <a:gd name="T8" fmla="*/ 14 w 35"/>
                  <a:gd name="T9" fmla="*/ 4 h 21"/>
                  <a:gd name="T10" fmla="*/ 14 w 35"/>
                  <a:gd name="T11" fmla="*/ 4 h 21"/>
                  <a:gd name="T12" fmla="*/ 11 w 35"/>
                  <a:gd name="T13" fmla="*/ 0 h 21"/>
                  <a:gd name="T14" fmla="*/ 7 w 35"/>
                  <a:gd name="T15" fmla="*/ 0 h 21"/>
                  <a:gd name="T16" fmla="*/ 4 w 35"/>
                  <a:gd name="T17" fmla="*/ 0 h 21"/>
                  <a:gd name="T18" fmla="*/ 0 w 35"/>
                  <a:gd name="T19" fmla="*/ 4 h 21"/>
                  <a:gd name="T20" fmla="*/ 0 w 35"/>
                  <a:gd name="T21" fmla="*/ 7 h 21"/>
                  <a:gd name="T22" fmla="*/ 0 w 35"/>
                  <a:gd name="T23" fmla="*/ 7 h 21"/>
                  <a:gd name="T24" fmla="*/ 0 w 35"/>
                  <a:gd name="T25" fmla="*/ 11 h 21"/>
                  <a:gd name="T26" fmla="*/ 4 w 35"/>
                  <a:gd name="T27" fmla="*/ 14 h 21"/>
                  <a:gd name="T28" fmla="*/ 11 w 35"/>
                  <a:gd name="T29" fmla="*/ 18 h 21"/>
                  <a:gd name="T30" fmla="*/ 14 w 35"/>
                  <a:gd name="T31" fmla="*/ 18 h 21"/>
                  <a:gd name="T32" fmla="*/ 14 w 35"/>
                  <a:gd name="T33" fmla="*/ 18 h 21"/>
                  <a:gd name="T34" fmla="*/ 21 w 35"/>
                  <a:gd name="T35" fmla="*/ 21 h 21"/>
                  <a:gd name="T36" fmla="*/ 25 w 35"/>
                  <a:gd name="T37" fmla="*/ 21 h 21"/>
                  <a:gd name="T38" fmla="*/ 28 w 35"/>
                  <a:gd name="T39" fmla="*/ 21 h 21"/>
                  <a:gd name="T40" fmla="*/ 32 w 35"/>
                  <a:gd name="T41" fmla="*/ 21 h 21"/>
                  <a:gd name="T42" fmla="*/ 35 w 35"/>
                  <a:gd name="T43" fmla="*/ 21 h 21"/>
                  <a:gd name="T44" fmla="*/ 32 w 35"/>
                  <a:gd name="T45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5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>
                  <a:gd name="T0" fmla="*/ 10 w 18"/>
                  <a:gd name="T1" fmla="*/ 18 h 18"/>
                  <a:gd name="T2" fmla="*/ 14 w 18"/>
                  <a:gd name="T3" fmla="*/ 18 h 18"/>
                  <a:gd name="T4" fmla="*/ 18 w 18"/>
                  <a:gd name="T5" fmla="*/ 14 h 18"/>
                  <a:gd name="T6" fmla="*/ 18 w 18"/>
                  <a:gd name="T7" fmla="*/ 7 h 18"/>
                  <a:gd name="T8" fmla="*/ 18 w 18"/>
                  <a:gd name="T9" fmla="*/ 4 h 18"/>
                  <a:gd name="T10" fmla="*/ 14 w 18"/>
                  <a:gd name="T11" fmla="*/ 0 h 18"/>
                  <a:gd name="T12" fmla="*/ 10 w 18"/>
                  <a:gd name="T13" fmla="*/ 0 h 18"/>
                  <a:gd name="T14" fmla="*/ 3 w 18"/>
                  <a:gd name="T15" fmla="*/ 0 h 18"/>
                  <a:gd name="T16" fmla="*/ 0 w 18"/>
                  <a:gd name="T17" fmla="*/ 4 h 18"/>
                  <a:gd name="T18" fmla="*/ 0 w 18"/>
                  <a:gd name="T19" fmla="*/ 7 h 18"/>
                  <a:gd name="T20" fmla="*/ 0 w 18"/>
                  <a:gd name="T21" fmla="*/ 14 h 18"/>
                  <a:gd name="T22" fmla="*/ 3 w 18"/>
                  <a:gd name="T23" fmla="*/ 18 h 18"/>
                  <a:gd name="T24" fmla="*/ 10 w 18"/>
                  <a:gd name="T2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6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>
                  <a:gd name="T0" fmla="*/ 0 w 21"/>
                  <a:gd name="T1" fmla="*/ 7 h 14"/>
                  <a:gd name="T2" fmla="*/ 4 w 21"/>
                  <a:gd name="T3" fmla="*/ 10 h 14"/>
                  <a:gd name="T4" fmla="*/ 7 w 21"/>
                  <a:gd name="T5" fmla="*/ 14 h 14"/>
                  <a:gd name="T6" fmla="*/ 11 w 21"/>
                  <a:gd name="T7" fmla="*/ 14 h 14"/>
                  <a:gd name="T8" fmla="*/ 14 w 21"/>
                  <a:gd name="T9" fmla="*/ 14 h 14"/>
                  <a:gd name="T10" fmla="*/ 18 w 21"/>
                  <a:gd name="T11" fmla="*/ 10 h 14"/>
                  <a:gd name="T12" fmla="*/ 21 w 21"/>
                  <a:gd name="T13" fmla="*/ 7 h 14"/>
                  <a:gd name="T14" fmla="*/ 18 w 21"/>
                  <a:gd name="T15" fmla="*/ 3 h 14"/>
                  <a:gd name="T16" fmla="*/ 14 w 21"/>
                  <a:gd name="T17" fmla="*/ 0 h 14"/>
                  <a:gd name="T18" fmla="*/ 11 w 21"/>
                  <a:gd name="T19" fmla="*/ 0 h 14"/>
                  <a:gd name="T20" fmla="*/ 4 w 21"/>
                  <a:gd name="T21" fmla="*/ 0 h 14"/>
                  <a:gd name="T22" fmla="*/ 0 w 21"/>
                  <a:gd name="T23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7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5" cy="2"/>
              </a:xfrm>
              <a:custGeom>
                <a:avLst/>
                <a:gdLst>
                  <a:gd name="T0" fmla="*/ 7 w 14"/>
                  <a:gd name="T1" fmla="*/ 7 h 7"/>
                  <a:gd name="T2" fmla="*/ 11 w 14"/>
                  <a:gd name="T3" fmla="*/ 7 h 7"/>
                  <a:gd name="T4" fmla="*/ 14 w 14"/>
                  <a:gd name="T5" fmla="*/ 3 h 7"/>
                  <a:gd name="T6" fmla="*/ 11 w 14"/>
                  <a:gd name="T7" fmla="*/ 0 h 7"/>
                  <a:gd name="T8" fmla="*/ 7 w 14"/>
                  <a:gd name="T9" fmla="*/ 0 h 7"/>
                  <a:gd name="T10" fmla="*/ 4 w 14"/>
                  <a:gd name="T11" fmla="*/ 0 h 7"/>
                  <a:gd name="T12" fmla="*/ 0 w 14"/>
                  <a:gd name="T13" fmla="*/ 3 h 7"/>
                  <a:gd name="T14" fmla="*/ 4 w 14"/>
                  <a:gd name="T15" fmla="*/ 7 h 7"/>
                  <a:gd name="T16" fmla="*/ 7 w 14"/>
                  <a:gd name="T1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8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9" cy="4"/>
              </a:xfrm>
              <a:custGeom>
                <a:avLst/>
                <a:gdLst>
                  <a:gd name="T0" fmla="*/ 0 w 18"/>
                  <a:gd name="T1" fmla="*/ 4 h 7"/>
                  <a:gd name="T2" fmla="*/ 4 w 18"/>
                  <a:gd name="T3" fmla="*/ 7 h 7"/>
                  <a:gd name="T4" fmla="*/ 11 w 18"/>
                  <a:gd name="T5" fmla="*/ 7 h 7"/>
                  <a:gd name="T6" fmla="*/ 14 w 18"/>
                  <a:gd name="T7" fmla="*/ 7 h 7"/>
                  <a:gd name="T8" fmla="*/ 18 w 18"/>
                  <a:gd name="T9" fmla="*/ 7 h 7"/>
                  <a:gd name="T10" fmla="*/ 18 w 18"/>
                  <a:gd name="T11" fmla="*/ 4 h 7"/>
                  <a:gd name="T12" fmla="*/ 14 w 18"/>
                  <a:gd name="T13" fmla="*/ 0 h 7"/>
                  <a:gd name="T14" fmla="*/ 11 w 18"/>
                  <a:gd name="T15" fmla="*/ 0 h 7"/>
                  <a:gd name="T16" fmla="*/ 4 w 18"/>
                  <a:gd name="T17" fmla="*/ 0 h 7"/>
                  <a:gd name="T18" fmla="*/ 0 w 18"/>
                  <a:gd name="T1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9" name="Freeform 373"/>
              <p:cNvSpPr>
                <a:spLocks/>
              </p:cNvSpPr>
              <p:nvPr userDrawn="1"/>
            </p:nvSpPr>
            <p:spPr bwMode="gray">
              <a:xfrm>
                <a:off x="1266" y="-2571"/>
                <a:ext cx="63" cy="54"/>
              </a:xfrm>
              <a:custGeom>
                <a:avLst/>
                <a:gdLst>
                  <a:gd name="T0" fmla="*/ 14 w 63"/>
                  <a:gd name="T1" fmla="*/ 39 h 46"/>
                  <a:gd name="T2" fmla="*/ 14 w 63"/>
                  <a:gd name="T3" fmla="*/ 42 h 46"/>
                  <a:gd name="T4" fmla="*/ 17 w 63"/>
                  <a:gd name="T5" fmla="*/ 46 h 46"/>
                  <a:gd name="T6" fmla="*/ 21 w 63"/>
                  <a:gd name="T7" fmla="*/ 46 h 46"/>
                  <a:gd name="T8" fmla="*/ 28 w 63"/>
                  <a:gd name="T9" fmla="*/ 46 h 46"/>
                  <a:gd name="T10" fmla="*/ 63 w 63"/>
                  <a:gd name="T11" fmla="*/ 42 h 46"/>
                  <a:gd name="T12" fmla="*/ 63 w 63"/>
                  <a:gd name="T13" fmla="*/ 35 h 46"/>
                  <a:gd name="T14" fmla="*/ 63 w 63"/>
                  <a:gd name="T15" fmla="*/ 35 h 46"/>
                  <a:gd name="T16" fmla="*/ 63 w 63"/>
                  <a:gd name="T17" fmla="*/ 28 h 46"/>
                  <a:gd name="T18" fmla="*/ 60 w 63"/>
                  <a:gd name="T19" fmla="*/ 21 h 46"/>
                  <a:gd name="T20" fmla="*/ 60 w 63"/>
                  <a:gd name="T21" fmla="*/ 14 h 46"/>
                  <a:gd name="T22" fmla="*/ 60 w 63"/>
                  <a:gd name="T23" fmla="*/ 7 h 46"/>
                  <a:gd name="T24" fmla="*/ 56 w 63"/>
                  <a:gd name="T25" fmla="*/ 4 h 46"/>
                  <a:gd name="T26" fmla="*/ 53 w 63"/>
                  <a:gd name="T27" fmla="*/ 0 h 46"/>
                  <a:gd name="T28" fmla="*/ 49 w 63"/>
                  <a:gd name="T29" fmla="*/ 0 h 46"/>
                  <a:gd name="T30" fmla="*/ 42 w 63"/>
                  <a:gd name="T31" fmla="*/ 0 h 46"/>
                  <a:gd name="T32" fmla="*/ 35 w 63"/>
                  <a:gd name="T33" fmla="*/ 0 h 46"/>
                  <a:gd name="T34" fmla="*/ 17 w 63"/>
                  <a:gd name="T35" fmla="*/ 0 h 46"/>
                  <a:gd name="T36" fmla="*/ 14 w 63"/>
                  <a:gd name="T37" fmla="*/ 0 h 46"/>
                  <a:gd name="T38" fmla="*/ 14 w 63"/>
                  <a:gd name="T39" fmla="*/ 0 h 46"/>
                  <a:gd name="T40" fmla="*/ 7 w 63"/>
                  <a:gd name="T41" fmla="*/ 0 h 46"/>
                  <a:gd name="T42" fmla="*/ 3 w 63"/>
                  <a:gd name="T43" fmla="*/ 4 h 46"/>
                  <a:gd name="T44" fmla="*/ 3 w 63"/>
                  <a:gd name="T45" fmla="*/ 7 h 46"/>
                  <a:gd name="T46" fmla="*/ 0 w 63"/>
                  <a:gd name="T47" fmla="*/ 14 h 46"/>
                  <a:gd name="T48" fmla="*/ 0 w 63"/>
                  <a:gd name="T49" fmla="*/ 14 h 46"/>
                  <a:gd name="T50" fmla="*/ 0 w 63"/>
                  <a:gd name="T51" fmla="*/ 18 h 46"/>
                  <a:gd name="T52" fmla="*/ 0 w 63"/>
                  <a:gd name="T53" fmla="*/ 25 h 46"/>
                  <a:gd name="T54" fmla="*/ 0 w 63"/>
                  <a:gd name="T55" fmla="*/ 28 h 46"/>
                  <a:gd name="T56" fmla="*/ 3 w 63"/>
                  <a:gd name="T57" fmla="*/ 35 h 46"/>
                  <a:gd name="T58" fmla="*/ 7 w 63"/>
                  <a:gd name="T59" fmla="*/ 39 h 46"/>
                  <a:gd name="T60" fmla="*/ 14 w 63"/>
                  <a:gd name="T61" fmla="*/ 3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0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>
                  <a:gd name="T0" fmla="*/ 25 w 25"/>
                  <a:gd name="T1" fmla="*/ 24 h 31"/>
                  <a:gd name="T2" fmla="*/ 25 w 25"/>
                  <a:gd name="T3" fmla="*/ 24 h 31"/>
                  <a:gd name="T4" fmla="*/ 25 w 25"/>
                  <a:gd name="T5" fmla="*/ 21 h 31"/>
                  <a:gd name="T6" fmla="*/ 25 w 25"/>
                  <a:gd name="T7" fmla="*/ 14 h 31"/>
                  <a:gd name="T8" fmla="*/ 25 w 25"/>
                  <a:gd name="T9" fmla="*/ 10 h 31"/>
                  <a:gd name="T10" fmla="*/ 25 w 25"/>
                  <a:gd name="T11" fmla="*/ 7 h 31"/>
                  <a:gd name="T12" fmla="*/ 22 w 25"/>
                  <a:gd name="T13" fmla="*/ 0 h 31"/>
                  <a:gd name="T14" fmla="*/ 18 w 25"/>
                  <a:gd name="T15" fmla="*/ 0 h 31"/>
                  <a:gd name="T16" fmla="*/ 11 w 25"/>
                  <a:gd name="T17" fmla="*/ 0 h 31"/>
                  <a:gd name="T18" fmla="*/ 11 w 25"/>
                  <a:gd name="T19" fmla="*/ 0 h 31"/>
                  <a:gd name="T20" fmla="*/ 8 w 25"/>
                  <a:gd name="T21" fmla="*/ 0 h 31"/>
                  <a:gd name="T22" fmla="*/ 4 w 25"/>
                  <a:gd name="T23" fmla="*/ 0 h 31"/>
                  <a:gd name="T24" fmla="*/ 4 w 25"/>
                  <a:gd name="T25" fmla="*/ 0 h 31"/>
                  <a:gd name="T26" fmla="*/ 0 w 25"/>
                  <a:gd name="T27" fmla="*/ 7 h 31"/>
                  <a:gd name="T28" fmla="*/ 0 w 25"/>
                  <a:gd name="T29" fmla="*/ 14 h 31"/>
                  <a:gd name="T30" fmla="*/ 0 w 25"/>
                  <a:gd name="T31" fmla="*/ 14 h 31"/>
                  <a:gd name="T32" fmla="*/ 0 w 25"/>
                  <a:gd name="T33" fmla="*/ 17 h 31"/>
                  <a:gd name="T34" fmla="*/ 0 w 25"/>
                  <a:gd name="T35" fmla="*/ 24 h 31"/>
                  <a:gd name="T36" fmla="*/ 4 w 25"/>
                  <a:gd name="T37" fmla="*/ 28 h 31"/>
                  <a:gd name="T38" fmla="*/ 8 w 25"/>
                  <a:gd name="T39" fmla="*/ 31 h 31"/>
                  <a:gd name="T40" fmla="*/ 8 w 25"/>
                  <a:gd name="T41" fmla="*/ 31 h 31"/>
                  <a:gd name="T42" fmla="*/ 11 w 25"/>
                  <a:gd name="T43" fmla="*/ 31 h 31"/>
                  <a:gd name="T44" fmla="*/ 15 w 25"/>
                  <a:gd name="T45" fmla="*/ 31 h 31"/>
                  <a:gd name="T46" fmla="*/ 22 w 25"/>
                  <a:gd name="T47" fmla="*/ 31 h 31"/>
                  <a:gd name="T48" fmla="*/ 25 w 25"/>
                  <a:gd name="T49" fmla="*/ 28 h 31"/>
                  <a:gd name="T50" fmla="*/ 25 w 25"/>
                  <a:gd name="T51" fmla="*/ 2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1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>
                  <a:gd name="T0" fmla="*/ 0 w 28"/>
                  <a:gd name="T1" fmla="*/ 4 h 7"/>
                  <a:gd name="T2" fmla="*/ 3 w 28"/>
                  <a:gd name="T3" fmla="*/ 4 h 7"/>
                  <a:gd name="T4" fmla="*/ 7 w 28"/>
                  <a:gd name="T5" fmla="*/ 7 h 7"/>
                  <a:gd name="T6" fmla="*/ 14 w 28"/>
                  <a:gd name="T7" fmla="*/ 7 h 7"/>
                  <a:gd name="T8" fmla="*/ 21 w 28"/>
                  <a:gd name="T9" fmla="*/ 7 h 7"/>
                  <a:gd name="T10" fmla="*/ 28 w 28"/>
                  <a:gd name="T11" fmla="*/ 4 h 7"/>
                  <a:gd name="T12" fmla="*/ 28 w 28"/>
                  <a:gd name="T13" fmla="*/ 4 h 7"/>
                  <a:gd name="T14" fmla="*/ 28 w 28"/>
                  <a:gd name="T15" fmla="*/ 0 h 7"/>
                  <a:gd name="T16" fmla="*/ 21 w 28"/>
                  <a:gd name="T17" fmla="*/ 0 h 7"/>
                  <a:gd name="T18" fmla="*/ 14 w 28"/>
                  <a:gd name="T19" fmla="*/ 0 h 7"/>
                  <a:gd name="T20" fmla="*/ 7 w 28"/>
                  <a:gd name="T21" fmla="*/ 0 h 7"/>
                  <a:gd name="T22" fmla="*/ 3 w 28"/>
                  <a:gd name="T23" fmla="*/ 0 h 7"/>
                  <a:gd name="T24" fmla="*/ 0 w 28"/>
                  <a:gd name="T2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2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8" cy="20"/>
              </a:xfrm>
              <a:custGeom>
                <a:avLst/>
                <a:gdLst>
                  <a:gd name="T0" fmla="*/ 7 w 11"/>
                  <a:gd name="T1" fmla="*/ 0 h 29"/>
                  <a:gd name="T2" fmla="*/ 4 w 11"/>
                  <a:gd name="T3" fmla="*/ 0 h 29"/>
                  <a:gd name="T4" fmla="*/ 0 w 11"/>
                  <a:gd name="T5" fmla="*/ 8 h 29"/>
                  <a:gd name="T6" fmla="*/ 0 w 11"/>
                  <a:gd name="T7" fmla="*/ 15 h 29"/>
                  <a:gd name="T8" fmla="*/ 0 w 11"/>
                  <a:gd name="T9" fmla="*/ 22 h 29"/>
                  <a:gd name="T10" fmla="*/ 4 w 11"/>
                  <a:gd name="T11" fmla="*/ 25 h 29"/>
                  <a:gd name="T12" fmla="*/ 7 w 11"/>
                  <a:gd name="T13" fmla="*/ 29 h 29"/>
                  <a:gd name="T14" fmla="*/ 7 w 11"/>
                  <a:gd name="T15" fmla="*/ 25 h 29"/>
                  <a:gd name="T16" fmla="*/ 11 w 11"/>
                  <a:gd name="T17" fmla="*/ 22 h 29"/>
                  <a:gd name="T18" fmla="*/ 11 w 11"/>
                  <a:gd name="T19" fmla="*/ 15 h 29"/>
                  <a:gd name="T20" fmla="*/ 11 w 11"/>
                  <a:gd name="T21" fmla="*/ 8 h 29"/>
                  <a:gd name="T22" fmla="*/ 7 w 11"/>
                  <a:gd name="T23" fmla="*/ 0 h 29"/>
                  <a:gd name="T24" fmla="*/ 7 w 11"/>
                  <a:gd name="T2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3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4" cy="21"/>
              </a:xfrm>
              <a:custGeom>
                <a:avLst/>
                <a:gdLst>
                  <a:gd name="T0" fmla="*/ 8 w 18"/>
                  <a:gd name="T1" fmla="*/ 0 h 21"/>
                  <a:gd name="T2" fmla="*/ 4 w 18"/>
                  <a:gd name="T3" fmla="*/ 4 h 21"/>
                  <a:gd name="T4" fmla="*/ 0 w 18"/>
                  <a:gd name="T5" fmla="*/ 7 h 21"/>
                  <a:gd name="T6" fmla="*/ 0 w 18"/>
                  <a:gd name="T7" fmla="*/ 11 h 21"/>
                  <a:gd name="T8" fmla="*/ 0 w 18"/>
                  <a:gd name="T9" fmla="*/ 18 h 21"/>
                  <a:gd name="T10" fmla="*/ 4 w 18"/>
                  <a:gd name="T11" fmla="*/ 21 h 21"/>
                  <a:gd name="T12" fmla="*/ 8 w 18"/>
                  <a:gd name="T13" fmla="*/ 21 h 21"/>
                  <a:gd name="T14" fmla="*/ 11 w 18"/>
                  <a:gd name="T15" fmla="*/ 21 h 21"/>
                  <a:gd name="T16" fmla="*/ 15 w 18"/>
                  <a:gd name="T17" fmla="*/ 18 h 21"/>
                  <a:gd name="T18" fmla="*/ 18 w 18"/>
                  <a:gd name="T19" fmla="*/ 11 h 21"/>
                  <a:gd name="T20" fmla="*/ 15 w 18"/>
                  <a:gd name="T21" fmla="*/ 7 h 21"/>
                  <a:gd name="T22" fmla="*/ 11 w 18"/>
                  <a:gd name="T23" fmla="*/ 4 h 21"/>
                  <a:gd name="T24" fmla="*/ 8 w 18"/>
                  <a:gd name="T2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4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>
                  <a:gd name="T0" fmla="*/ 42 w 243"/>
                  <a:gd name="T1" fmla="*/ 204 h 282"/>
                  <a:gd name="T2" fmla="*/ 42 w 243"/>
                  <a:gd name="T3" fmla="*/ 218 h 282"/>
                  <a:gd name="T4" fmla="*/ 42 w 243"/>
                  <a:gd name="T5" fmla="*/ 229 h 282"/>
                  <a:gd name="T6" fmla="*/ 28 w 243"/>
                  <a:gd name="T7" fmla="*/ 218 h 282"/>
                  <a:gd name="T8" fmla="*/ 21 w 243"/>
                  <a:gd name="T9" fmla="*/ 225 h 282"/>
                  <a:gd name="T10" fmla="*/ 10 w 243"/>
                  <a:gd name="T11" fmla="*/ 236 h 282"/>
                  <a:gd name="T12" fmla="*/ 10 w 243"/>
                  <a:gd name="T13" fmla="*/ 260 h 282"/>
                  <a:gd name="T14" fmla="*/ 35 w 243"/>
                  <a:gd name="T15" fmla="*/ 268 h 282"/>
                  <a:gd name="T16" fmla="*/ 49 w 243"/>
                  <a:gd name="T17" fmla="*/ 275 h 282"/>
                  <a:gd name="T18" fmla="*/ 70 w 243"/>
                  <a:gd name="T19" fmla="*/ 278 h 282"/>
                  <a:gd name="T20" fmla="*/ 81 w 243"/>
                  <a:gd name="T21" fmla="*/ 264 h 282"/>
                  <a:gd name="T22" fmla="*/ 84 w 243"/>
                  <a:gd name="T23" fmla="*/ 239 h 282"/>
                  <a:gd name="T24" fmla="*/ 106 w 243"/>
                  <a:gd name="T25" fmla="*/ 229 h 282"/>
                  <a:gd name="T26" fmla="*/ 116 w 243"/>
                  <a:gd name="T27" fmla="*/ 208 h 282"/>
                  <a:gd name="T28" fmla="*/ 120 w 243"/>
                  <a:gd name="T29" fmla="*/ 197 h 282"/>
                  <a:gd name="T30" fmla="*/ 113 w 243"/>
                  <a:gd name="T31" fmla="*/ 190 h 282"/>
                  <a:gd name="T32" fmla="*/ 127 w 243"/>
                  <a:gd name="T33" fmla="*/ 179 h 282"/>
                  <a:gd name="T34" fmla="*/ 155 w 243"/>
                  <a:gd name="T35" fmla="*/ 172 h 282"/>
                  <a:gd name="T36" fmla="*/ 162 w 243"/>
                  <a:gd name="T37" fmla="*/ 162 h 282"/>
                  <a:gd name="T38" fmla="*/ 180 w 243"/>
                  <a:gd name="T39" fmla="*/ 144 h 282"/>
                  <a:gd name="T40" fmla="*/ 208 w 243"/>
                  <a:gd name="T41" fmla="*/ 123 h 282"/>
                  <a:gd name="T42" fmla="*/ 225 w 243"/>
                  <a:gd name="T43" fmla="*/ 112 h 282"/>
                  <a:gd name="T44" fmla="*/ 218 w 243"/>
                  <a:gd name="T45" fmla="*/ 105 h 282"/>
                  <a:gd name="T46" fmla="*/ 204 w 243"/>
                  <a:gd name="T47" fmla="*/ 98 h 282"/>
                  <a:gd name="T48" fmla="*/ 211 w 243"/>
                  <a:gd name="T49" fmla="*/ 91 h 282"/>
                  <a:gd name="T50" fmla="*/ 211 w 243"/>
                  <a:gd name="T51" fmla="*/ 84 h 282"/>
                  <a:gd name="T52" fmla="*/ 243 w 243"/>
                  <a:gd name="T53" fmla="*/ 84 h 282"/>
                  <a:gd name="T54" fmla="*/ 232 w 243"/>
                  <a:gd name="T55" fmla="*/ 46 h 282"/>
                  <a:gd name="T56" fmla="*/ 225 w 243"/>
                  <a:gd name="T57" fmla="*/ 28 h 282"/>
                  <a:gd name="T58" fmla="*/ 201 w 243"/>
                  <a:gd name="T59" fmla="*/ 7 h 282"/>
                  <a:gd name="T60" fmla="*/ 183 w 243"/>
                  <a:gd name="T61" fmla="*/ 3 h 282"/>
                  <a:gd name="T62" fmla="*/ 141 w 243"/>
                  <a:gd name="T63" fmla="*/ 0 h 282"/>
                  <a:gd name="T64" fmla="*/ 116 w 243"/>
                  <a:gd name="T65" fmla="*/ 10 h 282"/>
                  <a:gd name="T66" fmla="*/ 95 w 243"/>
                  <a:gd name="T67" fmla="*/ 21 h 282"/>
                  <a:gd name="T68" fmla="*/ 74 w 243"/>
                  <a:gd name="T69" fmla="*/ 35 h 282"/>
                  <a:gd name="T70" fmla="*/ 56 w 243"/>
                  <a:gd name="T71" fmla="*/ 35 h 282"/>
                  <a:gd name="T72" fmla="*/ 49 w 243"/>
                  <a:gd name="T73" fmla="*/ 49 h 282"/>
                  <a:gd name="T74" fmla="*/ 56 w 243"/>
                  <a:gd name="T75" fmla="*/ 77 h 282"/>
                  <a:gd name="T76" fmla="*/ 67 w 243"/>
                  <a:gd name="T77" fmla="*/ 74 h 282"/>
                  <a:gd name="T78" fmla="*/ 88 w 243"/>
                  <a:gd name="T79" fmla="*/ 77 h 282"/>
                  <a:gd name="T80" fmla="*/ 141 w 243"/>
                  <a:gd name="T81" fmla="*/ 84 h 282"/>
                  <a:gd name="T82" fmla="*/ 130 w 243"/>
                  <a:gd name="T83" fmla="*/ 91 h 282"/>
                  <a:gd name="T84" fmla="*/ 109 w 243"/>
                  <a:gd name="T85" fmla="*/ 98 h 282"/>
                  <a:gd name="T86" fmla="*/ 88 w 243"/>
                  <a:gd name="T87" fmla="*/ 120 h 282"/>
                  <a:gd name="T88" fmla="*/ 84 w 243"/>
                  <a:gd name="T89" fmla="*/ 144 h 282"/>
                  <a:gd name="T90" fmla="*/ 74 w 243"/>
                  <a:gd name="T91" fmla="*/ 127 h 282"/>
                  <a:gd name="T92" fmla="*/ 60 w 243"/>
                  <a:gd name="T93" fmla="*/ 116 h 282"/>
                  <a:gd name="T94" fmla="*/ 60 w 243"/>
                  <a:gd name="T95" fmla="*/ 137 h 282"/>
                  <a:gd name="T96" fmla="*/ 53 w 243"/>
                  <a:gd name="T97" fmla="*/ 172 h 282"/>
                  <a:gd name="T98" fmla="*/ 70 w 243"/>
                  <a:gd name="T99" fmla="*/ 172 h 282"/>
                  <a:gd name="T100" fmla="*/ 56 w 243"/>
                  <a:gd name="T101" fmla="*/ 183 h 282"/>
                  <a:gd name="T102" fmla="*/ 42 w 243"/>
                  <a:gd name="T103" fmla="*/ 183 h 282"/>
                  <a:gd name="T104" fmla="*/ 28 w 243"/>
                  <a:gd name="T105" fmla="*/ 20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6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>
                <a:gd name="T0" fmla="*/ 388 w 927"/>
                <a:gd name="T1" fmla="*/ 521 h 1067"/>
                <a:gd name="T2" fmla="*/ 377 w 927"/>
                <a:gd name="T3" fmla="*/ 595 h 1067"/>
                <a:gd name="T4" fmla="*/ 416 w 927"/>
                <a:gd name="T5" fmla="*/ 715 h 1067"/>
                <a:gd name="T6" fmla="*/ 409 w 927"/>
                <a:gd name="T7" fmla="*/ 859 h 1067"/>
                <a:gd name="T8" fmla="*/ 535 w 927"/>
                <a:gd name="T9" fmla="*/ 1057 h 1067"/>
                <a:gd name="T10" fmla="*/ 655 w 927"/>
                <a:gd name="T11" fmla="*/ 979 h 1067"/>
                <a:gd name="T12" fmla="*/ 698 w 927"/>
                <a:gd name="T13" fmla="*/ 916 h 1067"/>
                <a:gd name="T14" fmla="*/ 757 w 927"/>
                <a:gd name="T15" fmla="*/ 799 h 1067"/>
                <a:gd name="T16" fmla="*/ 757 w 927"/>
                <a:gd name="T17" fmla="*/ 662 h 1067"/>
                <a:gd name="T18" fmla="*/ 909 w 927"/>
                <a:gd name="T19" fmla="*/ 436 h 1067"/>
                <a:gd name="T20" fmla="*/ 810 w 927"/>
                <a:gd name="T21" fmla="*/ 384 h 1067"/>
                <a:gd name="T22" fmla="*/ 754 w 927"/>
                <a:gd name="T23" fmla="*/ 296 h 1067"/>
                <a:gd name="T24" fmla="*/ 659 w 927"/>
                <a:gd name="T25" fmla="*/ 105 h 1067"/>
                <a:gd name="T26" fmla="*/ 514 w 927"/>
                <a:gd name="T27" fmla="*/ 95 h 1067"/>
                <a:gd name="T28" fmla="*/ 416 w 927"/>
                <a:gd name="T29" fmla="*/ 74 h 1067"/>
                <a:gd name="T30" fmla="*/ 391 w 927"/>
                <a:gd name="T31" fmla="*/ 42 h 1067"/>
                <a:gd name="T32" fmla="*/ 296 w 927"/>
                <a:gd name="T33" fmla="*/ 10 h 1067"/>
                <a:gd name="T34" fmla="*/ 155 w 927"/>
                <a:gd name="T35" fmla="*/ 24 h 1067"/>
                <a:gd name="T36" fmla="*/ 70 w 927"/>
                <a:gd name="T37" fmla="*/ 148 h 1067"/>
                <a:gd name="T38" fmla="*/ 7 w 927"/>
                <a:gd name="T39" fmla="*/ 250 h 1067"/>
                <a:gd name="T40" fmla="*/ 0 w 927"/>
                <a:gd name="T41" fmla="*/ 341 h 1067"/>
                <a:gd name="T42" fmla="*/ 63 w 927"/>
                <a:gd name="T43" fmla="*/ 422 h 1067"/>
                <a:gd name="T44" fmla="*/ 233 w 927"/>
                <a:gd name="T45" fmla="*/ 486 h 1067"/>
                <a:gd name="T46" fmla="*/ 380 w 927"/>
                <a:gd name="T47" fmla="*/ 447 h 1067"/>
                <a:gd name="T48" fmla="*/ 669 w 927"/>
                <a:gd name="T49" fmla="*/ 884 h 1067"/>
                <a:gd name="T50" fmla="*/ 620 w 927"/>
                <a:gd name="T51" fmla="*/ 863 h 1067"/>
                <a:gd name="T52" fmla="*/ 426 w 927"/>
                <a:gd name="T53" fmla="*/ 433 h 1067"/>
                <a:gd name="T54" fmla="*/ 511 w 927"/>
                <a:gd name="T55" fmla="*/ 789 h 1067"/>
                <a:gd name="T56" fmla="*/ 447 w 927"/>
                <a:gd name="T57" fmla="*/ 599 h 1067"/>
                <a:gd name="T58" fmla="*/ 433 w 927"/>
                <a:gd name="T59" fmla="*/ 570 h 1067"/>
                <a:gd name="T60" fmla="*/ 553 w 927"/>
                <a:gd name="T61" fmla="*/ 803 h 1067"/>
                <a:gd name="T62" fmla="*/ 592 w 927"/>
                <a:gd name="T63" fmla="*/ 806 h 1067"/>
                <a:gd name="T64" fmla="*/ 659 w 927"/>
                <a:gd name="T65" fmla="*/ 577 h 1067"/>
                <a:gd name="T66" fmla="*/ 497 w 927"/>
                <a:gd name="T67" fmla="*/ 447 h 1067"/>
                <a:gd name="T68" fmla="*/ 416 w 927"/>
                <a:gd name="T69" fmla="*/ 232 h 1067"/>
                <a:gd name="T70" fmla="*/ 469 w 927"/>
                <a:gd name="T71" fmla="*/ 954 h 1067"/>
                <a:gd name="T72" fmla="*/ 525 w 927"/>
                <a:gd name="T73" fmla="*/ 810 h 1067"/>
                <a:gd name="T74" fmla="*/ 567 w 927"/>
                <a:gd name="T75" fmla="*/ 817 h 1067"/>
                <a:gd name="T76" fmla="*/ 447 w 927"/>
                <a:gd name="T77" fmla="*/ 250 h 1067"/>
                <a:gd name="T78" fmla="*/ 373 w 927"/>
                <a:gd name="T79" fmla="*/ 151 h 1067"/>
                <a:gd name="T80" fmla="*/ 377 w 927"/>
                <a:gd name="T81" fmla="*/ 179 h 1067"/>
                <a:gd name="T82" fmla="*/ 359 w 927"/>
                <a:gd name="T83" fmla="*/ 102 h 1067"/>
                <a:gd name="T84" fmla="*/ 229 w 927"/>
                <a:gd name="T85" fmla="*/ 373 h 1067"/>
                <a:gd name="T86" fmla="*/ 151 w 927"/>
                <a:gd name="T87" fmla="*/ 444 h 1067"/>
                <a:gd name="T88" fmla="*/ 88 w 927"/>
                <a:gd name="T89" fmla="*/ 327 h 1067"/>
                <a:gd name="T90" fmla="*/ 78 w 927"/>
                <a:gd name="T91" fmla="*/ 338 h 1067"/>
                <a:gd name="T92" fmla="*/ 78 w 927"/>
                <a:gd name="T93" fmla="*/ 373 h 1067"/>
                <a:gd name="T94" fmla="*/ 127 w 927"/>
                <a:gd name="T95" fmla="*/ 398 h 1067"/>
                <a:gd name="T96" fmla="*/ 134 w 927"/>
                <a:gd name="T97" fmla="*/ 440 h 1067"/>
                <a:gd name="T98" fmla="*/ 144 w 927"/>
                <a:gd name="T99" fmla="*/ 436 h 1067"/>
                <a:gd name="T100" fmla="*/ 187 w 927"/>
                <a:gd name="T101" fmla="*/ 359 h 1067"/>
                <a:gd name="T102" fmla="*/ 247 w 927"/>
                <a:gd name="T103" fmla="*/ 345 h 1067"/>
                <a:gd name="T104" fmla="*/ 67 w 927"/>
                <a:gd name="T105" fmla="*/ 348 h 1067"/>
                <a:gd name="T106" fmla="*/ 39 w 927"/>
                <a:gd name="T107" fmla="*/ 327 h 1067"/>
                <a:gd name="T108" fmla="*/ 99 w 927"/>
                <a:gd name="T109" fmla="*/ 436 h 1067"/>
                <a:gd name="T110" fmla="*/ 155 w 927"/>
                <a:gd name="T111" fmla="*/ 454 h 1067"/>
                <a:gd name="T112" fmla="*/ 183 w 927"/>
                <a:gd name="T113" fmla="*/ 391 h 1067"/>
                <a:gd name="T114" fmla="*/ 250 w 927"/>
                <a:gd name="T115" fmla="*/ 398 h 1067"/>
                <a:gd name="T116" fmla="*/ 338 w 927"/>
                <a:gd name="T117" fmla="*/ 380 h 1067"/>
                <a:gd name="T118" fmla="*/ 388 w 927"/>
                <a:gd name="T119" fmla="*/ 595 h 1067"/>
                <a:gd name="T120" fmla="*/ 423 w 927"/>
                <a:gd name="T121" fmla="*/ 803 h 1067"/>
                <a:gd name="T122" fmla="*/ 666 w 927"/>
                <a:gd name="T123" fmla="*/ 88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7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BAECF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>
                <a:ea typeface="+mn-ea"/>
                <a:cs typeface="+mn-cs"/>
              </a:endParaRPr>
            </a:p>
          </p:txBody>
        </p:sp>
      </p:grpSp>
      <p:sp>
        <p:nvSpPr>
          <p:cNvPr id="185" name="Text Box 14"/>
          <p:cNvSpPr txBox="1">
            <a:spLocks noChangeArrowheads="1"/>
          </p:cNvSpPr>
          <p:nvPr/>
        </p:nvSpPr>
        <p:spPr bwMode="white">
          <a:xfrm>
            <a:off x="4025900" y="58674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b="1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LOGO</a:t>
            </a:r>
          </a:p>
        </p:txBody>
      </p:sp>
      <p:sp>
        <p:nvSpPr>
          <p:cNvPr id="186" name="Freeform 381"/>
          <p:cNvSpPr>
            <a:spLocks noEditPoints="1"/>
          </p:cNvSpPr>
          <p:nvPr/>
        </p:nvSpPr>
        <p:spPr bwMode="gray">
          <a:xfrm>
            <a:off x="2124075" y="1268413"/>
            <a:ext cx="5616575" cy="3743325"/>
          </a:xfrm>
          <a:custGeom>
            <a:avLst/>
            <a:gdLst>
              <a:gd name="T0" fmla="*/ 2147483647 w 3482"/>
              <a:gd name="T1" fmla="*/ 2147483647 h 2308"/>
              <a:gd name="T2" fmla="*/ 2147483647 w 3482"/>
              <a:gd name="T3" fmla="*/ 2147483647 h 2308"/>
              <a:gd name="T4" fmla="*/ 2147483647 w 3482"/>
              <a:gd name="T5" fmla="*/ 2147483647 h 2308"/>
              <a:gd name="T6" fmla="*/ 2147483647 w 3482"/>
              <a:gd name="T7" fmla="*/ 2147483647 h 2308"/>
              <a:gd name="T8" fmla="*/ 2147483647 w 3482"/>
              <a:gd name="T9" fmla="*/ 2147483647 h 2308"/>
              <a:gd name="T10" fmla="*/ 2147483647 w 3482"/>
              <a:gd name="T11" fmla="*/ 2147483647 h 2308"/>
              <a:gd name="T12" fmla="*/ 2147483647 w 3482"/>
              <a:gd name="T13" fmla="*/ 2147483647 h 2308"/>
              <a:gd name="T14" fmla="*/ 2147483647 w 3482"/>
              <a:gd name="T15" fmla="*/ 2147483647 h 2308"/>
              <a:gd name="T16" fmla="*/ 2147483647 w 3482"/>
              <a:gd name="T17" fmla="*/ 2147483647 h 2308"/>
              <a:gd name="T18" fmla="*/ 2147483647 w 3482"/>
              <a:gd name="T19" fmla="*/ 2147483647 h 2308"/>
              <a:gd name="T20" fmla="*/ 2147483647 w 3482"/>
              <a:gd name="T21" fmla="*/ 2147483647 h 2308"/>
              <a:gd name="T22" fmla="*/ 2147483647 w 3482"/>
              <a:gd name="T23" fmla="*/ 2147483647 h 2308"/>
              <a:gd name="T24" fmla="*/ 2147483647 w 3482"/>
              <a:gd name="T25" fmla="*/ 2147483647 h 2308"/>
              <a:gd name="T26" fmla="*/ 2147483647 w 3482"/>
              <a:gd name="T27" fmla="*/ 2147483647 h 2308"/>
              <a:gd name="T28" fmla="*/ 2147483647 w 3482"/>
              <a:gd name="T29" fmla="*/ 2147483647 h 2308"/>
              <a:gd name="T30" fmla="*/ 2147483647 w 3482"/>
              <a:gd name="T31" fmla="*/ 2147483647 h 2308"/>
              <a:gd name="T32" fmla="*/ 2147483647 w 3482"/>
              <a:gd name="T33" fmla="*/ 2147483647 h 2308"/>
              <a:gd name="T34" fmla="*/ 2147483647 w 3482"/>
              <a:gd name="T35" fmla="*/ 2147483647 h 2308"/>
              <a:gd name="T36" fmla="*/ 2147483647 w 3482"/>
              <a:gd name="T37" fmla="*/ 2147483647 h 2308"/>
              <a:gd name="T38" fmla="*/ 2147483647 w 3482"/>
              <a:gd name="T39" fmla="*/ 2147483647 h 2308"/>
              <a:gd name="T40" fmla="*/ 2147483647 w 3482"/>
              <a:gd name="T41" fmla="*/ 2147483647 h 2308"/>
              <a:gd name="T42" fmla="*/ 2147483647 w 3482"/>
              <a:gd name="T43" fmla="*/ 2147483647 h 2308"/>
              <a:gd name="T44" fmla="*/ 2147483647 w 3482"/>
              <a:gd name="T45" fmla="*/ 2147483647 h 2308"/>
              <a:gd name="T46" fmla="*/ 2147483647 w 3482"/>
              <a:gd name="T47" fmla="*/ 2147483647 h 2308"/>
              <a:gd name="T48" fmla="*/ 2147483647 w 3482"/>
              <a:gd name="T49" fmla="*/ 2147483647 h 2308"/>
              <a:gd name="T50" fmla="*/ 2147483647 w 3482"/>
              <a:gd name="T51" fmla="*/ 2147483647 h 2308"/>
              <a:gd name="T52" fmla="*/ 2147483647 w 3482"/>
              <a:gd name="T53" fmla="*/ 2147483647 h 2308"/>
              <a:gd name="T54" fmla="*/ 2147483647 w 3482"/>
              <a:gd name="T55" fmla="*/ 2147483647 h 2308"/>
              <a:gd name="T56" fmla="*/ 2147483647 w 3482"/>
              <a:gd name="T57" fmla="*/ 2147483647 h 2308"/>
              <a:gd name="T58" fmla="*/ 2147483647 w 3482"/>
              <a:gd name="T59" fmla="*/ 2147483647 h 2308"/>
              <a:gd name="T60" fmla="*/ 2147483647 w 3482"/>
              <a:gd name="T61" fmla="*/ 2147483647 h 2308"/>
              <a:gd name="T62" fmla="*/ 2147483647 w 3482"/>
              <a:gd name="T63" fmla="*/ 2147483647 h 2308"/>
              <a:gd name="T64" fmla="*/ 2147483647 w 3482"/>
              <a:gd name="T65" fmla="*/ 2147483647 h 2308"/>
              <a:gd name="T66" fmla="*/ 2147483647 w 3482"/>
              <a:gd name="T67" fmla="*/ 2147483647 h 2308"/>
              <a:gd name="T68" fmla="*/ 2147483647 w 3482"/>
              <a:gd name="T69" fmla="*/ 2147483647 h 2308"/>
              <a:gd name="T70" fmla="*/ 2147483647 w 3482"/>
              <a:gd name="T71" fmla="*/ 2147483647 h 2308"/>
              <a:gd name="T72" fmla="*/ 2147483647 w 3482"/>
              <a:gd name="T73" fmla="*/ 2147483647 h 2308"/>
              <a:gd name="T74" fmla="*/ 2147483647 w 3482"/>
              <a:gd name="T75" fmla="*/ 2147483647 h 2308"/>
              <a:gd name="T76" fmla="*/ 2147483647 w 3482"/>
              <a:gd name="T77" fmla="*/ 2147483647 h 2308"/>
              <a:gd name="T78" fmla="*/ 2147483647 w 3482"/>
              <a:gd name="T79" fmla="*/ 2147483647 h 2308"/>
              <a:gd name="T80" fmla="*/ 2147483647 w 3482"/>
              <a:gd name="T81" fmla="*/ 2147483647 h 2308"/>
              <a:gd name="T82" fmla="*/ 2147483647 w 3482"/>
              <a:gd name="T83" fmla="*/ 2147483647 h 2308"/>
              <a:gd name="T84" fmla="*/ 2147483647 w 3482"/>
              <a:gd name="T85" fmla="*/ 2147483647 h 2308"/>
              <a:gd name="T86" fmla="*/ 2147483647 w 3482"/>
              <a:gd name="T87" fmla="*/ 2147483647 h 2308"/>
              <a:gd name="T88" fmla="*/ 2147483647 w 3482"/>
              <a:gd name="T89" fmla="*/ 2147483647 h 2308"/>
              <a:gd name="T90" fmla="*/ 2147483647 w 3482"/>
              <a:gd name="T91" fmla="*/ 2147483647 h 2308"/>
              <a:gd name="T92" fmla="*/ 2147483647 w 3482"/>
              <a:gd name="T93" fmla="*/ 2147483647 h 2308"/>
              <a:gd name="T94" fmla="*/ 2147483647 w 3482"/>
              <a:gd name="T95" fmla="*/ 2147483647 h 2308"/>
              <a:gd name="T96" fmla="*/ 2147483647 w 3482"/>
              <a:gd name="T97" fmla="*/ 2147483647 h 2308"/>
              <a:gd name="T98" fmla="*/ 2147483647 w 3482"/>
              <a:gd name="T99" fmla="*/ 2147483647 h 2308"/>
              <a:gd name="T100" fmla="*/ 2147483647 w 3482"/>
              <a:gd name="T101" fmla="*/ 2147483647 h 2308"/>
              <a:gd name="T102" fmla="*/ 2147483647 w 3482"/>
              <a:gd name="T103" fmla="*/ 2147483647 h 2308"/>
              <a:gd name="T104" fmla="*/ 2147483647 w 3482"/>
              <a:gd name="T105" fmla="*/ 2147483647 h 2308"/>
              <a:gd name="T106" fmla="*/ 2147483647 w 3482"/>
              <a:gd name="T107" fmla="*/ 2147483647 h 2308"/>
              <a:gd name="T108" fmla="*/ 2147483647 w 3482"/>
              <a:gd name="T109" fmla="*/ 2147483647 h 2308"/>
              <a:gd name="T110" fmla="*/ 2147483647 w 3482"/>
              <a:gd name="T111" fmla="*/ 2147483647 h 2308"/>
              <a:gd name="T112" fmla="*/ 2147483647 w 3482"/>
              <a:gd name="T113" fmla="*/ 2147483647 h 2308"/>
              <a:gd name="T114" fmla="*/ 2147483647 w 3482"/>
              <a:gd name="T115" fmla="*/ 2147483647 h 2308"/>
              <a:gd name="T116" fmla="*/ 2147483647 w 3482"/>
              <a:gd name="T117" fmla="*/ 2147483647 h 2308"/>
              <a:gd name="T118" fmla="*/ 2147483647 w 3482"/>
              <a:gd name="T119" fmla="*/ 2147483647 h 23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F6F6F6"/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" name="AutoShape 384"/>
          <p:cNvSpPr>
            <a:spLocks noChangeArrowheads="1"/>
          </p:cNvSpPr>
          <p:nvPr/>
        </p:nvSpPr>
        <p:spPr bwMode="auto">
          <a:xfrm>
            <a:off x="1524000" y="4752975"/>
            <a:ext cx="64770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239000" cy="1676400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676400" y="4800600"/>
            <a:ext cx="61722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5543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EC48-86B1-FC4F-92F5-FF7DEE55F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61747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07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07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35A17-F150-2A42-8497-AA566D2AB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352594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76338"/>
            <a:ext cx="8229600" cy="51054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E2072-5997-7F44-AB5E-9F3F3E097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966566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0"/>
          <p:cNvSpPr>
            <a:spLocks noChangeArrowheads="1"/>
          </p:cNvSpPr>
          <p:nvPr/>
        </p:nvSpPr>
        <p:spPr bwMode="gray">
          <a:xfrm>
            <a:off x="88901" y="69852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solidFill>
                <a:srgbClr val="1F5281"/>
              </a:solidFill>
            </a:endParaRPr>
          </a:p>
        </p:txBody>
      </p:sp>
      <p:grpSp>
        <p:nvGrpSpPr>
          <p:cNvPr id="5" name="Group 201"/>
          <p:cNvGrpSpPr>
            <a:grpSpLocks/>
          </p:cNvGrpSpPr>
          <p:nvPr/>
        </p:nvGrpSpPr>
        <p:grpSpPr bwMode="auto">
          <a:xfrm>
            <a:off x="250826" y="260352"/>
            <a:ext cx="8642350" cy="4824413"/>
            <a:chOff x="158" y="164"/>
            <a:chExt cx="5444" cy="3039"/>
          </a:xfrm>
        </p:grpSpPr>
        <p:sp>
          <p:nvSpPr>
            <p:cNvPr id="6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CCCC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</a:endParaRPr>
            </a:p>
          </p:txBody>
        </p:sp>
        <p:sp>
          <p:nvSpPr>
            <p:cNvPr id="7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>
                <a:gd name="T0" fmla="*/ 0 w 35"/>
                <a:gd name="T1" fmla="*/ 165 h 172"/>
                <a:gd name="T2" fmla="*/ 7 w 35"/>
                <a:gd name="T3" fmla="*/ 172 h 172"/>
                <a:gd name="T4" fmla="*/ 14 w 35"/>
                <a:gd name="T5" fmla="*/ 158 h 172"/>
                <a:gd name="T6" fmla="*/ 25 w 35"/>
                <a:gd name="T7" fmla="*/ 169 h 172"/>
                <a:gd name="T8" fmla="*/ 25 w 35"/>
                <a:gd name="T9" fmla="*/ 165 h 172"/>
                <a:gd name="T10" fmla="*/ 25 w 35"/>
                <a:gd name="T11" fmla="*/ 162 h 172"/>
                <a:gd name="T12" fmla="*/ 25 w 35"/>
                <a:gd name="T13" fmla="*/ 155 h 172"/>
                <a:gd name="T14" fmla="*/ 21 w 35"/>
                <a:gd name="T15" fmla="*/ 144 h 172"/>
                <a:gd name="T16" fmla="*/ 21 w 35"/>
                <a:gd name="T17" fmla="*/ 141 h 172"/>
                <a:gd name="T18" fmla="*/ 17 w 35"/>
                <a:gd name="T19" fmla="*/ 134 h 172"/>
                <a:gd name="T20" fmla="*/ 17 w 35"/>
                <a:gd name="T21" fmla="*/ 123 h 172"/>
                <a:gd name="T22" fmla="*/ 21 w 35"/>
                <a:gd name="T23" fmla="*/ 116 h 172"/>
                <a:gd name="T24" fmla="*/ 25 w 35"/>
                <a:gd name="T25" fmla="*/ 109 h 172"/>
                <a:gd name="T26" fmla="*/ 32 w 35"/>
                <a:gd name="T27" fmla="*/ 106 h 172"/>
                <a:gd name="T28" fmla="*/ 35 w 35"/>
                <a:gd name="T29" fmla="*/ 98 h 172"/>
                <a:gd name="T30" fmla="*/ 35 w 35"/>
                <a:gd name="T31" fmla="*/ 91 h 172"/>
                <a:gd name="T32" fmla="*/ 35 w 35"/>
                <a:gd name="T33" fmla="*/ 88 h 172"/>
                <a:gd name="T34" fmla="*/ 32 w 35"/>
                <a:gd name="T35" fmla="*/ 84 h 172"/>
                <a:gd name="T36" fmla="*/ 32 w 35"/>
                <a:gd name="T37" fmla="*/ 77 h 172"/>
                <a:gd name="T38" fmla="*/ 32 w 35"/>
                <a:gd name="T39" fmla="*/ 70 h 172"/>
                <a:gd name="T40" fmla="*/ 32 w 35"/>
                <a:gd name="T41" fmla="*/ 63 h 172"/>
                <a:gd name="T42" fmla="*/ 28 w 35"/>
                <a:gd name="T43" fmla="*/ 53 h 172"/>
                <a:gd name="T44" fmla="*/ 28 w 35"/>
                <a:gd name="T45" fmla="*/ 46 h 172"/>
                <a:gd name="T46" fmla="*/ 28 w 35"/>
                <a:gd name="T47" fmla="*/ 39 h 172"/>
                <a:gd name="T48" fmla="*/ 25 w 35"/>
                <a:gd name="T49" fmla="*/ 35 h 172"/>
                <a:gd name="T50" fmla="*/ 25 w 35"/>
                <a:gd name="T51" fmla="*/ 35 h 172"/>
                <a:gd name="T52" fmla="*/ 25 w 35"/>
                <a:gd name="T53" fmla="*/ 28 h 172"/>
                <a:gd name="T54" fmla="*/ 25 w 35"/>
                <a:gd name="T55" fmla="*/ 21 h 172"/>
                <a:gd name="T56" fmla="*/ 25 w 35"/>
                <a:gd name="T57" fmla="*/ 10 h 172"/>
                <a:gd name="T58" fmla="*/ 28 w 35"/>
                <a:gd name="T59" fmla="*/ 7 h 172"/>
                <a:gd name="T60" fmla="*/ 28 w 35"/>
                <a:gd name="T61" fmla="*/ 3 h 172"/>
                <a:gd name="T62" fmla="*/ 25 w 35"/>
                <a:gd name="T63" fmla="*/ 3 h 172"/>
                <a:gd name="T64" fmla="*/ 25 w 35"/>
                <a:gd name="T65" fmla="*/ 0 h 172"/>
                <a:gd name="T66" fmla="*/ 21 w 35"/>
                <a:gd name="T67" fmla="*/ 0 h 172"/>
                <a:gd name="T68" fmla="*/ 17 w 35"/>
                <a:gd name="T69" fmla="*/ 0 h 172"/>
                <a:gd name="T70" fmla="*/ 14 w 35"/>
                <a:gd name="T71" fmla="*/ 3 h 172"/>
                <a:gd name="T72" fmla="*/ 14 w 35"/>
                <a:gd name="T73" fmla="*/ 10 h 172"/>
                <a:gd name="T74" fmla="*/ 10 w 35"/>
                <a:gd name="T75" fmla="*/ 14 h 172"/>
                <a:gd name="T76" fmla="*/ 10 w 35"/>
                <a:gd name="T77" fmla="*/ 21 h 172"/>
                <a:gd name="T78" fmla="*/ 7 w 35"/>
                <a:gd name="T79" fmla="*/ 21 h 172"/>
                <a:gd name="T80" fmla="*/ 3 w 35"/>
                <a:gd name="T81" fmla="*/ 42 h 172"/>
                <a:gd name="T82" fmla="*/ 3 w 35"/>
                <a:gd name="T83" fmla="*/ 42 h 172"/>
                <a:gd name="T84" fmla="*/ 3 w 35"/>
                <a:gd name="T85" fmla="*/ 49 h 172"/>
                <a:gd name="T86" fmla="*/ 7 w 35"/>
                <a:gd name="T87" fmla="*/ 56 h 172"/>
                <a:gd name="T88" fmla="*/ 7 w 35"/>
                <a:gd name="T89" fmla="*/ 60 h 172"/>
                <a:gd name="T90" fmla="*/ 7 w 35"/>
                <a:gd name="T91" fmla="*/ 70 h 172"/>
                <a:gd name="T92" fmla="*/ 7 w 35"/>
                <a:gd name="T93" fmla="*/ 91 h 172"/>
                <a:gd name="T94" fmla="*/ 7 w 35"/>
                <a:gd name="T95" fmla="*/ 113 h 172"/>
                <a:gd name="T96" fmla="*/ 7 w 35"/>
                <a:gd name="T97" fmla="*/ 134 h 172"/>
                <a:gd name="T98" fmla="*/ 7 w 35"/>
                <a:gd name="T99" fmla="*/ 144 h 172"/>
                <a:gd name="T100" fmla="*/ 7 w 35"/>
                <a:gd name="T101" fmla="*/ 148 h 172"/>
                <a:gd name="T102" fmla="*/ 3 w 35"/>
                <a:gd name="T103" fmla="*/ 155 h 172"/>
                <a:gd name="T104" fmla="*/ 3 w 35"/>
                <a:gd name="T105" fmla="*/ 158 h 172"/>
                <a:gd name="T106" fmla="*/ 0 w 35"/>
                <a:gd name="T107" fmla="*/ 165 h 172"/>
                <a:gd name="T108" fmla="*/ 0 w 35"/>
                <a:gd name="T109" fmla="*/ 16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>
                <a:gd name="T0" fmla="*/ 7 w 7"/>
                <a:gd name="T1" fmla="*/ 4 h 4"/>
                <a:gd name="T2" fmla="*/ 7 w 7"/>
                <a:gd name="T3" fmla="*/ 4 h 4"/>
                <a:gd name="T4" fmla="*/ 7 w 7"/>
                <a:gd name="T5" fmla="*/ 4 h 4"/>
                <a:gd name="T6" fmla="*/ 3 w 7"/>
                <a:gd name="T7" fmla="*/ 4 h 4"/>
                <a:gd name="T8" fmla="*/ 0 w 7"/>
                <a:gd name="T9" fmla="*/ 0 h 4"/>
                <a:gd name="T10" fmla="*/ 3 w 7"/>
                <a:gd name="T11" fmla="*/ 4 h 4"/>
                <a:gd name="T12" fmla="*/ 7 w 7"/>
                <a:gd name="T13" fmla="*/ 4 h 4"/>
                <a:gd name="T14" fmla="*/ 7 w 7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>
                <a:gd name="T0" fmla="*/ 4 w 4"/>
                <a:gd name="T1" fmla="*/ 0 h 3"/>
                <a:gd name="T2" fmla="*/ 4 w 4"/>
                <a:gd name="T3" fmla="*/ 0 h 3"/>
                <a:gd name="T4" fmla="*/ 0 w 4"/>
                <a:gd name="T5" fmla="*/ 3 h 3"/>
                <a:gd name="T6" fmla="*/ 4 w 4"/>
                <a:gd name="T7" fmla="*/ 0 h 3"/>
                <a:gd name="T8" fmla="*/ 4 w 4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>
                <a:gd name="T0" fmla="*/ 0 w 7"/>
                <a:gd name="T1" fmla="*/ 4 h 4"/>
                <a:gd name="T2" fmla="*/ 3 w 7"/>
                <a:gd name="T3" fmla="*/ 4 h 4"/>
                <a:gd name="T4" fmla="*/ 7 w 7"/>
                <a:gd name="T5" fmla="*/ 0 h 4"/>
                <a:gd name="T6" fmla="*/ 3 w 7"/>
                <a:gd name="T7" fmla="*/ 4 h 4"/>
                <a:gd name="T8" fmla="*/ 0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>
                <a:gd name="T0" fmla="*/ 0 w 4"/>
                <a:gd name="T1" fmla="*/ 4 h 4"/>
                <a:gd name="T2" fmla="*/ 0 w 4"/>
                <a:gd name="T3" fmla="*/ 4 h 4"/>
                <a:gd name="T4" fmla="*/ 4 w 4"/>
                <a:gd name="T5" fmla="*/ 0 h 4"/>
                <a:gd name="T6" fmla="*/ 4 w 4"/>
                <a:gd name="T7" fmla="*/ 4 h 4"/>
                <a:gd name="T8" fmla="*/ 0 w 4"/>
                <a:gd name="T9" fmla="*/ 4 h 4"/>
                <a:gd name="T10" fmla="*/ 0 w 4"/>
                <a:gd name="T11" fmla="*/ 4 h 4"/>
                <a:gd name="T12" fmla="*/ 0 w 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>
                <a:gd name="T0" fmla="*/ 7 w 7"/>
                <a:gd name="T1" fmla="*/ 28 h 28"/>
                <a:gd name="T2" fmla="*/ 7 w 7"/>
                <a:gd name="T3" fmla="*/ 21 h 28"/>
                <a:gd name="T4" fmla="*/ 7 w 7"/>
                <a:gd name="T5" fmla="*/ 14 h 28"/>
                <a:gd name="T6" fmla="*/ 4 w 7"/>
                <a:gd name="T7" fmla="*/ 7 h 28"/>
                <a:gd name="T8" fmla="*/ 4 w 7"/>
                <a:gd name="T9" fmla="*/ 4 h 28"/>
                <a:gd name="T10" fmla="*/ 0 w 7"/>
                <a:gd name="T11" fmla="*/ 0 h 28"/>
                <a:gd name="T12" fmla="*/ 4 w 7"/>
                <a:gd name="T13" fmla="*/ 4 h 28"/>
                <a:gd name="T14" fmla="*/ 4 w 7"/>
                <a:gd name="T15" fmla="*/ 7 h 28"/>
                <a:gd name="T16" fmla="*/ 7 w 7"/>
                <a:gd name="T17" fmla="*/ 14 h 28"/>
                <a:gd name="T18" fmla="*/ 7 w 7"/>
                <a:gd name="T19" fmla="*/ 21 h 28"/>
                <a:gd name="T20" fmla="*/ 7 w 7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>
                <a:gd name="T0" fmla="*/ 7 w 7"/>
                <a:gd name="T1" fmla="*/ 0 h 4"/>
                <a:gd name="T2" fmla="*/ 4 w 7"/>
                <a:gd name="T3" fmla="*/ 4 h 4"/>
                <a:gd name="T4" fmla="*/ 0 w 7"/>
                <a:gd name="T5" fmla="*/ 4 h 4"/>
                <a:gd name="T6" fmla="*/ 7 w 7"/>
                <a:gd name="T7" fmla="*/ 0 h 4"/>
                <a:gd name="T8" fmla="*/ 7 w 7"/>
                <a:gd name="T9" fmla="*/ 0 h 4"/>
                <a:gd name="T10" fmla="*/ 7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>
                <a:gd name="T0" fmla="*/ 11 w 11"/>
                <a:gd name="T1" fmla="*/ 3 h 3"/>
                <a:gd name="T2" fmla="*/ 7 w 11"/>
                <a:gd name="T3" fmla="*/ 3 h 3"/>
                <a:gd name="T4" fmla="*/ 0 w 11"/>
                <a:gd name="T5" fmla="*/ 0 h 3"/>
                <a:gd name="T6" fmla="*/ 7 w 11"/>
                <a:gd name="T7" fmla="*/ 3 h 3"/>
                <a:gd name="T8" fmla="*/ 11 w 11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5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>
                <a:gd name="T0" fmla="*/ 0 w 7"/>
                <a:gd name="T1" fmla="*/ 0 h 3"/>
                <a:gd name="T2" fmla="*/ 3 w 7"/>
                <a:gd name="T3" fmla="*/ 0 h 3"/>
                <a:gd name="T4" fmla="*/ 7 w 7"/>
                <a:gd name="T5" fmla="*/ 3 h 3"/>
                <a:gd name="T6" fmla="*/ 3 w 7"/>
                <a:gd name="T7" fmla="*/ 3 h 3"/>
                <a:gd name="T8" fmla="*/ 3 w 7"/>
                <a:gd name="T9" fmla="*/ 0 h 3"/>
                <a:gd name="T10" fmla="*/ 0 w 7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6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>
                <a:gd name="T0" fmla="*/ 10 w 10"/>
                <a:gd name="T1" fmla="*/ 11 h 46"/>
                <a:gd name="T2" fmla="*/ 7 w 10"/>
                <a:gd name="T3" fmla="*/ 14 h 46"/>
                <a:gd name="T4" fmla="*/ 7 w 10"/>
                <a:gd name="T5" fmla="*/ 18 h 46"/>
                <a:gd name="T6" fmla="*/ 7 w 10"/>
                <a:gd name="T7" fmla="*/ 25 h 46"/>
                <a:gd name="T8" fmla="*/ 7 w 10"/>
                <a:gd name="T9" fmla="*/ 32 h 46"/>
                <a:gd name="T10" fmla="*/ 3 w 10"/>
                <a:gd name="T11" fmla="*/ 35 h 46"/>
                <a:gd name="T12" fmla="*/ 3 w 10"/>
                <a:gd name="T13" fmla="*/ 39 h 46"/>
                <a:gd name="T14" fmla="*/ 3 w 10"/>
                <a:gd name="T15" fmla="*/ 42 h 46"/>
                <a:gd name="T16" fmla="*/ 0 w 10"/>
                <a:gd name="T17" fmla="*/ 46 h 46"/>
                <a:gd name="T18" fmla="*/ 3 w 10"/>
                <a:gd name="T19" fmla="*/ 39 h 46"/>
                <a:gd name="T20" fmla="*/ 3 w 10"/>
                <a:gd name="T21" fmla="*/ 32 h 46"/>
                <a:gd name="T22" fmla="*/ 7 w 10"/>
                <a:gd name="T23" fmla="*/ 28 h 46"/>
                <a:gd name="T24" fmla="*/ 7 w 10"/>
                <a:gd name="T25" fmla="*/ 25 h 46"/>
                <a:gd name="T26" fmla="*/ 7 w 10"/>
                <a:gd name="T27" fmla="*/ 18 h 46"/>
                <a:gd name="T28" fmla="*/ 7 w 10"/>
                <a:gd name="T29" fmla="*/ 14 h 46"/>
                <a:gd name="T30" fmla="*/ 10 w 10"/>
                <a:gd name="T31" fmla="*/ 11 h 46"/>
                <a:gd name="T32" fmla="*/ 3 w 10"/>
                <a:gd name="T33" fmla="*/ 0 h 46"/>
                <a:gd name="T34" fmla="*/ 10 w 10"/>
                <a:gd name="T35" fmla="*/ 7 h 46"/>
                <a:gd name="T36" fmla="*/ 10 w 10"/>
                <a:gd name="T37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7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>
                <a:gd name="T0" fmla="*/ 7 w 7"/>
                <a:gd name="T1" fmla="*/ 0 h 7"/>
                <a:gd name="T2" fmla="*/ 4 w 7"/>
                <a:gd name="T3" fmla="*/ 0 h 7"/>
                <a:gd name="T4" fmla="*/ 0 w 7"/>
                <a:gd name="T5" fmla="*/ 3 h 7"/>
                <a:gd name="T6" fmla="*/ 0 w 7"/>
                <a:gd name="T7" fmla="*/ 3 h 7"/>
                <a:gd name="T8" fmla="*/ 4 w 7"/>
                <a:gd name="T9" fmla="*/ 3 h 7"/>
                <a:gd name="T10" fmla="*/ 4 w 7"/>
                <a:gd name="T11" fmla="*/ 7 h 7"/>
                <a:gd name="T12" fmla="*/ 0 w 7"/>
                <a:gd name="T13" fmla="*/ 3 h 7"/>
                <a:gd name="T14" fmla="*/ 0 w 7"/>
                <a:gd name="T15" fmla="*/ 3 h 7"/>
                <a:gd name="T16" fmla="*/ 0 w 7"/>
                <a:gd name="T17" fmla="*/ 3 h 7"/>
                <a:gd name="T18" fmla="*/ 0 w 7"/>
                <a:gd name="T19" fmla="*/ 3 h 7"/>
                <a:gd name="T20" fmla="*/ 0 w 7"/>
                <a:gd name="T21" fmla="*/ 3 h 7"/>
                <a:gd name="T22" fmla="*/ 0 w 7"/>
                <a:gd name="T23" fmla="*/ 3 h 7"/>
                <a:gd name="T24" fmla="*/ 7 w 7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8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>
                <a:gd name="T0" fmla="*/ 11 w 11"/>
                <a:gd name="T1" fmla="*/ 0 h 7"/>
                <a:gd name="T2" fmla="*/ 11 w 11"/>
                <a:gd name="T3" fmla="*/ 0 h 7"/>
                <a:gd name="T4" fmla="*/ 7 w 11"/>
                <a:gd name="T5" fmla="*/ 0 h 7"/>
                <a:gd name="T6" fmla="*/ 0 w 11"/>
                <a:gd name="T7" fmla="*/ 7 h 7"/>
                <a:gd name="T8" fmla="*/ 0 w 11"/>
                <a:gd name="T9" fmla="*/ 3 h 7"/>
                <a:gd name="T10" fmla="*/ 4 w 11"/>
                <a:gd name="T11" fmla="*/ 3 h 7"/>
                <a:gd name="T12" fmla="*/ 7 w 11"/>
                <a:gd name="T13" fmla="*/ 0 h 7"/>
                <a:gd name="T14" fmla="*/ 11 w 11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9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>
                <a:gd name="T0" fmla="*/ 4 w 7"/>
                <a:gd name="T1" fmla="*/ 4 h 4"/>
                <a:gd name="T2" fmla="*/ 4 w 7"/>
                <a:gd name="T3" fmla="*/ 4 h 4"/>
                <a:gd name="T4" fmla="*/ 0 w 7"/>
                <a:gd name="T5" fmla="*/ 4 h 4"/>
                <a:gd name="T6" fmla="*/ 0 w 7"/>
                <a:gd name="T7" fmla="*/ 4 h 4"/>
                <a:gd name="T8" fmla="*/ 0 w 7"/>
                <a:gd name="T9" fmla="*/ 4 h 4"/>
                <a:gd name="T10" fmla="*/ 4 w 7"/>
                <a:gd name="T11" fmla="*/ 0 h 4"/>
                <a:gd name="T12" fmla="*/ 7 w 7"/>
                <a:gd name="T13" fmla="*/ 0 h 4"/>
                <a:gd name="T14" fmla="*/ 4 w 7"/>
                <a:gd name="T15" fmla="*/ 0 h 4"/>
                <a:gd name="T16" fmla="*/ 4 w 7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0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>
                <a:gd name="T0" fmla="*/ 0 w 3"/>
                <a:gd name="T1" fmla="*/ 0 h 11"/>
                <a:gd name="T2" fmla="*/ 3 w 3"/>
                <a:gd name="T3" fmla="*/ 7 h 11"/>
                <a:gd name="T4" fmla="*/ 3 w 3"/>
                <a:gd name="T5" fmla="*/ 11 h 11"/>
                <a:gd name="T6" fmla="*/ 3 w 3"/>
                <a:gd name="T7" fmla="*/ 7 h 11"/>
                <a:gd name="T8" fmla="*/ 0 w 3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1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>
                <a:gd name="T0" fmla="*/ 0 w 21"/>
                <a:gd name="T1" fmla="*/ 0 h 15"/>
                <a:gd name="T2" fmla="*/ 7 w 21"/>
                <a:gd name="T3" fmla="*/ 8 h 15"/>
                <a:gd name="T4" fmla="*/ 14 w 21"/>
                <a:gd name="T5" fmla="*/ 11 h 15"/>
                <a:gd name="T6" fmla="*/ 21 w 21"/>
                <a:gd name="T7" fmla="*/ 15 h 15"/>
                <a:gd name="T8" fmla="*/ 10 w 21"/>
                <a:gd name="T9" fmla="*/ 11 h 15"/>
                <a:gd name="T10" fmla="*/ 3 w 21"/>
                <a:gd name="T11" fmla="*/ 4 h 15"/>
                <a:gd name="T12" fmla="*/ 0 w 21"/>
                <a:gd name="T1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2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>
                <a:gd name="T0" fmla="*/ 7 w 7"/>
                <a:gd name="T1" fmla="*/ 0 h 3"/>
                <a:gd name="T2" fmla="*/ 3 w 7"/>
                <a:gd name="T3" fmla="*/ 3 h 3"/>
                <a:gd name="T4" fmla="*/ 0 w 7"/>
                <a:gd name="T5" fmla="*/ 3 h 3"/>
                <a:gd name="T6" fmla="*/ 3 w 7"/>
                <a:gd name="T7" fmla="*/ 3 h 3"/>
                <a:gd name="T8" fmla="*/ 7 w 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3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>
                <a:gd name="T0" fmla="*/ 11 w 25"/>
                <a:gd name="T1" fmla="*/ 4 h 7"/>
                <a:gd name="T2" fmla="*/ 21 w 25"/>
                <a:gd name="T3" fmla="*/ 0 h 7"/>
                <a:gd name="T4" fmla="*/ 25 w 25"/>
                <a:gd name="T5" fmla="*/ 0 h 7"/>
                <a:gd name="T6" fmla="*/ 18 w 25"/>
                <a:gd name="T7" fmla="*/ 4 h 7"/>
                <a:gd name="T8" fmla="*/ 11 w 25"/>
                <a:gd name="T9" fmla="*/ 4 h 7"/>
                <a:gd name="T10" fmla="*/ 0 w 25"/>
                <a:gd name="T11" fmla="*/ 7 h 7"/>
                <a:gd name="T12" fmla="*/ 0 w 25"/>
                <a:gd name="T13" fmla="*/ 7 h 7"/>
                <a:gd name="T14" fmla="*/ 0 w 25"/>
                <a:gd name="T15" fmla="*/ 7 h 7"/>
                <a:gd name="T16" fmla="*/ 11 w 25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4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>
                <a:gd name="T0" fmla="*/ 3 w 7"/>
                <a:gd name="T1" fmla="*/ 15 h 15"/>
                <a:gd name="T2" fmla="*/ 7 w 7"/>
                <a:gd name="T3" fmla="*/ 8 h 15"/>
                <a:gd name="T4" fmla="*/ 3 w 7"/>
                <a:gd name="T5" fmla="*/ 0 h 15"/>
                <a:gd name="T6" fmla="*/ 7 w 7"/>
                <a:gd name="T7" fmla="*/ 8 h 15"/>
                <a:gd name="T8" fmla="*/ 3 w 7"/>
                <a:gd name="T9" fmla="*/ 11 h 15"/>
                <a:gd name="T10" fmla="*/ 3 w 7"/>
                <a:gd name="T11" fmla="*/ 11 h 15"/>
                <a:gd name="T12" fmla="*/ 3 w 7"/>
                <a:gd name="T13" fmla="*/ 15 h 15"/>
                <a:gd name="T14" fmla="*/ 0 w 7"/>
                <a:gd name="T15" fmla="*/ 15 h 15"/>
                <a:gd name="T16" fmla="*/ 0 w 7"/>
                <a:gd name="T17" fmla="*/ 15 h 15"/>
                <a:gd name="T18" fmla="*/ 0 w 7"/>
                <a:gd name="T19" fmla="*/ 15 h 15"/>
                <a:gd name="T20" fmla="*/ 3 w 7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5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>
                <a:gd name="T0" fmla="*/ 0 w 3"/>
                <a:gd name="T1" fmla="*/ 0 h 10"/>
                <a:gd name="T2" fmla="*/ 0 w 3"/>
                <a:gd name="T3" fmla="*/ 3 h 10"/>
                <a:gd name="T4" fmla="*/ 0 w 3"/>
                <a:gd name="T5" fmla="*/ 3 h 10"/>
                <a:gd name="T6" fmla="*/ 3 w 3"/>
                <a:gd name="T7" fmla="*/ 7 h 10"/>
                <a:gd name="T8" fmla="*/ 3 w 3"/>
                <a:gd name="T9" fmla="*/ 10 h 10"/>
                <a:gd name="T10" fmla="*/ 0 w 3"/>
                <a:gd name="T11" fmla="*/ 7 h 10"/>
                <a:gd name="T12" fmla="*/ 0 w 3"/>
                <a:gd name="T13" fmla="*/ 3 h 10"/>
                <a:gd name="T14" fmla="*/ 0 w 3"/>
                <a:gd name="T15" fmla="*/ 3 h 10"/>
                <a:gd name="T16" fmla="*/ 0 w 3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6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>
                <a:gd name="T0" fmla="*/ 4 w 4"/>
                <a:gd name="T1" fmla="*/ 10 h 10"/>
                <a:gd name="T2" fmla="*/ 0 w 4"/>
                <a:gd name="T3" fmla="*/ 3 h 10"/>
                <a:gd name="T4" fmla="*/ 0 w 4"/>
                <a:gd name="T5" fmla="*/ 0 h 10"/>
                <a:gd name="T6" fmla="*/ 0 w 4"/>
                <a:gd name="T7" fmla="*/ 3 h 10"/>
                <a:gd name="T8" fmla="*/ 4 w 4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7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>
                <a:gd name="T0" fmla="*/ 0 w 11"/>
                <a:gd name="T1" fmla="*/ 7 h 11"/>
                <a:gd name="T2" fmla="*/ 0 w 11"/>
                <a:gd name="T3" fmla="*/ 11 h 11"/>
                <a:gd name="T4" fmla="*/ 0 w 11"/>
                <a:gd name="T5" fmla="*/ 11 h 11"/>
                <a:gd name="T6" fmla="*/ 0 w 11"/>
                <a:gd name="T7" fmla="*/ 7 h 11"/>
                <a:gd name="T8" fmla="*/ 4 w 11"/>
                <a:gd name="T9" fmla="*/ 7 h 11"/>
                <a:gd name="T10" fmla="*/ 7 w 11"/>
                <a:gd name="T11" fmla="*/ 4 h 11"/>
                <a:gd name="T12" fmla="*/ 11 w 11"/>
                <a:gd name="T13" fmla="*/ 0 h 11"/>
                <a:gd name="T14" fmla="*/ 7 w 11"/>
                <a:gd name="T15" fmla="*/ 0 h 11"/>
                <a:gd name="T16" fmla="*/ 7 w 11"/>
                <a:gd name="T17" fmla="*/ 4 h 11"/>
                <a:gd name="T18" fmla="*/ 0 w 11"/>
                <a:gd name="T1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8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>
                <a:gd name="T0" fmla="*/ 14 w 14"/>
                <a:gd name="T1" fmla="*/ 4 h 4"/>
                <a:gd name="T2" fmla="*/ 14 w 14"/>
                <a:gd name="T3" fmla="*/ 4 h 4"/>
                <a:gd name="T4" fmla="*/ 14 w 14"/>
                <a:gd name="T5" fmla="*/ 4 h 4"/>
                <a:gd name="T6" fmla="*/ 7 w 14"/>
                <a:gd name="T7" fmla="*/ 4 h 4"/>
                <a:gd name="T8" fmla="*/ 0 w 14"/>
                <a:gd name="T9" fmla="*/ 0 h 4"/>
                <a:gd name="T10" fmla="*/ 7 w 14"/>
                <a:gd name="T11" fmla="*/ 4 h 4"/>
                <a:gd name="T12" fmla="*/ 11 w 14"/>
                <a:gd name="T13" fmla="*/ 4 h 4"/>
                <a:gd name="T14" fmla="*/ 14 w 14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29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>
                <a:gd name="T0" fmla="*/ 0 w 7"/>
                <a:gd name="T1" fmla="*/ 3 h 3"/>
                <a:gd name="T2" fmla="*/ 0 w 7"/>
                <a:gd name="T3" fmla="*/ 0 h 3"/>
                <a:gd name="T4" fmla="*/ 4 w 7"/>
                <a:gd name="T5" fmla="*/ 0 h 3"/>
                <a:gd name="T6" fmla="*/ 7 w 7"/>
                <a:gd name="T7" fmla="*/ 0 h 3"/>
                <a:gd name="T8" fmla="*/ 7 w 7"/>
                <a:gd name="T9" fmla="*/ 0 h 3"/>
                <a:gd name="T10" fmla="*/ 4 w 7"/>
                <a:gd name="T11" fmla="*/ 0 h 3"/>
                <a:gd name="T12" fmla="*/ 4 w 7"/>
                <a:gd name="T13" fmla="*/ 0 h 3"/>
                <a:gd name="T14" fmla="*/ 0 w 7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0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>
                <a:gd name="T0" fmla="*/ 14 w 14"/>
                <a:gd name="T1" fmla="*/ 28 h 28"/>
                <a:gd name="T2" fmla="*/ 4 w 14"/>
                <a:gd name="T3" fmla="*/ 17 h 28"/>
                <a:gd name="T4" fmla="*/ 0 w 14"/>
                <a:gd name="T5" fmla="*/ 17 h 28"/>
                <a:gd name="T6" fmla="*/ 0 w 14"/>
                <a:gd name="T7" fmla="*/ 14 h 28"/>
                <a:gd name="T8" fmla="*/ 0 w 14"/>
                <a:gd name="T9" fmla="*/ 14 h 28"/>
                <a:gd name="T10" fmla="*/ 0 w 14"/>
                <a:gd name="T11" fmla="*/ 7 h 28"/>
                <a:gd name="T12" fmla="*/ 0 w 14"/>
                <a:gd name="T13" fmla="*/ 3 h 28"/>
                <a:gd name="T14" fmla="*/ 0 w 14"/>
                <a:gd name="T15" fmla="*/ 0 h 28"/>
                <a:gd name="T16" fmla="*/ 0 w 14"/>
                <a:gd name="T17" fmla="*/ 7 h 28"/>
                <a:gd name="T18" fmla="*/ 0 w 14"/>
                <a:gd name="T19" fmla="*/ 14 h 28"/>
                <a:gd name="T20" fmla="*/ 4 w 14"/>
                <a:gd name="T21" fmla="*/ 17 h 28"/>
                <a:gd name="T22" fmla="*/ 4 w 14"/>
                <a:gd name="T23" fmla="*/ 17 h 28"/>
                <a:gd name="T24" fmla="*/ 14 w 14"/>
                <a:gd name="T25" fmla="*/ 28 h 28"/>
                <a:gd name="T26" fmla="*/ 14 w 14"/>
                <a:gd name="T2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1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3 h 3"/>
                <a:gd name="T4" fmla="*/ 3 w 3"/>
                <a:gd name="T5" fmla="*/ 0 h 3"/>
                <a:gd name="T6" fmla="*/ 3 w 3"/>
                <a:gd name="T7" fmla="*/ 3 h 3"/>
                <a:gd name="T8" fmla="*/ 3 w 3"/>
                <a:gd name="T9" fmla="*/ 3 h 3"/>
                <a:gd name="T10" fmla="*/ 0 w 3"/>
                <a:gd name="T11" fmla="*/ 3 h 3"/>
                <a:gd name="T12" fmla="*/ 0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2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>
                <a:gd name="T0" fmla="*/ 0 w 4"/>
                <a:gd name="T1" fmla="*/ 4 h 4"/>
                <a:gd name="T2" fmla="*/ 4 w 4"/>
                <a:gd name="T3" fmla="*/ 0 h 4"/>
                <a:gd name="T4" fmla="*/ 4 w 4"/>
                <a:gd name="T5" fmla="*/ 0 h 4"/>
                <a:gd name="T6" fmla="*/ 0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3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>
                <a:gd name="T0" fmla="*/ 4 w 4"/>
                <a:gd name="T1" fmla="*/ 25 h 28"/>
                <a:gd name="T2" fmla="*/ 0 w 4"/>
                <a:gd name="T3" fmla="*/ 14 h 28"/>
                <a:gd name="T4" fmla="*/ 0 w 4"/>
                <a:gd name="T5" fmla="*/ 14 h 28"/>
                <a:gd name="T6" fmla="*/ 0 w 4"/>
                <a:gd name="T7" fmla="*/ 14 h 28"/>
                <a:gd name="T8" fmla="*/ 0 w 4"/>
                <a:gd name="T9" fmla="*/ 14 h 28"/>
                <a:gd name="T10" fmla="*/ 0 w 4"/>
                <a:gd name="T11" fmla="*/ 14 h 28"/>
                <a:gd name="T12" fmla="*/ 0 w 4"/>
                <a:gd name="T13" fmla="*/ 7 h 28"/>
                <a:gd name="T14" fmla="*/ 0 w 4"/>
                <a:gd name="T15" fmla="*/ 4 h 28"/>
                <a:gd name="T16" fmla="*/ 4 w 4"/>
                <a:gd name="T17" fmla="*/ 0 h 28"/>
                <a:gd name="T18" fmla="*/ 0 w 4"/>
                <a:gd name="T19" fmla="*/ 4 h 28"/>
                <a:gd name="T20" fmla="*/ 0 w 4"/>
                <a:gd name="T21" fmla="*/ 7 h 28"/>
                <a:gd name="T22" fmla="*/ 0 w 4"/>
                <a:gd name="T23" fmla="*/ 14 h 28"/>
                <a:gd name="T24" fmla="*/ 0 w 4"/>
                <a:gd name="T25" fmla="*/ 14 h 28"/>
                <a:gd name="T26" fmla="*/ 0 w 4"/>
                <a:gd name="T27" fmla="*/ 18 h 28"/>
                <a:gd name="T28" fmla="*/ 0 w 4"/>
                <a:gd name="T29" fmla="*/ 21 h 28"/>
                <a:gd name="T30" fmla="*/ 4 w 4"/>
                <a:gd name="T31" fmla="*/ 28 h 28"/>
                <a:gd name="T32" fmla="*/ 4 w 4"/>
                <a:gd name="T33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4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>
                <a:gd name="T0" fmla="*/ 3 w 3"/>
                <a:gd name="T1" fmla="*/ 10 h 10"/>
                <a:gd name="T2" fmla="*/ 3 w 3"/>
                <a:gd name="T3" fmla="*/ 7 h 10"/>
                <a:gd name="T4" fmla="*/ 3 w 3"/>
                <a:gd name="T5" fmla="*/ 7 h 10"/>
                <a:gd name="T6" fmla="*/ 3 w 3"/>
                <a:gd name="T7" fmla="*/ 3 h 10"/>
                <a:gd name="T8" fmla="*/ 0 w 3"/>
                <a:gd name="T9" fmla="*/ 0 h 10"/>
                <a:gd name="T10" fmla="*/ 3 w 3"/>
                <a:gd name="T11" fmla="*/ 3 h 10"/>
                <a:gd name="T12" fmla="*/ 3 w 3"/>
                <a:gd name="T13" fmla="*/ 7 h 10"/>
                <a:gd name="T14" fmla="*/ 3 w 3"/>
                <a:gd name="T15" fmla="*/ 7 h 10"/>
                <a:gd name="T16" fmla="*/ 3 w 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5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>
                <a:gd name="T0" fmla="*/ 15 w 22"/>
                <a:gd name="T1" fmla="*/ 7 h 11"/>
                <a:gd name="T2" fmla="*/ 0 w 22"/>
                <a:gd name="T3" fmla="*/ 0 h 11"/>
                <a:gd name="T4" fmla="*/ 0 w 22"/>
                <a:gd name="T5" fmla="*/ 0 h 11"/>
                <a:gd name="T6" fmla="*/ 0 w 22"/>
                <a:gd name="T7" fmla="*/ 0 h 11"/>
                <a:gd name="T8" fmla="*/ 0 w 22"/>
                <a:gd name="T9" fmla="*/ 0 h 11"/>
                <a:gd name="T10" fmla="*/ 0 w 22"/>
                <a:gd name="T11" fmla="*/ 0 h 11"/>
                <a:gd name="T12" fmla="*/ 11 w 22"/>
                <a:gd name="T13" fmla="*/ 7 h 11"/>
                <a:gd name="T14" fmla="*/ 18 w 22"/>
                <a:gd name="T15" fmla="*/ 7 h 11"/>
                <a:gd name="T16" fmla="*/ 22 w 22"/>
                <a:gd name="T17" fmla="*/ 11 h 11"/>
                <a:gd name="T18" fmla="*/ 18 w 22"/>
                <a:gd name="T19" fmla="*/ 7 h 11"/>
                <a:gd name="T20" fmla="*/ 15 w 22"/>
                <a:gd name="T2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6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>
                <a:gd name="T0" fmla="*/ 3 w 3"/>
                <a:gd name="T1" fmla="*/ 0 h 46"/>
                <a:gd name="T2" fmla="*/ 0 w 3"/>
                <a:gd name="T3" fmla="*/ 46 h 46"/>
                <a:gd name="T4" fmla="*/ 0 w 3"/>
                <a:gd name="T5" fmla="*/ 28 h 46"/>
                <a:gd name="T6" fmla="*/ 0 w 3"/>
                <a:gd name="T7" fmla="*/ 14 h 46"/>
                <a:gd name="T8" fmla="*/ 3 w 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7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>
                <a:gd name="T0" fmla="*/ 0 w 14"/>
                <a:gd name="T1" fmla="*/ 15 h 15"/>
                <a:gd name="T2" fmla="*/ 0 w 14"/>
                <a:gd name="T3" fmla="*/ 15 h 15"/>
                <a:gd name="T4" fmla="*/ 0 w 14"/>
                <a:gd name="T5" fmla="*/ 15 h 15"/>
                <a:gd name="T6" fmla="*/ 14 w 14"/>
                <a:gd name="T7" fmla="*/ 0 h 15"/>
                <a:gd name="T8" fmla="*/ 14 w 14"/>
                <a:gd name="T9" fmla="*/ 0 h 15"/>
                <a:gd name="T10" fmla="*/ 0 w 14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8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>
                <a:gd name="T0" fmla="*/ 4 w 4"/>
                <a:gd name="T1" fmla="*/ 0 h 7"/>
                <a:gd name="T2" fmla="*/ 4 w 4"/>
                <a:gd name="T3" fmla="*/ 3 h 7"/>
                <a:gd name="T4" fmla="*/ 0 w 4"/>
                <a:gd name="T5" fmla="*/ 7 h 7"/>
                <a:gd name="T6" fmla="*/ 4 w 4"/>
                <a:gd name="T7" fmla="*/ 0 h 7"/>
                <a:gd name="T8" fmla="*/ 4 w 4"/>
                <a:gd name="T9" fmla="*/ 0 h 7"/>
                <a:gd name="T10" fmla="*/ 4 w 4"/>
                <a:gd name="T11" fmla="*/ 0 h 7"/>
                <a:gd name="T12" fmla="*/ 4 w 4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39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>
                <a:gd name="T0" fmla="*/ 0 w 4"/>
                <a:gd name="T1" fmla="*/ 3 h 3"/>
                <a:gd name="T2" fmla="*/ 0 w 4"/>
                <a:gd name="T3" fmla="*/ 0 h 3"/>
                <a:gd name="T4" fmla="*/ 4 w 4"/>
                <a:gd name="T5" fmla="*/ 0 h 3"/>
                <a:gd name="T6" fmla="*/ 0 w 4"/>
                <a:gd name="T7" fmla="*/ 3 h 3"/>
                <a:gd name="T8" fmla="*/ 0 w 4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0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3 h 7"/>
                <a:gd name="T4" fmla="*/ 3 w 3"/>
                <a:gd name="T5" fmla="*/ 7 h 7"/>
                <a:gd name="T6" fmla="*/ 0 w 3"/>
                <a:gd name="T7" fmla="*/ 3 h 7"/>
                <a:gd name="T8" fmla="*/ 0 w 3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1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>
                <a:gd name="T0" fmla="*/ 0 w 11"/>
                <a:gd name="T1" fmla="*/ 21 h 21"/>
                <a:gd name="T2" fmla="*/ 4 w 11"/>
                <a:gd name="T3" fmla="*/ 18 h 21"/>
                <a:gd name="T4" fmla="*/ 4 w 11"/>
                <a:gd name="T5" fmla="*/ 14 h 21"/>
                <a:gd name="T6" fmla="*/ 7 w 11"/>
                <a:gd name="T7" fmla="*/ 7 h 21"/>
                <a:gd name="T8" fmla="*/ 11 w 11"/>
                <a:gd name="T9" fmla="*/ 0 h 21"/>
                <a:gd name="T10" fmla="*/ 11 w 11"/>
                <a:gd name="T11" fmla="*/ 0 h 21"/>
                <a:gd name="T12" fmla="*/ 11 w 11"/>
                <a:gd name="T13" fmla="*/ 0 h 21"/>
                <a:gd name="T14" fmla="*/ 11 w 11"/>
                <a:gd name="T15" fmla="*/ 7 h 21"/>
                <a:gd name="T16" fmla="*/ 7 w 11"/>
                <a:gd name="T17" fmla="*/ 11 h 21"/>
                <a:gd name="T18" fmla="*/ 4 w 11"/>
                <a:gd name="T19" fmla="*/ 18 h 21"/>
                <a:gd name="T20" fmla="*/ 0 w 11"/>
                <a:gd name="T2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2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>
                <a:gd name="T0" fmla="*/ 0 w 17"/>
                <a:gd name="T1" fmla="*/ 22 h 22"/>
                <a:gd name="T2" fmla="*/ 3 w 17"/>
                <a:gd name="T3" fmla="*/ 18 h 22"/>
                <a:gd name="T4" fmla="*/ 7 w 17"/>
                <a:gd name="T5" fmla="*/ 15 h 22"/>
                <a:gd name="T6" fmla="*/ 14 w 17"/>
                <a:gd name="T7" fmla="*/ 8 h 22"/>
                <a:gd name="T8" fmla="*/ 17 w 17"/>
                <a:gd name="T9" fmla="*/ 0 h 22"/>
                <a:gd name="T10" fmla="*/ 14 w 17"/>
                <a:gd name="T11" fmla="*/ 8 h 22"/>
                <a:gd name="T12" fmla="*/ 7 w 17"/>
                <a:gd name="T13" fmla="*/ 15 h 22"/>
                <a:gd name="T14" fmla="*/ 3 w 17"/>
                <a:gd name="T15" fmla="*/ 18 h 22"/>
                <a:gd name="T16" fmla="*/ 0 w 17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3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>
                <a:gd name="T0" fmla="*/ 0 w 11"/>
                <a:gd name="T1" fmla="*/ 14 h 14"/>
                <a:gd name="T2" fmla="*/ 4 w 11"/>
                <a:gd name="T3" fmla="*/ 7 h 14"/>
                <a:gd name="T4" fmla="*/ 11 w 11"/>
                <a:gd name="T5" fmla="*/ 0 h 14"/>
                <a:gd name="T6" fmla="*/ 11 w 11"/>
                <a:gd name="T7" fmla="*/ 0 h 14"/>
                <a:gd name="T8" fmla="*/ 11 w 11"/>
                <a:gd name="T9" fmla="*/ 0 h 14"/>
                <a:gd name="T10" fmla="*/ 7 w 11"/>
                <a:gd name="T11" fmla="*/ 0 h 14"/>
                <a:gd name="T12" fmla="*/ 7 w 11"/>
                <a:gd name="T13" fmla="*/ 4 h 14"/>
                <a:gd name="T14" fmla="*/ 4 w 11"/>
                <a:gd name="T15" fmla="*/ 7 h 14"/>
                <a:gd name="T16" fmla="*/ 0 w 11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4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>
                <a:gd name="T0" fmla="*/ 0 w 21"/>
                <a:gd name="T1" fmla="*/ 18 h 18"/>
                <a:gd name="T2" fmla="*/ 10 w 21"/>
                <a:gd name="T3" fmla="*/ 10 h 18"/>
                <a:gd name="T4" fmla="*/ 21 w 21"/>
                <a:gd name="T5" fmla="*/ 0 h 18"/>
                <a:gd name="T6" fmla="*/ 21 w 21"/>
                <a:gd name="T7" fmla="*/ 3 h 18"/>
                <a:gd name="T8" fmla="*/ 21 w 21"/>
                <a:gd name="T9" fmla="*/ 3 h 18"/>
                <a:gd name="T10" fmla="*/ 17 w 21"/>
                <a:gd name="T11" fmla="*/ 3 h 18"/>
                <a:gd name="T12" fmla="*/ 14 w 21"/>
                <a:gd name="T13" fmla="*/ 7 h 18"/>
                <a:gd name="T14" fmla="*/ 7 w 21"/>
                <a:gd name="T15" fmla="*/ 10 h 18"/>
                <a:gd name="T16" fmla="*/ 0 w 21"/>
                <a:gd name="T1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5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>
                <a:gd name="T0" fmla="*/ 0 w 14"/>
                <a:gd name="T1" fmla="*/ 0 h 14"/>
                <a:gd name="T2" fmla="*/ 7 w 14"/>
                <a:gd name="T3" fmla="*/ 7 h 14"/>
                <a:gd name="T4" fmla="*/ 14 w 14"/>
                <a:gd name="T5" fmla="*/ 14 h 14"/>
                <a:gd name="T6" fmla="*/ 10 w 14"/>
                <a:gd name="T7" fmla="*/ 11 h 14"/>
                <a:gd name="T8" fmla="*/ 3 w 14"/>
                <a:gd name="T9" fmla="*/ 4 h 14"/>
                <a:gd name="T10" fmla="*/ 0 w 14"/>
                <a:gd name="T11" fmla="*/ 4 h 14"/>
                <a:gd name="T12" fmla="*/ 0 w 14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6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>
                <a:gd name="T0" fmla="*/ 10 w 10"/>
                <a:gd name="T1" fmla="*/ 7 h 7"/>
                <a:gd name="T2" fmla="*/ 0 w 10"/>
                <a:gd name="T3" fmla="*/ 0 h 7"/>
                <a:gd name="T4" fmla="*/ 3 w 10"/>
                <a:gd name="T5" fmla="*/ 3 h 7"/>
                <a:gd name="T6" fmla="*/ 10 w 10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7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>
                <a:gd name="T0" fmla="*/ 0 w 7"/>
                <a:gd name="T1" fmla="*/ 3 h 3"/>
                <a:gd name="T2" fmla="*/ 3 w 7"/>
                <a:gd name="T3" fmla="*/ 0 h 3"/>
                <a:gd name="T4" fmla="*/ 7 w 7"/>
                <a:gd name="T5" fmla="*/ 0 h 3"/>
                <a:gd name="T6" fmla="*/ 3 w 7"/>
                <a:gd name="T7" fmla="*/ 0 h 3"/>
                <a:gd name="T8" fmla="*/ 0 w 7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8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4 h 7"/>
                <a:gd name="T4" fmla="*/ 4 w 4"/>
                <a:gd name="T5" fmla="*/ 0 h 7"/>
                <a:gd name="T6" fmla="*/ 0 w 4"/>
                <a:gd name="T7" fmla="*/ 4 h 7"/>
                <a:gd name="T8" fmla="*/ 0 w 4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49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>
                <a:gd name="T0" fmla="*/ 14 w 14"/>
                <a:gd name="T1" fmla="*/ 0 h 14"/>
                <a:gd name="T2" fmla="*/ 0 w 14"/>
                <a:gd name="T3" fmla="*/ 7 h 14"/>
                <a:gd name="T4" fmla="*/ 0 w 14"/>
                <a:gd name="T5" fmla="*/ 14 h 14"/>
                <a:gd name="T6" fmla="*/ 0 w 14"/>
                <a:gd name="T7" fmla="*/ 7 h 14"/>
                <a:gd name="T8" fmla="*/ 14 w 14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0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>
                <a:gd name="T0" fmla="*/ 3 w 7"/>
                <a:gd name="T1" fmla="*/ 0 h 10"/>
                <a:gd name="T2" fmla="*/ 0 w 7"/>
                <a:gd name="T3" fmla="*/ 0 h 10"/>
                <a:gd name="T4" fmla="*/ 0 w 7"/>
                <a:gd name="T5" fmla="*/ 3 h 10"/>
                <a:gd name="T6" fmla="*/ 3 w 7"/>
                <a:gd name="T7" fmla="*/ 3 h 10"/>
                <a:gd name="T8" fmla="*/ 7 w 7"/>
                <a:gd name="T9" fmla="*/ 7 h 10"/>
                <a:gd name="T10" fmla="*/ 7 w 7"/>
                <a:gd name="T11" fmla="*/ 10 h 10"/>
                <a:gd name="T12" fmla="*/ 7 w 7"/>
                <a:gd name="T13" fmla="*/ 7 h 10"/>
                <a:gd name="T14" fmla="*/ 3 w 7"/>
                <a:gd name="T15" fmla="*/ 3 h 10"/>
                <a:gd name="T16" fmla="*/ 0 w 7"/>
                <a:gd name="T17" fmla="*/ 3 h 10"/>
                <a:gd name="T18" fmla="*/ 0 w 7"/>
                <a:gd name="T19" fmla="*/ 3 h 10"/>
                <a:gd name="T20" fmla="*/ 0 w 7"/>
                <a:gd name="T21" fmla="*/ 3 h 10"/>
                <a:gd name="T22" fmla="*/ 0 w 7"/>
                <a:gd name="T23" fmla="*/ 3 h 10"/>
                <a:gd name="T24" fmla="*/ 3 w 7"/>
                <a:gd name="T2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1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>
                <a:gd name="T0" fmla="*/ 56 w 70"/>
                <a:gd name="T1" fmla="*/ 0 h 3"/>
                <a:gd name="T2" fmla="*/ 28 w 70"/>
                <a:gd name="T3" fmla="*/ 3 h 3"/>
                <a:gd name="T4" fmla="*/ 0 w 70"/>
                <a:gd name="T5" fmla="*/ 0 h 3"/>
                <a:gd name="T6" fmla="*/ 28 w 70"/>
                <a:gd name="T7" fmla="*/ 3 h 3"/>
                <a:gd name="T8" fmla="*/ 56 w 70"/>
                <a:gd name="T9" fmla="*/ 0 h 3"/>
                <a:gd name="T10" fmla="*/ 63 w 70"/>
                <a:gd name="T11" fmla="*/ 0 h 3"/>
                <a:gd name="T12" fmla="*/ 67 w 70"/>
                <a:gd name="T13" fmla="*/ 0 h 3"/>
                <a:gd name="T14" fmla="*/ 70 w 70"/>
                <a:gd name="T15" fmla="*/ 0 h 3"/>
                <a:gd name="T16" fmla="*/ 63 w 70"/>
                <a:gd name="T17" fmla="*/ 0 h 3"/>
                <a:gd name="T18" fmla="*/ 56 w 70"/>
                <a:gd name="T1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2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>
                <a:gd name="T0" fmla="*/ 0 w 14"/>
                <a:gd name="T1" fmla="*/ 0 h 32"/>
                <a:gd name="T2" fmla="*/ 7 w 14"/>
                <a:gd name="T3" fmla="*/ 7 h 32"/>
                <a:gd name="T4" fmla="*/ 10 w 14"/>
                <a:gd name="T5" fmla="*/ 18 h 32"/>
                <a:gd name="T6" fmla="*/ 14 w 14"/>
                <a:gd name="T7" fmla="*/ 28 h 32"/>
                <a:gd name="T8" fmla="*/ 10 w 14"/>
                <a:gd name="T9" fmla="*/ 28 h 32"/>
                <a:gd name="T10" fmla="*/ 7 w 14"/>
                <a:gd name="T11" fmla="*/ 32 h 32"/>
                <a:gd name="T12" fmla="*/ 10 w 14"/>
                <a:gd name="T13" fmla="*/ 28 h 32"/>
                <a:gd name="T14" fmla="*/ 14 w 14"/>
                <a:gd name="T15" fmla="*/ 28 h 32"/>
                <a:gd name="T16" fmla="*/ 14 w 14"/>
                <a:gd name="T17" fmla="*/ 28 h 32"/>
                <a:gd name="T18" fmla="*/ 10 w 14"/>
                <a:gd name="T19" fmla="*/ 18 h 32"/>
                <a:gd name="T20" fmla="*/ 7 w 14"/>
                <a:gd name="T21" fmla="*/ 7 h 32"/>
                <a:gd name="T22" fmla="*/ 0 w 14"/>
                <a:gd name="T2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3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>
                <a:gd name="T0" fmla="*/ 3 w 14"/>
                <a:gd name="T1" fmla="*/ 25 h 25"/>
                <a:gd name="T2" fmla="*/ 3 w 14"/>
                <a:gd name="T3" fmla="*/ 25 h 25"/>
                <a:gd name="T4" fmla="*/ 0 w 14"/>
                <a:gd name="T5" fmla="*/ 25 h 25"/>
                <a:gd name="T6" fmla="*/ 14 w 14"/>
                <a:gd name="T7" fmla="*/ 0 h 25"/>
                <a:gd name="T8" fmla="*/ 14 w 14"/>
                <a:gd name="T9" fmla="*/ 0 h 25"/>
                <a:gd name="T10" fmla="*/ 14 w 14"/>
                <a:gd name="T11" fmla="*/ 4 h 25"/>
                <a:gd name="T12" fmla="*/ 10 w 14"/>
                <a:gd name="T13" fmla="*/ 7 h 25"/>
                <a:gd name="T14" fmla="*/ 7 w 14"/>
                <a:gd name="T15" fmla="*/ 14 h 25"/>
                <a:gd name="T16" fmla="*/ 3 w 14"/>
                <a:gd name="T17" fmla="*/ 21 h 25"/>
                <a:gd name="T18" fmla="*/ 3 w 14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4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>
                <a:gd name="T0" fmla="*/ 0 w 18"/>
                <a:gd name="T1" fmla="*/ 0 h 4"/>
                <a:gd name="T2" fmla="*/ 0 w 18"/>
                <a:gd name="T3" fmla="*/ 0 h 4"/>
                <a:gd name="T4" fmla="*/ 0 w 18"/>
                <a:gd name="T5" fmla="*/ 0 h 4"/>
                <a:gd name="T6" fmla="*/ 3 w 18"/>
                <a:gd name="T7" fmla="*/ 0 h 4"/>
                <a:gd name="T8" fmla="*/ 10 w 18"/>
                <a:gd name="T9" fmla="*/ 0 h 4"/>
                <a:gd name="T10" fmla="*/ 18 w 18"/>
                <a:gd name="T11" fmla="*/ 4 h 4"/>
                <a:gd name="T12" fmla="*/ 10 w 18"/>
                <a:gd name="T13" fmla="*/ 4 h 4"/>
                <a:gd name="T14" fmla="*/ 0 w 18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5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>
                <a:gd name="T0" fmla="*/ 0 w 4"/>
                <a:gd name="T1" fmla="*/ 4 h 11"/>
                <a:gd name="T2" fmla="*/ 0 w 4"/>
                <a:gd name="T3" fmla="*/ 11 h 11"/>
                <a:gd name="T4" fmla="*/ 0 w 4"/>
                <a:gd name="T5" fmla="*/ 7 h 11"/>
                <a:gd name="T6" fmla="*/ 0 w 4"/>
                <a:gd name="T7" fmla="*/ 4 h 11"/>
                <a:gd name="T8" fmla="*/ 0 w 4"/>
                <a:gd name="T9" fmla="*/ 4 h 11"/>
                <a:gd name="T10" fmla="*/ 4 w 4"/>
                <a:gd name="T11" fmla="*/ 4 h 11"/>
                <a:gd name="T12" fmla="*/ 4 w 4"/>
                <a:gd name="T13" fmla="*/ 4 h 11"/>
                <a:gd name="T14" fmla="*/ 4 w 4"/>
                <a:gd name="T15" fmla="*/ 0 h 11"/>
                <a:gd name="T16" fmla="*/ 0 w 4"/>
                <a:gd name="T17" fmla="*/ 4 h 11"/>
                <a:gd name="T18" fmla="*/ 0 w 4"/>
                <a:gd name="T1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6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>
                <a:gd name="T0" fmla="*/ 3 w 3"/>
                <a:gd name="T1" fmla="*/ 0 h 7"/>
                <a:gd name="T2" fmla="*/ 0 w 3"/>
                <a:gd name="T3" fmla="*/ 7 h 7"/>
                <a:gd name="T4" fmla="*/ 0 w 3"/>
                <a:gd name="T5" fmla="*/ 7 h 7"/>
                <a:gd name="T6" fmla="*/ 0 w 3"/>
                <a:gd name="T7" fmla="*/ 7 h 7"/>
                <a:gd name="T8" fmla="*/ 0 w 3"/>
                <a:gd name="T9" fmla="*/ 4 h 7"/>
                <a:gd name="T10" fmla="*/ 3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7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>
                <a:gd name="T0" fmla="*/ 7 w 7"/>
                <a:gd name="T1" fmla="*/ 0 h 14"/>
                <a:gd name="T2" fmla="*/ 0 w 7"/>
                <a:gd name="T3" fmla="*/ 14 h 14"/>
                <a:gd name="T4" fmla="*/ 0 w 7"/>
                <a:gd name="T5" fmla="*/ 11 h 14"/>
                <a:gd name="T6" fmla="*/ 0 w 7"/>
                <a:gd name="T7" fmla="*/ 7 h 14"/>
                <a:gd name="T8" fmla="*/ 3 w 7"/>
                <a:gd name="T9" fmla="*/ 4 h 14"/>
                <a:gd name="T10" fmla="*/ 7 w 7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8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0 h 4"/>
                <a:gd name="T4" fmla="*/ 4 w 4"/>
                <a:gd name="T5" fmla="*/ 0 h 4"/>
                <a:gd name="T6" fmla="*/ 0 w 4"/>
                <a:gd name="T7" fmla="*/ 4 h 4"/>
                <a:gd name="T8" fmla="*/ 4 w 4"/>
                <a:gd name="T9" fmla="*/ 0 h 4"/>
                <a:gd name="T10" fmla="*/ 4 w 4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59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>
                <a:gd name="T0" fmla="*/ 10 w 10"/>
                <a:gd name="T1" fmla="*/ 0 h 4"/>
                <a:gd name="T2" fmla="*/ 7 w 10"/>
                <a:gd name="T3" fmla="*/ 4 h 4"/>
                <a:gd name="T4" fmla="*/ 0 w 10"/>
                <a:gd name="T5" fmla="*/ 4 h 4"/>
                <a:gd name="T6" fmla="*/ 7 w 10"/>
                <a:gd name="T7" fmla="*/ 4 h 4"/>
                <a:gd name="T8" fmla="*/ 1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0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>
                <a:gd name="T0" fmla="*/ 4 w 28"/>
                <a:gd name="T1" fmla="*/ 11 h 49"/>
                <a:gd name="T2" fmla="*/ 0 w 28"/>
                <a:gd name="T3" fmla="*/ 25 h 49"/>
                <a:gd name="T4" fmla="*/ 0 w 28"/>
                <a:gd name="T5" fmla="*/ 32 h 49"/>
                <a:gd name="T6" fmla="*/ 4 w 28"/>
                <a:gd name="T7" fmla="*/ 42 h 49"/>
                <a:gd name="T8" fmla="*/ 7 w 28"/>
                <a:gd name="T9" fmla="*/ 49 h 49"/>
                <a:gd name="T10" fmla="*/ 4 w 28"/>
                <a:gd name="T11" fmla="*/ 42 h 49"/>
                <a:gd name="T12" fmla="*/ 0 w 28"/>
                <a:gd name="T13" fmla="*/ 32 h 49"/>
                <a:gd name="T14" fmla="*/ 0 w 28"/>
                <a:gd name="T15" fmla="*/ 25 h 49"/>
                <a:gd name="T16" fmla="*/ 4 w 28"/>
                <a:gd name="T17" fmla="*/ 11 h 49"/>
                <a:gd name="T18" fmla="*/ 25 w 28"/>
                <a:gd name="T19" fmla="*/ 0 h 49"/>
                <a:gd name="T20" fmla="*/ 28 w 28"/>
                <a:gd name="T21" fmla="*/ 0 h 49"/>
                <a:gd name="T22" fmla="*/ 4 w 28"/>
                <a:gd name="T23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1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>
                <a:gd name="T0" fmla="*/ 14 w 21"/>
                <a:gd name="T1" fmla="*/ 3 h 7"/>
                <a:gd name="T2" fmla="*/ 18 w 21"/>
                <a:gd name="T3" fmla="*/ 3 h 7"/>
                <a:gd name="T4" fmla="*/ 21 w 21"/>
                <a:gd name="T5" fmla="*/ 0 h 7"/>
                <a:gd name="T6" fmla="*/ 18 w 21"/>
                <a:gd name="T7" fmla="*/ 3 h 7"/>
                <a:gd name="T8" fmla="*/ 14 w 21"/>
                <a:gd name="T9" fmla="*/ 3 h 7"/>
                <a:gd name="T10" fmla="*/ 7 w 21"/>
                <a:gd name="T11" fmla="*/ 3 h 7"/>
                <a:gd name="T12" fmla="*/ 0 w 21"/>
                <a:gd name="T13" fmla="*/ 7 h 7"/>
                <a:gd name="T14" fmla="*/ 7 w 21"/>
                <a:gd name="T15" fmla="*/ 3 h 7"/>
                <a:gd name="T16" fmla="*/ 14 w 21"/>
                <a:gd name="T17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2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>
                <a:gd name="T0" fmla="*/ 7 w 25"/>
                <a:gd name="T1" fmla="*/ 7 h 11"/>
                <a:gd name="T2" fmla="*/ 4 w 25"/>
                <a:gd name="T3" fmla="*/ 7 h 11"/>
                <a:gd name="T4" fmla="*/ 4 w 25"/>
                <a:gd name="T5" fmla="*/ 4 h 11"/>
                <a:gd name="T6" fmla="*/ 0 w 25"/>
                <a:gd name="T7" fmla="*/ 0 h 11"/>
                <a:gd name="T8" fmla="*/ 4 w 25"/>
                <a:gd name="T9" fmla="*/ 4 h 11"/>
                <a:gd name="T10" fmla="*/ 7 w 25"/>
                <a:gd name="T11" fmla="*/ 7 h 11"/>
                <a:gd name="T12" fmla="*/ 7 w 25"/>
                <a:gd name="T13" fmla="*/ 7 h 11"/>
                <a:gd name="T14" fmla="*/ 11 w 25"/>
                <a:gd name="T15" fmla="*/ 7 h 11"/>
                <a:gd name="T16" fmla="*/ 18 w 25"/>
                <a:gd name="T17" fmla="*/ 7 h 11"/>
                <a:gd name="T18" fmla="*/ 25 w 25"/>
                <a:gd name="T19" fmla="*/ 11 h 11"/>
                <a:gd name="T20" fmla="*/ 22 w 25"/>
                <a:gd name="T21" fmla="*/ 7 h 11"/>
                <a:gd name="T22" fmla="*/ 18 w 25"/>
                <a:gd name="T23" fmla="*/ 7 h 11"/>
                <a:gd name="T24" fmla="*/ 11 w 25"/>
                <a:gd name="T25" fmla="*/ 7 h 11"/>
                <a:gd name="T26" fmla="*/ 7 w 25"/>
                <a:gd name="T2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3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>
                <a:gd name="T0" fmla="*/ 0 w 7"/>
                <a:gd name="T1" fmla="*/ 3 h 3"/>
                <a:gd name="T2" fmla="*/ 7 w 7"/>
                <a:gd name="T3" fmla="*/ 0 h 3"/>
                <a:gd name="T4" fmla="*/ 7 w 7"/>
                <a:gd name="T5" fmla="*/ 0 h 3"/>
                <a:gd name="T6" fmla="*/ 7 w 7"/>
                <a:gd name="T7" fmla="*/ 0 h 3"/>
                <a:gd name="T8" fmla="*/ 0 w 7"/>
                <a:gd name="T9" fmla="*/ 3 h 3"/>
                <a:gd name="T10" fmla="*/ 0 w 7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4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>
                <a:gd name="T0" fmla="*/ 10 w 10"/>
                <a:gd name="T1" fmla="*/ 0 h 10"/>
                <a:gd name="T2" fmla="*/ 10 w 10"/>
                <a:gd name="T3" fmla="*/ 0 h 10"/>
                <a:gd name="T4" fmla="*/ 7 w 10"/>
                <a:gd name="T5" fmla="*/ 3 h 10"/>
                <a:gd name="T6" fmla="*/ 3 w 10"/>
                <a:gd name="T7" fmla="*/ 3 h 10"/>
                <a:gd name="T8" fmla="*/ 0 w 10"/>
                <a:gd name="T9" fmla="*/ 10 h 10"/>
                <a:gd name="T10" fmla="*/ 3 w 10"/>
                <a:gd name="T11" fmla="*/ 7 h 10"/>
                <a:gd name="T12" fmla="*/ 7 w 10"/>
                <a:gd name="T13" fmla="*/ 3 h 10"/>
                <a:gd name="T14" fmla="*/ 10 w 10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5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>
                <a:gd name="T0" fmla="*/ 4 w 4"/>
                <a:gd name="T1" fmla="*/ 7 h 7"/>
                <a:gd name="T2" fmla="*/ 0 w 4"/>
                <a:gd name="T3" fmla="*/ 3 h 7"/>
                <a:gd name="T4" fmla="*/ 0 w 4"/>
                <a:gd name="T5" fmla="*/ 0 h 7"/>
                <a:gd name="T6" fmla="*/ 0 w 4"/>
                <a:gd name="T7" fmla="*/ 3 h 7"/>
                <a:gd name="T8" fmla="*/ 0 w 4"/>
                <a:gd name="T9" fmla="*/ 7 h 7"/>
                <a:gd name="T10" fmla="*/ 4 w 4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6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>
                <a:gd name="T0" fmla="*/ 14 w 21"/>
                <a:gd name="T1" fmla="*/ 4 h 7"/>
                <a:gd name="T2" fmla="*/ 18 w 21"/>
                <a:gd name="T3" fmla="*/ 4 h 7"/>
                <a:gd name="T4" fmla="*/ 21 w 21"/>
                <a:gd name="T5" fmla="*/ 0 h 7"/>
                <a:gd name="T6" fmla="*/ 18 w 21"/>
                <a:gd name="T7" fmla="*/ 4 h 7"/>
                <a:gd name="T8" fmla="*/ 14 w 21"/>
                <a:gd name="T9" fmla="*/ 4 h 7"/>
                <a:gd name="T10" fmla="*/ 7 w 21"/>
                <a:gd name="T11" fmla="*/ 4 h 7"/>
                <a:gd name="T12" fmla="*/ 0 w 21"/>
                <a:gd name="T13" fmla="*/ 7 h 7"/>
                <a:gd name="T14" fmla="*/ 7 w 21"/>
                <a:gd name="T15" fmla="*/ 4 h 7"/>
                <a:gd name="T16" fmla="*/ 14 w 21"/>
                <a:gd name="T17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7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>
                <a:gd name="T0" fmla="*/ 14 w 25"/>
                <a:gd name="T1" fmla="*/ 7 h 10"/>
                <a:gd name="T2" fmla="*/ 18 w 25"/>
                <a:gd name="T3" fmla="*/ 7 h 10"/>
                <a:gd name="T4" fmla="*/ 25 w 25"/>
                <a:gd name="T5" fmla="*/ 0 h 10"/>
                <a:gd name="T6" fmla="*/ 18 w 25"/>
                <a:gd name="T7" fmla="*/ 7 h 10"/>
                <a:gd name="T8" fmla="*/ 14 w 25"/>
                <a:gd name="T9" fmla="*/ 7 h 10"/>
                <a:gd name="T10" fmla="*/ 7 w 25"/>
                <a:gd name="T11" fmla="*/ 10 h 10"/>
                <a:gd name="T12" fmla="*/ 0 w 25"/>
                <a:gd name="T13" fmla="*/ 10 h 10"/>
                <a:gd name="T14" fmla="*/ 4 w 25"/>
                <a:gd name="T15" fmla="*/ 10 h 10"/>
                <a:gd name="T16" fmla="*/ 7 w 25"/>
                <a:gd name="T17" fmla="*/ 10 h 10"/>
                <a:gd name="T18" fmla="*/ 14 w 25"/>
                <a:gd name="T19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8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>
                <a:gd name="T0" fmla="*/ 14 w 14"/>
                <a:gd name="T1" fmla="*/ 0 h 7"/>
                <a:gd name="T2" fmla="*/ 11 w 14"/>
                <a:gd name="T3" fmla="*/ 0 h 7"/>
                <a:gd name="T4" fmla="*/ 7 w 14"/>
                <a:gd name="T5" fmla="*/ 0 h 7"/>
                <a:gd name="T6" fmla="*/ 0 w 14"/>
                <a:gd name="T7" fmla="*/ 3 h 7"/>
                <a:gd name="T8" fmla="*/ 0 w 14"/>
                <a:gd name="T9" fmla="*/ 7 h 7"/>
                <a:gd name="T10" fmla="*/ 0 w 14"/>
                <a:gd name="T11" fmla="*/ 7 h 7"/>
                <a:gd name="T12" fmla="*/ 0 w 14"/>
                <a:gd name="T13" fmla="*/ 7 h 7"/>
                <a:gd name="T14" fmla="*/ 0 w 14"/>
                <a:gd name="T15" fmla="*/ 3 h 7"/>
                <a:gd name="T16" fmla="*/ 7 w 14"/>
                <a:gd name="T17" fmla="*/ 0 h 7"/>
                <a:gd name="T18" fmla="*/ 11 w 14"/>
                <a:gd name="T19" fmla="*/ 0 h 7"/>
                <a:gd name="T20" fmla="*/ 14 w 14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69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>
                <a:gd name="T0" fmla="*/ 14 w 14"/>
                <a:gd name="T1" fmla="*/ 0 h 4"/>
                <a:gd name="T2" fmla="*/ 14 w 14"/>
                <a:gd name="T3" fmla="*/ 0 h 4"/>
                <a:gd name="T4" fmla="*/ 14 w 14"/>
                <a:gd name="T5" fmla="*/ 0 h 4"/>
                <a:gd name="T6" fmla="*/ 14 w 14"/>
                <a:gd name="T7" fmla="*/ 0 h 4"/>
                <a:gd name="T8" fmla="*/ 14 w 14"/>
                <a:gd name="T9" fmla="*/ 0 h 4"/>
                <a:gd name="T10" fmla="*/ 7 w 14"/>
                <a:gd name="T11" fmla="*/ 0 h 4"/>
                <a:gd name="T12" fmla="*/ 0 w 14"/>
                <a:gd name="T13" fmla="*/ 4 h 4"/>
                <a:gd name="T14" fmla="*/ 7 w 14"/>
                <a:gd name="T15" fmla="*/ 0 h 4"/>
                <a:gd name="T16" fmla="*/ 14 w 14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0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>
                <a:gd name="T0" fmla="*/ 10 w 10"/>
                <a:gd name="T1" fmla="*/ 4 h 4"/>
                <a:gd name="T2" fmla="*/ 3 w 10"/>
                <a:gd name="T3" fmla="*/ 4 h 4"/>
                <a:gd name="T4" fmla="*/ 0 w 10"/>
                <a:gd name="T5" fmla="*/ 0 h 4"/>
                <a:gd name="T6" fmla="*/ 3 w 10"/>
                <a:gd name="T7" fmla="*/ 4 h 4"/>
                <a:gd name="T8" fmla="*/ 10 w 10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1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>
                <a:gd name="T0" fmla="*/ 28 w 138"/>
                <a:gd name="T1" fmla="*/ 43 h 85"/>
                <a:gd name="T2" fmla="*/ 32 w 138"/>
                <a:gd name="T3" fmla="*/ 32 h 85"/>
                <a:gd name="T4" fmla="*/ 36 w 138"/>
                <a:gd name="T5" fmla="*/ 32 h 85"/>
                <a:gd name="T6" fmla="*/ 39 w 138"/>
                <a:gd name="T7" fmla="*/ 29 h 85"/>
                <a:gd name="T8" fmla="*/ 46 w 138"/>
                <a:gd name="T9" fmla="*/ 25 h 85"/>
                <a:gd name="T10" fmla="*/ 53 w 138"/>
                <a:gd name="T11" fmla="*/ 22 h 85"/>
                <a:gd name="T12" fmla="*/ 57 w 138"/>
                <a:gd name="T13" fmla="*/ 15 h 85"/>
                <a:gd name="T14" fmla="*/ 60 w 138"/>
                <a:gd name="T15" fmla="*/ 8 h 85"/>
                <a:gd name="T16" fmla="*/ 60 w 138"/>
                <a:gd name="T17" fmla="*/ 8 h 85"/>
                <a:gd name="T18" fmla="*/ 67 w 138"/>
                <a:gd name="T19" fmla="*/ 11 h 85"/>
                <a:gd name="T20" fmla="*/ 71 w 138"/>
                <a:gd name="T21" fmla="*/ 11 h 85"/>
                <a:gd name="T22" fmla="*/ 74 w 138"/>
                <a:gd name="T23" fmla="*/ 11 h 85"/>
                <a:gd name="T24" fmla="*/ 78 w 138"/>
                <a:gd name="T25" fmla="*/ 11 h 85"/>
                <a:gd name="T26" fmla="*/ 88 w 138"/>
                <a:gd name="T27" fmla="*/ 11 h 85"/>
                <a:gd name="T28" fmla="*/ 95 w 138"/>
                <a:gd name="T29" fmla="*/ 11 h 85"/>
                <a:gd name="T30" fmla="*/ 106 w 138"/>
                <a:gd name="T31" fmla="*/ 11 h 85"/>
                <a:gd name="T32" fmla="*/ 117 w 138"/>
                <a:gd name="T33" fmla="*/ 8 h 85"/>
                <a:gd name="T34" fmla="*/ 127 w 138"/>
                <a:gd name="T35" fmla="*/ 0 h 85"/>
                <a:gd name="T36" fmla="*/ 138 w 138"/>
                <a:gd name="T37" fmla="*/ 0 h 85"/>
                <a:gd name="T38" fmla="*/ 138 w 138"/>
                <a:gd name="T39" fmla="*/ 0 h 85"/>
                <a:gd name="T40" fmla="*/ 127 w 138"/>
                <a:gd name="T41" fmla="*/ 0 h 85"/>
                <a:gd name="T42" fmla="*/ 120 w 138"/>
                <a:gd name="T43" fmla="*/ 8 h 85"/>
                <a:gd name="T44" fmla="*/ 106 w 138"/>
                <a:gd name="T45" fmla="*/ 11 h 85"/>
                <a:gd name="T46" fmla="*/ 95 w 138"/>
                <a:gd name="T47" fmla="*/ 15 h 85"/>
                <a:gd name="T48" fmla="*/ 88 w 138"/>
                <a:gd name="T49" fmla="*/ 11 h 85"/>
                <a:gd name="T50" fmla="*/ 81 w 138"/>
                <a:gd name="T51" fmla="*/ 11 h 85"/>
                <a:gd name="T52" fmla="*/ 78 w 138"/>
                <a:gd name="T53" fmla="*/ 11 h 85"/>
                <a:gd name="T54" fmla="*/ 71 w 138"/>
                <a:gd name="T55" fmla="*/ 11 h 85"/>
                <a:gd name="T56" fmla="*/ 67 w 138"/>
                <a:gd name="T57" fmla="*/ 11 h 85"/>
                <a:gd name="T58" fmla="*/ 64 w 138"/>
                <a:gd name="T59" fmla="*/ 11 h 85"/>
                <a:gd name="T60" fmla="*/ 60 w 138"/>
                <a:gd name="T61" fmla="*/ 8 h 85"/>
                <a:gd name="T62" fmla="*/ 57 w 138"/>
                <a:gd name="T63" fmla="*/ 15 h 85"/>
                <a:gd name="T64" fmla="*/ 53 w 138"/>
                <a:gd name="T65" fmla="*/ 22 h 85"/>
                <a:gd name="T66" fmla="*/ 46 w 138"/>
                <a:gd name="T67" fmla="*/ 29 h 85"/>
                <a:gd name="T68" fmla="*/ 39 w 138"/>
                <a:gd name="T69" fmla="*/ 32 h 85"/>
                <a:gd name="T70" fmla="*/ 36 w 138"/>
                <a:gd name="T71" fmla="*/ 32 h 85"/>
                <a:gd name="T72" fmla="*/ 36 w 138"/>
                <a:gd name="T73" fmla="*/ 32 h 85"/>
                <a:gd name="T74" fmla="*/ 28 w 138"/>
                <a:gd name="T75" fmla="*/ 43 h 85"/>
                <a:gd name="T76" fmla="*/ 11 w 138"/>
                <a:gd name="T77" fmla="*/ 46 h 85"/>
                <a:gd name="T78" fmla="*/ 11 w 138"/>
                <a:gd name="T79" fmla="*/ 67 h 85"/>
                <a:gd name="T80" fmla="*/ 0 w 138"/>
                <a:gd name="T81" fmla="*/ 85 h 85"/>
                <a:gd name="T82" fmla="*/ 0 w 138"/>
                <a:gd name="T83" fmla="*/ 82 h 85"/>
                <a:gd name="T84" fmla="*/ 11 w 138"/>
                <a:gd name="T85" fmla="*/ 64 h 85"/>
                <a:gd name="T86" fmla="*/ 11 w 138"/>
                <a:gd name="T87" fmla="*/ 43 h 85"/>
                <a:gd name="T88" fmla="*/ 21 w 138"/>
                <a:gd name="T89" fmla="*/ 43 h 85"/>
                <a:gd name="T90" fmla="*/ 28 w 138"/>
                <a:gd name="T91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2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>
                <a:gd name="T0" fmla="*/ 24 w 24"/>
                <a:gd name="T1" fmla="*/ 0 h 21"/>
                <a:gd name="T2" fmla="*/ 24 w 24"/>
                <a:gd name="T3" fmla="*/ 0 h 21"/>
                <a:gd name="T4" fmla="*/ 24 w 24"/>
                <a:gd name="T5" fmla="*/ 0 h 21"/>
                <a:gd name="T6" fmla="*/ 7 w 24"/>
                <a:gd name="T7" fmla="*/ 17 h 21"/>
                <a:gd name="T8" fmla="*/ 7 w 24"/>
                <a:gd name="T9" fmla="*/ 17 h 21"/>
                <a:gd name="T10" fmla="*/ 3 w 24"/>
                <a:gd name="T11" fmla="*/ 17 h 21"/>
                <a:gd name="T12" fmla="*/ 0 w 24"/>
                <a:gd name="T13" fmla="*/ 21 h 21"/>
                <a:gd name="T14" fmla="*/ 3 w 24"/>
                <a:gd name="T15" fmla="*/ 17 h 21"/>
                <a:gd name="T16" fmla="*/ 7 w 24"/>
                <a:gd name="T17" fmla="*/ 17 h 21"/>
                <a:gd name="T18" fmla="*/ 7 w 24"/>
                <a:gd name="T19" fmla="*/ 17 h 21"/>
                <a:gd name="T20" fmla="*/ 24 w 24"/>
                <a:gd name="T2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3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>
                <a:gd name="T0" fmla="*/ 3 w 18"/>
                <a:gd name="T1" fmla="*/ 7 h 29"/>
                <a:gd name="T2" fmla="*/ 18 w 18"/>
                <a:gd name="T3" fmla="*/ 25 h 29"/>
                <a:gd name="T4" fmla="*/ 18 w 18"/>
                <a:gd name="T5" fmla="*/ 29 h 29"/>
                <a:gd name="T6" fmla="*/ 14 w 18"/>
                <a:gd name="T7" fmla="*/ 25 h 29"/>
                <a:gd name="T8" fmla="*/ 11 w 18"/>
                <a:gd name="T9" fmla="*/ 18 h 29"/>
                <a:gd name="T10" fmla="*/ 7 w 18"/>
                <a:gd name="T11" fmla="*/ 15 h 29"/>
                <a:gd name="T12" fmla="*/ 3 w 18"/>
                <a:gd name="T13" fmla="*/ 11 h 29"/>
                <a:gd name="T14" fmla="*/ 3 w 18"/>
                <a:gd name="T15" fmla="*/ 7 h 29"/>
                <a:gd name="T16" fmla="*/ 0 w 18"/>
                <a:gd name="T17" fmla="*/ 4 h 29"/>
                <a:gd name="T18" fmla="*/ 0 w 18"/>
                <a:gd name="T19" fmla="*/ 0 h 29"/>
                <a:gd name="T20" fmla="*/ 0 w 18"/>
                <a:gd name="T21" fmla="*/ 0 h 29"/>
                <a:gd name="T22" fmla="*/ 0 w 18"/>
                <a:gd name="T23" fmla="*/ 0 h 29"/>
                <a:gd name="T24" fmla="*/ 3 w 18"/>
                <a:gd name="T2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4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>
                <a:gd name="T0" fmla="*/ 0 w 3"/>
                <a:gd name="T1" fmla="*/ 7 h 7"/>
                <a:gd name="T2" fmla="*/ 3 w 3"/>
                <a:gd name="T3" fmla="*/ 7 h 7"/>
                <a:gd name="T4" fmla="*/ 3 w 3"/>
                <a:gd name="T5" fmla="*/ 4 h 7"/>
                <a:gd name="T6" fmla="*/ 3 w 3"/>
                <a:gd name="T7" fmla="*/ 4 h 7"/>
                <a:gd name="T8" fmla="*/ 3 w 3"/>
                <a:gd name="T9" fmla="*/ 4 h 7"/>
                <a:gd name="T10" fmla="*/ 3 w 3"/>
                <a:gd name="T11" fmla="*/ 0 h 7"/>
                <a:gd name="T12" fmla="*/ 3 w 3"/>
                <a:gd name="T13" fmla="*/ 4 h 7"/>
                <a:gd name="T14" fmla="*/ 3 w 3"/>
                <a:gd name="T15" fmla="*/ 4 h 7"/>
                <a:gd name="T16" fmla="*/ 3 w 3"/>
                <a:gd name="T17" fmla="*/ 4 h 7"/>
                <a:gd name="T18" fmla="*/ 0 w 3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5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>
                <a:gd name="T0" fmla="*/ 3 w 3"/>
                <a:gd name="T1" fmla="*/ 0 h 4"/>
                <a:gd name="T2" fmla="*/ 3 w 3"/>
                <a:gd name="T3" fmla="*/ 0 h 4"/>
                <a:gd name="T4" fmla="*/ 0 w 3"/>
                <a:gd name="T5" fmla="*/ 4 h 4"/>
                <a:gd name="T6" fmla="*/ 0 w 3"/>
                <a:gd name="T7" fmla="*/ 4 h 4"/>
                <a:gd name="T8" fmla="*/ 0 w 3"/>
                <a:gd name="T9" fmla="*/ 4 h 4"/>
                <a:gd name="T10" fmla="*/ 3 w 3"/>
                <a:gd name="T11" fmla="*/ 0 h 4"/>
                <a:gd name="T12" fmla="*/ 3 w 3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6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>
                <a:gd name="T0" fmla="*/ 0 w 11"/>
                <a:gd name="T1" fmla="*/ 22 h 22"/>
                <a:gd name="T2" fmla="*/ 0 w 11"/>
                <a:gd name="T3" fmla="*/ 18 h 22"/>
                <a:gd name="T4" fmla="*/ 0 w 11"/>
                <a:gd name="T5" fmla="*/ 15 h 22"/>
                <a:gd name="T6" fmla="*/ 4 w 11"/>
                <a:gd name="T7" fmla="*/ 11 h 22"/>
                <a:gd name="T8" fmla="*/ 4 w 11"/>
                <a:gd name="T9" fmla="*/ 8 h 22"/>
                <a:gd name="T10" fmla="*/ 4 w 11"/>
                <a:gd name="T11" fmla="*/ 4 h 22"/>
                <a:gd name="T12" fmla="*/ 0 w 11"/>
                <a:gd name="T13" fmla="*/ 8 h 22"/>
                <a:gd name="T14" fmla="*/ 0 w 11"/>
                <a:gd name="T15" fmla="*/ 4 h 22"/>
                <a:gd name="T16" fmla="*/ 4 w 11"/>
                <a:gd name="T17" fmla="*/ 4 h 22"/>
                <a:gd name="T18" fmla="*/ 11 w 11"/>
                <a:gd name="T19" fmla="*/ 0 h 22"/>
                <a:gd name="T20" fmla="*/ 7 w 11"/>
                <a:gd name="T21" fmla="*/ 4 h 22"/>
                <a:gd name="T22" fmla="*/ 4 w 11"/>
                <a:gd name="T23" fmla="*/ 4 h 22"/>
                <a:gd name="T24" fmla="*/ 4 w 11"/>
                <a:gd name="T25" fmla="*/ 8 h 22"/>
                <a:gd name="T26" fmla="*/ 4 w 11"/>
                <a:gd name="T27" fmla="*/ 11 h 22"/>
                <a:gd name="T28" fmla="*/ 0 w 11"/>
                <a:gd name="T29" fmla="*/ 15 h 22"/>
                <a:gd name="T30" fmla="*/ 0 w 11"/>
                <a:gd name="T31" fmla="*/ 18 h 22"/>
                <a:gd name="T32" fmla="*/ 0 w 11"/>
                <a:gd name="T3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7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>
                <a:gd name="T0" fmla="*/ 7 w 7"/>
                <a:gd name="T1" fmla="*/ 14 h 14"/>
                <a:gd name="T2" fmla="*/ 3 w 7"/>
                <a:gd name="T3" fmla="*/ 7 h 14"/>
                <a:gd name="T4" fmla="*/ 0 w 7"/>
                <a:gd name="T5" fmla="*/ 0 h 14"/>
                <a:gd name="T6" fmla="*/ 3 w 7"/>
                <a:gd name="T7" fmla="*/ 7 h 14"/>
                <a:gd name="T8" fmla="*/ 7 w 7"/>
                <a:gd name="T9" fmla="*/ 10 h 14"/>
                <a:gd name="T10" fmla="*/ 7 w 7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8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>
                <a:gd name="T0" fmla="*/ 7 w 7"/>
                <a:gd name="T1" fmla="*/ 7 h 7"/>
                <a:gd name="T2" fmla="*/ 3 w 7"/>
                <a:gd name="T3" fmla="*/ 4 h 7"/>
                <a:gd name="T4" fmla="*/ 0 w 7"/>
                <a:gd name="T5" fmla="*/ 0 h 7"/>
                <a:gd name="T6" fmla="*/ 3 w 7"/>
                <a:gd name="T7" fmla="*/ 4 h 7"/>
                <a:gd name="T8" fmla="*/ 7 w 7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79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>
                <a:gd name="T0" fmla="*/ 7 w 7"/>
                <a:gd name="T1" fmla="*/ 7 h 7"/>
                <a:gd name="T2" fmla="*/ 7 w 7"/>
                <a:gd name="T3" fmla="*/ 4 h 7"/>
                <a:gd name="T4" fmla="*/ 7 w 7"/>
                <a:gd name="T5" fmla="*/ 4 h 7"/>
                <a:gd name="T6" fmla="*/ 3 w 7"/>
                <a:gd name="T7" fmla="*/ 4 h 7"/>
                <a:gd name="T8" fmla="*/ 3 w 7"/>
                <a:gd name="T9" fmla="*/ 4 h 7"/>
                <a:gd name="T10" fmla="*/ 0 w 7"/>
                <a:gd name="T11" fmla="*/ 0 h 7"/>
                <a:gd name="T12" fmla="*/ 3 w 7"/>
                <a:gd name="T13" fmla="*/ 4 h 7"/>
                <a:gd name="T14" fmla="*/ 7 w 7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0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>
                <a:gd name="T0" fmla="*/ 7 w 7"/>
                <a:gd name="T1" fmla="*/ 7 h 7"/>
                <a:gd name="T2" fmla="*/ 4 w 7"/>
                <a:gd name="T3" fmla="*/ 4 h 7"/>
                <a:gd name="T4" fmla="*/ 0 w 7"/>
                <a:gd name="T5" fmla="*/ 0 h 7"/>
                <a:gd name="T6" fmla="*/ 0 w 7"/>
                <a:gd name="T7" fmla="*/ 0 h 7"/>
                <a:gd name="T8" fmla="*/ 0 w 7"/>
                <a:gd name="T9" fmla="*/ 0 h 7"/>
                <a:gd name="T10" fmla="*/ 4 w 7"/>
                <a:gd name="T11" fmla="*/ 4 h 7"/>
                <a:gd name="T12" fmla="*/ 7 w 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1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3 h 7"/>
                <a:gd name="T4" fmla="*/ 4 w 4"/>
                <a:gd name="T5" fmla="*/ 0 h 7"/>
                <a:gd name="T6" fmla="*/ 0 w 4"/>
                <a:gd name="T7" fmla="*/ 3 h 7"/>
                <a:gd name="T8" fmla="*/ 0 w 4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2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>
                <a:gd name="T0" fmla="*/ 0 w 11"/>
                <a:gd name="T1" fmla="*/ 0 h 7"/>
                <a:gd name="T2" fmla="*/ 0 w 11"/>
                <a:gd name="T3" fmla="*/ 0 h 7"/>
                <a:gd name="T4" fmla="*/ 0 w 11"/>
                <a:gd name="T5" fmla="*/ 4 h 7"/>
                <a:gd name="T6" fmla="*/ 4 w 11"/>
                <a:gd name="T7" fmla="*/ 7 h 7"/>
                <a:gd name="T8" fmla="*/ 11 w 11"/>
                <a:gd name="T9" fmla="*/ 7 h 7"/>
                <a:gd name="T10" fmla="*/ 4 w 11"/>
                <a:gd name="T11" fmla="*/ 7 h 7"/>
                <a:gd name="T12" fmla="*/ 0 w 11"/>
                <a:gd name="T13" fmla="*/ 4 h 7"/>
                <a:gd name="T14" fmla="*/ 0 w 11"/>
                <a:gd name="T15" fmla="*/ 0 h 7"/>
                <a:gd name="T16" fmla="*/ 0 w 11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3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>
                <a:gd name="T0" fmla="*/ 8 w 11"/>
                <a:gd name="T1" fmla="*/ 3 h 10"/>
                <a:gd name="T2" fmla="*/ 4 w 11"/>
                <a:gd name="T3" fmla="*/ 3 h 10"/>
                <a:gd name="T4" fmla="*/ 4 w 11"/>
                <a:gd name="T5" fmla="*/ 7 h 10"/>
                <a:gd name="T6" fmla="*/ 4 w 11"/>
                <a:gd name="T7" fmla="*/ 7 h 10"/>
                <a:gd name="T8" fmla="*/ 0 w 11"/>
                <a:gd name="T9" fmla="*/ 10 h 10"/>
                <a:gd name="T10" fmla="*/ 4 w 11"/>
                <a:gd name="T11" fmla="*/ 7 h 10"/>
                <a:gd name="T12" fmla="*/ 4 w 11"/>
                <a:gd name="T13" fmla="*/ 3 h 10"/>
                <a:gd name="T14" fmla="*/ 4 w 11"/>
                <a:gd name="T15" fmla="*/ 3 h 10"/>
                <a:gd name="T16" fmla="*/ 8 w 11"/>
                <a:gd name="T17" fmla="*/ 3 h 10"/>
                <a:gd name="T18" fmla="*/ 8 w 11"/>
                <a:gd name="T19" fmla="*/ 3 h 10"/>
                <a:gd name="T20" fmla="*/ 11 w 11"/>
                <a:gd name="T21" fmla="*/ 0 h 10"/>
                <a:gd name="T22" fmla="*/ 11 w 11"/>
                <a:gd name="T23" fmla="*/ 0 h 10"/>
                <a:gd name="T24" fmla="*/ 11 w 11"/>
                <a:gd name="T25" fmla="*/ 3 h 10"/>
                <a:gd name="T26" fmla="*/ 11 w 11"/>
                <a:gd name="T27" fmla="*/ 3 h 10"/>
                <a:gd name="T28" fmla="*/ 8 w 11"/>
                <a:gd name="T2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4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>
                <a:gd name="T0" fmla="*/ 0 h 11"/>
                <a:gd name="T1" fmla="*/ 4 h 11"/>
                <a:gd name="T2" fmla="*/ 4 h 11"/>
                <a:gd name="T3" fmla="*/ 8 h 11"/>
                <a:gd name="T4" fmla="*/ 11 h 11"/>
                <a:gd name="T5" fmla="*/ 11 h 11"/>
                <a:gd name="T6" fmla="*/ 11 h 11"/>
                <a:gd name="T7" fmla="*/ 8 h 11"/>
                <a:gd name="T8" fmla="*/ 4 h 11"/>
                <a:gd name="T9" fmla="*/ 0 h 1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5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>
                <a:gd name="T0" fmla="*/ 4 w 53"/>
                <a:gd name="T1" fmla="*/ 42 h 42"/>
                <a:gd name="T2" fmla="*/ 4 w 53"/>
                <a:gd name="T3" fmla="*/ 42 h 42"/>
                <a:gd name="T4" fmla="*/ 11 w 53"/>
                <a:gd name="T5" fmla="*/ 38 h 42"/>
                <a:gd name="T6" fmla="*/ 18 w 53"/>
                <a:gd name="T7" fmla="*/ 35 h 42"/>
                <a:gd name="T8" fmla="*/ 25 w 53"/>
                <a:gd name="T9" fmla="*/ 31 h 42"/>
                <a:gd name="T10" fmla="*/ 35 w 53"/>
                <a:gd name="T11" fmla="*/ 28 h 42"/>
                <a:gd name="T12" fmla="*/ 42 w 53"/>
                <a:gd name="T13" fmla="*/ 21 h 42"/>
                <a:gd name="T14" fmla="*/ 49 w 53"/>
                <a:gd name="T15" fmla="*/ 10 h 42"/>
                <a:gd name="T16" fmla="*/ 53 w 53"/>
                <a:gd name="T17" fmla="*/ 0 h 42"/>
                <a:gd name="T18" fmla="*/ 49 w 53"/>
                <a:gd name="T19" fmla="*/ 10 h 42"/>
                <a:gd name="T20" fmla="*/ 42 w 53"/>
                <a:gd name="T21" fmla="*/ 21 h 42"/>
                <a:gd name="T22" fmla="*/ 35 w 53"/>
                <a:gd name="T23" fmla="*/ 28 h 42"/>
                <a:gd name="T24" fmla="*/ 25 w 53"/>
                <a:gd name="T25" fmla="*/ 31 h 42"/>
                <a:gd name="T26" fmla="*/ 18 w 53"/>
                <a:gd name="T27" fmla="*/ 35 h 42"/>
                <a:gd name="T28" fmla="*/ 7 w 53"/>
                <a:gd name="T29" fmla="*/ 38 h 42"/>
                <a:gd name="T30" fmla="*/ 4 w 53"/>
                <a:gd name="T31" fmla="*/ 42 h 42"/>
                <a:gd name="T32" fmla="*/ 0 w 53"/>
                <a:gd name="T33" fmla="*/ 42 h 42"/>
                <a:gd name="T34" fmla="*/ 0 w 53"/>
                <a:gd name="T35" fmla="*/ 42 h 42"/>
                <a:gd name="T36" fmla="*/ 4 w 53"/>
                <a:gd name="T3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6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>
                <a:gd name="T0" fmla="*/ 7 w 91"/>
                <a:gd name="T1" fmla="*/ 49 h 56"/>
                <a:gd name="T2" fmla="*/ 10 w 91"/>
                <a:gd name="T3" fmla="*/ 46 h 56"/>
                <a:gd name="T4" fmla="*/ 10 w 91"/>
                <a:gd name="T5" fmla="*/ 42 h 56"/>
                <a:gd name="T6" fmla="*/ 14 w 91"/>
                <a:gd name="T7" fmla="*/ 39 h 56"/>
                <a:gd name="T8" fmla="*/ 21 w 91"/>
                <a:gd name="T9" fmla="*/ 32 h 56"/>
                <a:gd name="T10" fmla="*/ 24 w 91"/>
                <a:gd name="T11" fmla="*/ 25 h 56"/>
                <a:gd name="T12" fmla="*/ 28 w 91"/>
                <a:gd name="T13" fmla="*/ 21 h 56"/>
                <a:gd name="T14" fmla="*/ 31 w 91"/>
                <a:gd name="T15" fmla="*/ 18 h 56"/>
                <a:gd name="T16" fmla="*/ 38 w 91"/>
                <a:gd name="T17" fmla="*/ 18 h 56"/>
                <a:gd name="T18" fmla="*/ 56 w 91"/>
                <a:gd name="T19" fmla="*/ 10 h 56"/>
                <a:gd name="T20" fmla="*/ 77 w 91"/>
                <a:gd name="T21" fmla="*/ 3 h 56"/>
                <a:gd name="T22" fmla="*/ 91 w 91"/>
                <a:gd name="T23" fmla="*/ 0 h 56"/>
                <a:gd name="T24" fmla="*/ 91 w 91"/>
                <a:gd name="T25" fmla="*/ 0 h 56"/>
                <a:gd name="T26" fmla="*/ 91 w 91"/>
                <a:gd name="T27" fmla="*/ 0 h 56"/>
                <a:gd name="T28" fmla="*/ 77 w 91"/>
                <a:gd name="T29" fmla="*/ 3 h 56"/>
                <a:gd name="T30" fmla="*/ 59 w 91"/>
                <a:gd name="T31" fmla="*/ 10 h 56"/>
                <a:gd name="T32" fmla="*/ 42 w 91"/>
                <a:gd name="T33" fmla="*/ 14 h 56"/>
                <a:gd name="T34" fmla="*/ 35 w 91"/>
                <a:gd name="T35" fmla="*/ 18 h 56"/>
                <a:gd name="T36" fmla="*/ 31 w 91"/>
                <a:gd name="T37" fmla="*/ 21 h 56"/>
                <a:gd name="T38" fmla="*/ 24 w 91"/>
                <a:gd name="T39" fmla="*/ 25 h 56"/>
                <a:gd name="T40" fmla="*/ 21 w 91"/>
                <a:gd name="T41" fmla="*/ 32 h 56"/>
                <a:gd name="T42" fmla="*/ 17 w 91"/>
                <a:gd name="T43" fmla="*/ 39 h 56"/>
                <a:gd name="T44" fmla="*/ 14 w 91"/>
                <a:gd name="T45" fmla="*/ 42 h 56"/>
                <a:gd name="T46" fmla="*/ 10 w 91"/>
                <a:gd name="T47" fmla="*/ 46 h 56"/>
                <a:gd name="T48" fmla="*/ 7 w 91"/>
                <a:gd name="T49" fmla="*/ 49 h 56"/>
                <a:gd name="T50" fmla="*/ 7 w 91"/>
                <a:gd name="T51" fmla="*/ 49 h 56"/>
                <a:gd name="T52" fmla="*/ 7 w 91"/>
                <a:gd name="T53" fmla="*/ 53 h 56"/>
                <a:gd name="T54" fmla="*/ 3 w 91"/>
                <a:gd name="T55" fmla="*/ 53 h 56"/>
                <a:gd name="T56" fmla="*/ 0 w 91"/>
                <a:gd name="T57" fmla="*/ 56 h 56"/>
                <a:gd name="T58" fmla="*/ 0 w 91"/>
                <a:gd name="T59" fmla="*/ 56 h 56"/>
                <a:gd name="T60" fmla="*/ 0 w 91"/>
                <a:gd name="T61" fmla="*/ 53 h 56"/>
                <a:gd name="T62" fmla="*/ 3 w 91"/>
                <a:gd name="T63" fmla="*/ 53 h 56"/>
                <a:gd name="T64" fmla="*/ 3 w 91"/>
                <a:gd name="T65" fmla="*/ 53 h 56"/>
                <a:gd name="T66" fmla="*/ 7 w 91"/>
                <a:gd name="T67" fmla="*/ 4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7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>
                <a:gd name="T0" fmla="*/ 0 w 18"/>
                <a:gd name="T1" fmla="*/ 0 h 25"/>
                <a:gd name="T2" fmla="*/ 0 w 18"/>
                <a:gd name="T3" fmla="*/ 0 h 25"/>
                <a:gd name="T4" fmla="*/ 4 w 18"/>
                <a:gd name="T5" fmla="*/ 3 h 25"/>
                <a:gd name="T6" fmla="*/ 7 w 18"/>
                <a:gd name="T7" fmla="*/ 10 h 25"/>
                <a:gd name="T8" fmla="*/ 11 w 18"/>
                <a:gd name="T9" fmla="*/ 18 h 25"/>
                <a:gd name="T10" fmla="*/ 14 w 18"/>
                <a:gd name="T11" fmla="*/ 21 h 25"/>
                <a:gd name="T12" fmla="*/ 18 w 18"/>
                <a:gd name="T13" fmla="*/ 25 h 25"/>
                <a:gd name="T14" fmla="*/ 14 w 18"/>
                <a:gd name="T15" fmla="*/ 21 h 25"/>
                <a:gd name="T16" fmla="*/ 11 w 18"/>
                <a:gd name="T17" fmla="*/ 18 h 25"/>
                <a:gd name="T18" fmla="*/ 7 w 18"/>
                <a:gd name="T19" fmla="*/ 10 h 25"/>
                <a:gd name="T20" fmla="*/ 4 w 18"/>
                <a:gd name="T21" fmla="*/ 3 h 25"/>
                <a:gd name="T22" fmla="*/ 0 w 18"/>
                <a:gd name="T23" fmla="*/ 0 h 25"/>
                <a:gd name="T24" fmla="*/ 0 w 18"/>
                <a:gd name="T2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8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>
                <a:gd name="T0" fmla="*/ 88 w 116"/>
                <a:gd name="T1" fmla="*/ 191 h 194"/>
                <a:gd name="T2" fmla="*/ 81 w 116"/>
                <a:gd name="T3" fmla="*/ 191 h 194"/>
                <a:gd name="T4" fmla="*/ 63 w 116"/>
                <a:gd name="T5" fmla="*/ 194 h 194"/>
                <a:gd name="T6" fmla="*/ 60 w 116"/>
                <a:gd name="T7" fmla="*/ 194 h 194"/>
                <a:gd name="T8" fmla="*/ 53 w 116"/>
                <a:gd name="T9" fmla="*/ 194 h 194"/>
                <a:gd name="T10" fmla="*/ 42 w 116"/>
                <a:gd name="T11" fmla="*/ 187 h 194"/>
                <a:gd name="T12" fmla="*/ 31 w 116"/>
                <a:gd name="T13" fmla="*/ 169 h 194"/>
                <a:gd name="T14" fmla="*/ 24 w 116"/>
                <a:gd name="T15" fmla="*/ 155 h 194"/>
                <a:gd name="T16" fmla="*/ 24 w 116"/>
                <a:gd name="T17" fmla="*/ 145 h 194"/>
                <a:gd name="T18" fmla="*/ 21 w 116"/>
                <a:gd name="T19" fmla="*/ 131 h 194"/>
                <a:gd name="T20" fmla="*/ 21 w 116"/>
                <a:gd name="T21" fmla="*/ 120 h 194"/>
                <a:gd name="T22" fmla="*/ 28 w 116"/>
                <a:gd name="T23" fmla="*/ 117 h 194"/>
                <a:gd name="T24" fmla="*/ 24 w 116"/>
                <a:gd name="T25" fmla="*/ 113 h 194"/>
                <a:gd name="T26" fmla="*/ 21 w 116"/>
                <a:gd name="T27" fmla="*/ 103 h 194"/>
                <a:gd name="T28" fmla="*/ 21 w 116"/>
                <a:gd name="T29" fmla="*/ 92 h 194"/>
                <a:gd name="T30" fmla="*/ 24 w 116"/>
                <a:gd name="T31" fmla="*/ 88 h 194"/>
                <a:gd name="T32" fmla="*/ 17 w 116"/>
                <a:gd name="T33" fmla="*/ 85 h 194"/>
                <a:gd name="T34" fmla="*/ 7 w 116"/>
                <a:gd name="T35" fmla="*/ 71 h 194"/>
                <a:gd name="T36" fmla="*/ 0 w 116"/>
                <a:gd name="T37" fmla="*/ 43 h 194"/>
                <a:gd name="T38" fmla="*/ 7 w 116"/>
                <a:gd name="T39" fmla="*/ 25 h 194"/>
                <a:gd name="T40" fmla="*/ 14 w 116"/>
                <a:gd name="T41" fmla="*/ 14 h 194"/>
                <a:gd name="T42" fmla="*/ 31 w 116"/>
                <a:gd name="T43" fmla="*/ 7 h 194"/>
                <a:gd name="T44" fmla="*/ 56 w 116"/>
                <a:gd name="T45" fmla="*/ 0 h 194"/>
                <a:gd name="T46" fmla="*/ 63 w 116"/>
                <a:gd name="T47" fmla="*/ 4 h 194"/>
                <a:gd name="T48" fmla="*/ 77 w 116"/>
                <a:gd name="T49" fmla="*/ 7 h 194"/>
                <a:gd name="T50" fmla="*/ 88 w 116"/>
                <a:gd name="T51" fmla="*/ 18 h 194"/>
                <a:gd name="T52" fmla="*/ 88 w 116"/>
                <a:gd name="T53" fmla="*/ 29 h 194"/>
                <a:gd name="T54" fmla="*/ 84 w 116"/>
                <a:gd name="T55" fmla="*/ 36 h 194"/>
                <a:gd name="T56" fmla="*/ 74 w 116"/>
                <a:gd name="T57" fmla="*/ 43 h 194"/>
                <a:gd name="T58" fmla="*/ 67 w 116"/>
                <a:gd name="T59" fmla="*/ 43 h 194"/>
                <a:gd name="T60" fmla="*/ 53 w 116"/>
                <a:gd name="T61" fmla="*/ 43 h 194"/>
                <a:gd name="T62" fmla="*/ 45 w 116"/>
                <a:gd name="T63" fmla="*/ 50 h 194"/>
                <a:gd name="T64" fmla="*/ 45 w 116"/>
                <a:gd name="T65" fmla="*/ 60 h 194"/>
                <a:gd name="T66" fmla="*/ 63 w 116"/>
                <a:gd name="T67" fmla="*/ 81 h 194"/>
                <a:gd name="T68" fmla="*/ 67 w 116"/>
                <a:gd name="T69" fmla="*/ 85 h 194"/>
                <a:gd name="T70" fmla="*/ 67 w 116"/>
                <a:gd name="T71" fmla="*/ 103 h 194"/>
                <a:gd name="T72" fmla="*/ 70 w 116"/>
                <a:gd name="T73" fmla="*/ 110 h 194"/>
                <a:gd name="T74" fmla="*/ 77 w 116"/>
                <a:gd name="T75" fmla="*/ 106 h 194"/>
                <a:gd name="T76" fmla="*/ 81 w 116"/>
                <a:gd name="T77" fmla="*/ 103 h 194"/>
                <a:gd name="T78" fmla="*/ 88 w 116"/>
                <a:gd name="T79" fmla="*/ 110 h 194"/>
                <a:gd name="T80" fmla="*/ 91 w 116"/>
                <a:gd name="T81" fmla="*/ 117 h 194"/>
                <a:gd name="T82" fmla="*/ 88 w 116"/>
                <a:gd name="T83" fmla="*/ 124 h 194"/>
                <a:gd name="T84" fmla="*/ 84 w 116"/>
                <a:gd name="T85" fmla="*/ 127 h 194"/>
                <a:gd name="T86" fmla="*/ 81 w 116"/>
                <a:gd name="T87" fmla="*/ 127 h 194"/>
                <a:gd name="T88" fmla="*/ 74 w 116"/>
                <a:gd name="T89" fmla="*/ 127 h 194"/>
                <a:gd name="T90" fmla="*/ 74 w 116"/>
                <a:gd name="T91" fmla="*/ 134 h 194"/>
                <a:gd name="T92" fmla="*/ 77 w 116"/>
                <a:gd name="T93" fmla="*/ 141 h 194"/>
                <a:gd name="T94" fmla="*/ 77 w 116"/>
                <a:gd name="T95" fmla="*/ 145 h 194"/>
                <a:gd name="T96" fmla="*/ 81 w 116"/>
                <a:gd name="T97" fmla="*/ 162 h 194"/>
                <a:gd name="T98" fmla="*/ 88 w 116"/>
                <a:gd name="T99" fmla="*/ 166 h 194"/>
                <a:gd name="T100" fmla="*/ 88 w 116"/>
                <a:gd name="T101" fmla="*/ 187 h 194"/>
                <a:gd name="T102" fmla="*/ 105 w 116"/>
                <a:gd name="T103" fmla="*/ 180 h 194"/>
                <a:gd name="T104" fmla="*/ 105 w 116"/>
                <a:gd name="T105" fmla="*/ 180 h 194"/>
                <a:gd name="T106" fmla="*/ 88 w 116"/>
                <a:gd name="T107" fmla="*/ 18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89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>
                <a:gd name="T0" fmla="*/ 0 w 10"/>
                <a:gd name="T1" fmla="*/ 7 h 7"/>
                <a:gd name="T2" fmla="*/ 3 w 10"/>
                <a:gd name="T3" fmla="*/ 3 h 7"/>
                <a:gd name="T4" fmla="*/ 10 w 10"/>
                <a:gd name="T5" fmla="*/ 0 h 7"/>
                <a:gd name="T6" fmla="*/ 7 w 10"/>
                <a:gd name="T7" fmla="*/ 0 h 7"/>
                <a:gd name="T8" fmla="*/ 0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0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>
                <a:gd name="T0" fmla="*/ 0 w 8"/>
                <a:gd name="T1" fmla="*/ 7 h 7"/>
                <a:gd name="T2" fmla="*/ 8 w 8"/>
                <a:gd name="T3" fmla="*/ 0 h 7"/>
                <a:gd name="T4" fmla="*/ 8 w 8"/>
                <a:gd name="T5" fmla="*/ 0 h 7"/>
                <a:gd name="T6" fmla="*/ 0 w 8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1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>
                <a:gd name="T0" fmla="*/ 3 w 21"/>
                <a:gd name="T1" fmla="*/ 35 h 63"/>
                <a:gd name="T2" fmla="*/ 14 w 21"/>
                <a:gd name="T3" fmla="*/ 42 h 63"/>
                <a:gd name="T4" fmla="*/ 7 w 21"/>
                <a:gd name="T5" fmla="*/ 63 h 63"/>
                <a:gd name="T6" fmla="*/ 7 w 21"/>
                <a:gd name="T7" fmla="*/ 63 h 63"/>
                <a:gd name="T8" fmla="*/ 10 w 21"/>
                <a:gd name="T9" fmla="*/ 42 h 63"/>
                <a:gd name="T10" fmla="*/ 3 w 21"/>
                <a:gd name="T11" fmla="*/ 39 h 63"/>
                <a:gd name="T12" fmla="*/ 3 w 21"/>
                <a:gd name="T13" fmla="*/ 35 h 63"/>
                <a:gd name="T14" fmla="*/ 0 w 21"/>
                <a:gd name="T15" fmla="*/ 32 h 63"/>
                <a:gd name="T16" fmla="*/ 3 w 21"/>
                <a:gd name="T17" fmla="*/ 25 h 63"/>
                <a:gd name="T18" fmla="*/ 3 w 21"/>
                <a:gd name="T19" fmla="*/ 18 h 63"/>
                <a:gd name="T20" fmla="*/ 10 w 21"/>
                <a:gd name="T21" fmla="*/ 7 h 63"/>
                <a:gd name="T22" fmla="*/ 21 w 21"/>
                <a:gd name="T23" fmla="*/ 0 h 63"/>
                <a:gd name="T24" fmla="*/ 10 w 21"/>
                <a:gd name="T25" fmla="*/ 7 h 63"/>
                <a:gd name="T26" fmla="*/ 3 w 21"/>
                <a:gd name="T27" fmla="*/ 18 h 63"/>
                <a:gd name="T28" fmla="*/ 3 w 21"/>
                <a:gd name="T29" fmla="*/ 25 h 63"/>
                <a:gd name="T30" fmla="*/ 3 w 21"/>
                <a:gd name="T31" fmla="*/ 32 h 63"/>
                <a:gd name="T32" fmla="*/ 3 w 21"/>
                <a:gd name="T33" fmla="*/ 35 h 63"/>
                <a:gd name="T34" fmla="*/ 3 w 21"/>
                <a:gd name="T35" fmla="*/ 3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2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>
                <a:gd name="T0" fmla="*/ 0 w 14"/>
                <a:gd name="T1" fmla="*/ 21 h 21"/>
                <a:gd name="T2" fmla="*/ 3 w 14"/>
                <a:gd name="T3" fmla="*/ 17 h 21"/>
                <a:gd name="T4" fmla="*/ 7 w 14"/>
                <a:gd name="T5" fmla="*/ 14 h 21"/>
                <a:gd name="T6" fmla="*/ 10 w 14"/>
                <a:gd name="T7" fmla="*/ 7 h 21"/>
                <a:gd name="T8" fmla="*/ 14 w 14"/>
                <a:gd name="T9" fmla="*/ 3 h 21"/>
                <a:gd name="T10" fmla="*/ 14 w 14"/>
                <a:gd name="T11" fmla="*/ 0 h 21"/>
                <a:gd name="T12" fmla="*/ 14 w 14"/>
                <a:gd name="T13" fmla="*/ 7 h 21"/>
                <a:gd name="T14" fmla="*/ 10 w 14"/>
                <a:gd name="T15" fmla="*/ 10 h 21"/>
                <a:gd name="T16" fmla="*/ 3 w 14"/>
                <a:gd name="T17" fmla="*/ 17 h 21"/>
                <a:gd name="T18" fmla="*/ 0 w 14"/>
                <a:gd name="T19" fmla="*/ 21 h 21"/>
                <a:gd name="T20" fmla="*/ 0 w 14"/>
                <a:gd name="T21" fmla="*/ 21 h 21"/>
                <a:gd name="T22" fmla="*/ 0 w 14"/>
                <a:gd name="T23" fmla="*/ 21 h 21"/>
                <a:gd name="T24" fmla="*/ 0 w 14"/>
                <a:gd name="T2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3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>
                <a:gd name="T0" fmla="*/ 0 w 4"/>
                <a:gd name="T1" fmla="*/ 14 h 14"/>
                <a:gd name="T2" fmla="*/ 0 w 4"/>
                <a:gd name="T3" fmla="*/ 14 h 14"/>
                <a:gd name="T4" fmla="*/ 0 w 4"/>
                <a:gd name="T5" fmla="*/ 10 h 14"/>
                <a:gd name="T6" fmla="*/ 0 w 4"/>
                <a:gd name="T7" fmla="*/ 7 h 14"/>
                <a:gd name="T8" fmla="*/ 0 w 4"/>
                <a:gd name="T9" fmla="*/ 3 h 14"/>
                <a:gd name="T10" fmla="*/ 4 w 4"/>
                <a:gd name="T11" fmla="*/ 0 h 14"/>
                <a:gd name="T12" fmla="*/ 4 w 4"/>
                <a:gd name="T13" fmla="*/ 0 h 14"/>
                <a:gd name="T14" fmla="*/ 4 w 4"/>
                <a:gd name="T15" fmla="*/ 0 h 14"/>
                <a:gd name="T16" fmla="*/ 0 w 4"/>
                <a:gd name="T17" fmla="*/ 3 h 14"/>
                <a:gd name="T18" fmla="*/ 0 w 4"/>
                <a:gd name="T19" fmla="*/ 7 h 14"/>
                <a:gd name="T20" fmla="*/ 0 w 4"/>
                <a:gd name="T21" fmla="*/ 14 h 14"/>
                <a:gd name="T22" fmla="*/ 0 w 4"/>
                <a:gd name="T2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4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>
                <a:gd name="T0" fmla="*/ 17 w 21"/>
                <a:gd name="T1" fmla="*/ 18 h 18"/>
                <a:gd name="T2" fmla="*/ 17 w 21"/>
                <a:gd name="T3" fmla="*/ 15 h 18"/>
                <a:gd name="T4" fmla="*/ 14 w 21"/>
                <a:gd name="T5" fmla="*/ 15 h 18"/>
                <a:gd name="T6" fmla="*/ 10 w 21"/>
                <a:gd name="T7" fmla="*/ 11 h 18"/>
                <a:gd name="T8" fmla="*/ 10 w 21"/>
                <a:gd name="T9" fmla="*/ 11 h 18"/>
                <a:gd name="T10" fmla="*/ 7 w 21"/>
                <a:gd name="T11" fmla="*/ 11 h 18"/>
                <a:gd name="T12" fmla="*/ 3 w 21"/>
                <a:gd name="T13" fmla="*/ 11 h 18"/>
                <a:gd name="T14" fmla="*/ 0 w 21"/>
                <a:gd name="T15" fmla="*/ 7 h 18"/>
                <a:gd name="T16" fmla="*/ 0 w 21"/>
                <a:gd name="T17" fmla="*/ 4 h 18"/>
                <a:gd name="T18" fmla="*/ 0 w 21"/>
                <a:gd name="T19" fmla="*/ 4 h 18"/>
                <a:gd name="T20" fmla="*/ 3 w 21"/>
                <a:gd name="T21" fmla="*/ 0 h 18"/>
                <a:gd name="T22" fmla="*/ 0 w 21"/>
                <a:gd name="T23" fmla="*/ 4 h 18"/>
                <a:gd name="T24" fmla="*/ 0 w 21"/>
                <a:gd name="T25" fmla="*/ 4 h 18"/>
                <a:gd name="T26" fmla="*/ 0 w 21"/>
                <a:gd name="T27" fmla="*/ 7 h 18"/>
                <a:gd name="T28" fmla="*/ 3 w 21"/>
                <a:gd name="T29" fmla="*/ 7 h 18"/>
                <a:gd name="T30" fmla="*/ 7 w 21"/>
                <a:gd name="T31" fmla="*/ 7 h 18"/>
                <a:gd name="T32" fmla="*/ 10 w 21"/>
                <a:gd name="T33" fmla="*/ 11 h 18"/>
                <a:gd name="T34" fmla="*/ 10 w 21"/>
                <a:gd name="T35" fmla="*/ 11 h 18"/>
                <a:gd name="T36" fmla="*/ 17 w 21"/>
                <a:gd name="T37" fmla="*/ 11 h 18"/>
                <a:gd name="T38" fmla="*/ 17 w 21"/>
                <a:gd name="T39" fmla="*/ 15 h 18"/>
                <a:gd name="T40" fmla="*/ 21 w 21"/>
                <a:gd name="T41" fmla="*/ 18 h 18"/>
                <a:gd name="T42" fmla="*/ 17 w 21"/>
                <a:gd name="T4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5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>
                <a:gd name="T0" fmla="*/ 0 w 4"/>
                <a:gd name="T1" fmla="*/ 7 h 7"/>
                <a:gd name="T2" fmla="*/ 0 w 4"/>
                <a:gd name="T3" fmla="*/ 7 h 7"/>
                <a:gd name="T4" fmla="*/ 4 w 4"/>
                <a:gd name="T5" fmla="*/ 4 h 7"/>
                <a:gd name="T6" fmla="*/ 4 w 4"/>
                <a:gd name="T7" fmla="*/ 0 h 7"/>
                <a:gd name="T8" fmla="*/ 4 w 4"/>
                <a:gd name="T9" fmla="*/ 4 h 7"/>
                <a:gd name="T10" fmla="*/ 4 w 4"/>
                <a:gd name="T11" fmla="*/ 7 h 7"/>
                <a:gd name="T12" fmla="*/ 0 w 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6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>
                <a:gd name="T0" fmla="*/ 0 w 3"/>
                <a:gd name="T1" fmla="*/ 18 h 18"/>
                <a:gd name="T2" fmla="*/ 0 w 3"/>
                <a:gd name="T3" fmla="*/ 18 h 18"/>
                <a:gd name="T4" fmla="*/ 3 w 3"/>
                <a:gd name="T5" fmla="*/ 0 h 18"/>
                <a:gd name="T6" fmla="*/ 3 w 3"/>
                <a:gd name="T7" fmla="*/ 0 h 18"/>
                <a:gd name="T8" fmla="*/ 3 w 3"/>
                <a:gd name="T9" fmla="*/ 0 h 18"/>
                <a:gd name="T10" fmla="*/ 3 w 3"/>
                <a:gd name="T11" fmla="*/ 0 h 18"/>
                <a:gd name="T12" fmla="*/ 3 w 3"/>
                <a:gd name="T13" fmla="*/ 4 h 18"/>
                <a:gd name="T14" fmla="*/ 3 w 3"/>
                <a:gd name="T15" fmla="*/ 7 h 18"/>
                <a:gd name="T16" fmla="*/ 3 w 3"/>
                <a:gd name="T17" fmla="*/ 14 h 18"/>
                <a:gd name="T18" fmla="*/ 0 w 3"/>
                <a:gd name="T19" fmla="*/ 18 h 18"/>
                <a:gd name="T20" fmla="*/ 0 w 3"/>
                <a:gd name="T2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7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>
                <a:gd name="T0" fmla="*/ 3 w 7"/>
                <a:gd name="T1" fmla="*/ 0 h 4"/>
                <a:gd name="T2" fmla="*/ 0 w 7"/>
                <a:gd name="T3" fmla="*/ 0 h 4"/>
                <a:gd name="T4" fmla="*/ 0 w 7"/>
                <a:gd name="T5" fmla="*/ 0 h 4"/>
                <a:gd name="T6" fmla="*/ 0 w 7"/>
                <a:gd name="T7" fmla="*/ 0 h 4"/>
                <a:gd name="T8" fmla="*/ 3 w 7"/>
                <a:gd name="T9" fmla="*/ 0 h 4"/>
                <a:gd name="T10" fmla="*/ 3 w 7"/>
                <a:gd name="T11" fmla="*/ 0 h 4"/>
                <a:gd name="T12" fmla="*/ 7 w 7"/>
                <a:gd name="T13" fmla="*/ 0 h 4"/>
                <a:gd name="T14" fmla="*/ 7 w 7"/>
                <a:gd name="T15" fmla="*/ 0 h 4"/>
                <a:gd name="T16" fmla="*/ 7 w 7"/>
                <a:gd name="T17" fmla="*/ 4 h 4"/>
                <a:gd name="T18" fmla="*/ 3 w 7"/>
                <a:gd name="T19" fmla="*/ 0 h 4"/>
                <a:gd name="T20" fmla="*/ 3 w 7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8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>
                <a:gd name="T0" fmla="*/ 7 w 14"/>
                <a:gd name="T1" fmla="*/ 7 h 7"/>
                <a:gd name="T2" fmla="*/ 7 w 14"/>
                <a:gd name="T3" fmla="*/ 7 h 7"/>
                <a:gd name="T4" fmla="*/ 3 w 14"/>
                <a:gd name="T5" fmla="*/ 4 h 7"/>
                <a:gd name="T6" fmla="*/ 0 w 14"/>
                <a:gd name="T7" fmla="*/ 0 h 7"/>
                <a:gd name="T8" fmla="*/ 0 w 14"/>
                <a:gd name="T9" fmla="*/ 0 h 7"/>
                <a:gd name="T10" fmla="*/ 0 w 14"/>
                <a:gd name="T11" fmla="*/ 0 h 7"/>
                <a:gd name="T12" fmla="*/ 0 w 14"/>
                <a:gd name="T13" fmla="*/ 0 h 7"/>
                <a:gd name="T14" fmla="*/ 0 w 14"/>
                <a:gd name="T15" fmla="*/ 0 h 7"/>
                <a:gd name="T16" fmla="*/ 3 w 14"/>
                <a:gd name="T17" fmla="*/ 4 h 7"/>
                <a:gd name="T18" fmla="*/ 7 w 14"/>
                <a:gd name="T19" fmla="*/ 7 h 7"/>
                <a:gd name="T20" fmla="*/ 10 w 14"/>
                <a:gd name="T21" fmla="*/ 4 h 7"/>
                <a:gd name="T22" fmla="*/ 14 w 14"/>
                <a:gd name="T23" fmla="*/ 4 h 7"/>
                <a:gd name="T24" fmla="*/ 14 w 14"/>
                <a:gd name="T25" fmla="*/ 4 h 7"/>
                <a:gd name="T26" fmla="*/ 14 w 14"/>
                <a:gd name="T27" fmla="*/ 4 h 7"/>
                <a:gd name="T28" fmla="*/ 7 w 14"/>
                <a:gd name="T2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99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>
                <a:gd name="T0" fmla="*/ 0 w 4"/>
                <a:gd name="T1" fmla="*/ 7 h 7"/>
                <a:gd name="T2" fmla="*/ 4 w 4"/>
                <a:gd name="T3" fmla="*/ 3 h 7"/>
                <a:gd name="T4" fmla="*/ 4 w 4"/>
                <a:gd name="T5" fmla="*/ 0 h 7"/>
                <a:gd name="T6" fmla="*/ 4 w 4"/>
                <a:gd name="T7" fmla="*/ 3 h 7"/>
                <a:gd name="T8" fmla="*/ 4 w 4"/>
                <a:gd name="T9" fmla="*/ 3 h 7"/>
                <a:gd name="T10" fmla="*/ 4 w 4"/>
                <a:gd name="T11" fmla="*/ 3 h 7"/>
                <a:gd name="T12" fmla="*/ 0 w 4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0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>
                <a:gd name="T0" fmla="*/ 0 w 10"/>
                <a:gd name="T1" fmla="*/ 3 h 3"/>
                <a:gd name="T2" fmla="*/ 0 w 10"/>
                <a:gd name="T3" fmla="*/ 3 h 3"/>
                <a:gd name="T4" fmla="*/ 3 w 10"/>
                <a:gd name="T5" fmla="*/ 0 h 3"/>
                <a:gd name="T6" fmla="*/ 10 w 10"/>
                <a:gd name="T7" fmla="*/ 0 h 3"/>
                <a:gd name="T8" fmla="*/ 10 w 10"/>
                <a:gd name="T9" fmla="*/ 0 h 3"/>
                <a:gd name="T10" fmla="*/ 0 w 10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1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>
                <a:gd name="T0" fmla="*/ 0 w 11"/>
                <a:gd name="T1" fmla="*/ 0 h 3"/>
                <a:gd name="T2" fmla="*/ 0 w 11"/>
                <a:gd name="T3" fmla="*/ 0 h 3"/>
                <a:gd name="T4" fmla="*/ 4 w 11"/>
                <a:gd name="T5" fmla="*/ 0 h 3"/>
                <a:gd name="T6" fmla="*/ 11 w 11"/>
                <a:gd name="T7" fmla="*/ 3 h 3"/>
                <a:gd name="T8" fmla="*/ 4 w 11"/>
                <a:gd name="T9" fmla="*/ 0 h 3"/>
                <a:gd name="T10" fmla="*/ 0 w 11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2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>
                <a:gd name="T0" fmla="*/ 0 w 11"/>
                <a:gd name="T1" fmla="*/ 3 h 3"/>
                <a:gd name="T2" fmla="*/ 0 w 11"/>
                <a:gd name="T3" fmla="*/ 3 h 3"/>
                <a:gd name="T4" fmla="*/ 7 w 11"/>
                <a:gd name="T5" fmla="*/ 0 h 3"/>
                <a:gd name="T6" fmla="*/ 11 w 11"/>
                <a:gd name="T7" fmla="*/ 0 h 3"/>
                <a:gd name="T8" fmla="*/ 7 w 11"/>
                <a:gd name="T9" fmla="*/ 0 h 3"/>
                <a:gd name="T10" fmla="*/ 0 w 11"/>
                <a:gd name="T11" fmla="*/ 3 h 3"/>
                <a:gd name="T12" fmla="*/ 0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3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>
                <a:gd name="T0" fmla="*/ 0 w 4"/>
                <a:gd name="T1" fmla="*/ 14 h 14"/>
                <a:gd name="T2" fmla="*/ 0 w 4"/>
                <a:gd name="T3" fmla="*/ 10 h 14"/>
                <a:gd name="T4" fmla="*/ 0 w 4"/>
                <a:gd name="T5" fmla="*/ 7 h 14"/>
                <a:gd name="T6" fmla="*/ 4 w 4"/>
                <a:gd name="T7" fmla="*/ 0 h 14"/>
                <a:gd name="T8" fmla="*/ 0 w 4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4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>
                <a:gd name="T0" fmla="*/ 7 w 7"/>
                <a:gd name="T1" fmla="*/ 28 h 28"/>
                <a:gd name="T2" fmla="*/ 7 w 7"/>
                <a:gd name="T3" fmla="*/ 21 h 28"/>
                <a:gd name="T4" fmla="*/ 7 w 7"/>
                <a:gd name="T5" fmla="*/ 14 h 28"/>
                <a:gd name="T6" fmla="*/ 3 w 7"/>
                <a:gd name="T7" fmla="*/ 7 h 28"/>
                <a:gd name="T8" fmla="*/ 0 w 7"/>
                <a:gd name="T9" fmla="*/ 0 h 28"/>
                <a:gd name="T10" fmla="*/ 3 w 7"/>
                <a:gd name="T11" fmla="*/ 7 h 28"/>
                <a:gd name="T12" fmla="*/ 7 w 7"/>
                <a:gd name="T13" fmla="*/ 14 h 28"/>
                <a:gd name="T14" fmla="*/ 7 w 7"/>
                <a:gd name="T15" fmla="*/ 21 h 28"/>
                <a:gd name="T16" fmla="*/ 7 w 7"/>
                <a:gd name="T1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5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>
                <a:gd name="T0" fmla="*/ 229 w 257"/>
                <a:gd name="T1" fmla="*/ 14 h 106"/>
                <a:gd name="T2" fmla="*/ 215 w 257"/>
                <a:gd name="T3" fmla="*/ 18 h 106"/>
                <a:gd name="T4" fmla="*/ 204 w 257"/>
                <a:gd name="T5" fmla="*/ 21 h 106"/>
                <a:gd name="T6" fmla="*/ 194 w 257"/>
                <a:gd name="T7" fmla="*/ 29 h 106"/>
                <a:gd name="T8" fmla="*/ 194 w 257"/>
                <a:gd name="T9" fmla="*/ 29 h 106"/>
                <a:gd name="T10" fmla="*/ 194 w 257"/>
                <a:gd name="T11" fmla="*/ 32 h 106"/>
                <a:gd name="T12" fmla="*/ 194 w 257"/>
                <a:gd name="T13" fmla="*/ 39 h 106"/>
                <a:gd name="T14" fmla="*/ 190 w 257"/>
                <a:gd name="T15" fmla="*/ 46 h 106"/>
                <a:gd name="T16" fmla="*/ 187 w 257"/>
                <a:gd name="T17" fmla="*/ 53 h 106"/>
                <a:gd name="T18" fmla="*/ 180 w 257"/>
                <a:gd name="T19" fmla="*/ 57 h 106"/>
                <a:gd name="T20" fmla="*/ 169 w 257"/>
                <a:gd name="T21" fmla="*/ 60 h 106"/>
                <a:gd name="T22" fmla="*/ 151 w 257"/>
                <a:gd name="T23" fmla="*/ 67 h 106"/>
                <a:gd name="T24" fmla="*/ 123 w 257"/>
                <a:gd name="T25" fmla="*/ 71 h 106"/>
                <a:gd name="T26" fmla="*/ 99 w 257"/>
                <a:gd name="T27" fmla="*/ 78 h 106"/>
                <a:gd name="T28" fmla="*/ 77 w 257"/>
                <a:gd name="T29" fmla="*/ 81 h 106"/>
                <a:gd name="T30" fmla="*/ 67 w 257"/>
                <a:gd name="T31" fmla="*/ 85 h 106"/>
                <a:gd name="T32" fmla="*/ 63 w 257"/>
                <a:gd name="T33" fmla="*/ 88 h 106"/>
                <a:gd name="T34" fmla="*/ 56 w 257"/>
                <a:gd name="T35" fmla="*/ 92 h 106"/>
                <a:gd name="T36" fmla="*/ 46 w 257"/>
                <a:gd name="T37" fmla="*/ 99 h 106"/>
                <a:gd name="T38" fmla="*/ 35 w 257"/>
                <a:gd name="T39" fmla="*/ 103 h 106"/>
                <a:gd name="T40" fmla="*/ 25 w 257"/>
                <a:gd name="T41" fmla="*/ 106 h 106"/>
                <a:gd name="T42" fmla="*/ 11 w 257"/>
                <a:gd name="T43" fmla="*/ 106 h 106"/>
                <a:gd name="T44" fmla="*/ 3 w 257"/>
                <a:gd name="T45" fmla="*/ 106 h 106"/>
                <a:gd name="T46" fmla="*/ 0 w 257"/>
                <a:gd name="T47" fmla="*/ 103 h 106"/>
                <a:gd name="T48" fmla="*/ 3 w 257"/>
                <a:gd name="T49" fmla="*/ 106 h 106"/>
                <a:gd name="T50" fmla="*/ 11 w 257"/>
                <a:gd name="T51" fmla="*/ 106 h 106"/>
                <a:gd name="T52" fmla="*/ 25 w 257"/>
                <a:gd name="T53" fmla="*/ 106 h 106"/>
                <a:gd name="T54" fmla="*/ 35 w 257"/>
                <a:gd name="T55" fmla="*/ 103 h 106"/>
                <a:gd name="T56" fmla="*/ 46 w 257"/>
                <a:gd name="T57" fmla="*/ 95 h 106"/>
                <a:gd name="T58" fmla="*/ 53 w 257"/>
                <a:gd name="T59" fmla="*/ 92 h 106"/>
                <a:gd name="T60" fmla="*/ 60 w 257"/>
                <a:gd name="T61" fmla="*/ 88 h 106"/>
                <a:gd name="T62" fmla="*/ 67 w 257"/>
                <a:gd name="T63" fmla="*/ 85 h 106"/>
                <a:gd name="T64" fmla="*/ 81 w 257"/>
                <a:gd name="T65" fmla="*/ 81 h 106"/>
                <a:gd name="T66" fmla="*/ 109 w 257"/>
                <a:gd name="T67" fmla="*/ 74 h 106"/>
                <a:gd name="T68" fmla="*/ 144 w 257"/>
                <a:gd name="T69" fmla="*/ 67 h 106"/>
                <a:gd name="T70" fmla="*/ 169 w 257"/>
                <a:gd name="T71" fmla="*/ 60 h 106"/>
                <a:gd name="T72" fmla="*/ 180 w 257"/>
                <a:gd name="T73" fmla="*/ 57 h 106"/>
                <a:gd name="T74" fmla="*/ 187 w 257"/>
                <a:gd name="T75" fmla="*/ 53 h 106"/>
                <a:gd name="T76" fmla="*/ 190 w 257"/>
                <a:gd name="T77" fmla="*/ 46 h 106"/>
                <a:gd name="T78" fmla="*/ 194 w 257"/>
                <a:gd name="T79" fmla="*/ 39 h 106"/>
                <a:gd name="T80" fmla="*/ 194 w 257"/>
                <a:gd name="T81" fmla="*/ 32 h 106"/>
                <a:gd name="T82" fmla="*/ 194 w 257"/>
                <a:gd name="T83" fmla="*/ 29 h 106"/>
                <a:gd name="T84" fmla="*/ 194 w 257"/>
                <a:gd name="T85" fmla="*/ 29 h 106"/>
                <a:gd name="T86" fmla="*/ 204 w 257"/>
                <a:gd name="T87" fmla="*/ 21 h 106"/>
                <a:gd name="T88" fmla="*/ 215 w 257"/>
                <a:gd name="T89" fmla="*/ 18 h 106"/>
                <a:gd name="T90" fmla="*/ 225 w 257"/>
                <a:gd name="T91" fmla="*/ 14 h 106"/>
                <a:gd name="T92" fmla="*/ 236 w 257"/>
                <a:gd name="T93" fmla="*/ 14 h 106"/>
                <a:gd name="T94" fmla="*/ 243 w 257"/>
                <a:gd name="T95" fmla="*/ 11 h 106"/>
                <a:gd name="T96" fmla="*/ 250 w 257"/>
                <a:gd name="T97" fmla="*/ 7 h 106"/>
                <a:gd name="T98" fmla="*/ 257 w 257"/>
                <a:gd name="T99" fmla="*/ 4 h 106"/>
                <a:gd name="T100" fmla="*/ 257 w 257"/>
                <a:gd name="T101" fmla="*/ 0 h 106"/>
                <a:gd name="T102" fmla="*/ 257 w 257"/>
                <a:gd name="T103" fmla="*/ 0 h 106"/>
                <a:gd name="T104" fmla="*/ 254 w 257"/>
                <a:gd name="T105" fmla="*/ 7 h 106"/>
                <a:gd name="T106" fmla="*/ 247 w 257"/>
                <a:gd name="T107" fmla="*/ 11 h 106"/>
                <a:gd name="T108" fmla="*/ 236 w 257"/>
                <a:gd name="T109" fmla="*/ 14 h 106"/>
                <a:gd name="T110" fmla="*/ 229 w 257"/>
                <a:gd name="T111" fmla="*/ 1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6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>
                <a:gd name="T0" fmla="*/ 102 w 130"/>
                <a:gd name="T1" fmla="*/ 110 h 120"/>
                <a:gd name="T2" fmla="*/ 98 w 130"/>
                <a:gd name="T3" fmla="*/ 103 h 120"/>
                <a:gd name="T4" fmla="*/ 91 w 130"/>
                <a:gd name="T5" fmla="*/ 96 h 120"/>
                <a:gd name="T6" fmla="*/ 88 w 130"/>
                <a:gd name="T7" fmla="*/ 96 h 120"/>
                <a:gd name="T8" fmla="*/ 81 w 130"/>
                <a:gd name="T9" fmla="*/ 96 h 120"/>
                <a:gd name="T10" fmla="*/ 77 w 130"/>
                <a:gd name="T11" fmla="*/ 96 h 120"/>
                <a:gd name="T12" fmla="*/ 74 w 130"/>
                <a:gd name="T13" fmla="*/ 96 h 120"/>
                <a:gd name="T14" fmla="*/ 70 w 130"/>
                <a:gd name="T15" fmla="*/ 96 h 120"/>
                <a:gd name="T16" fmla="*/ 70 w 130"/>
                <a:gd name="T17" fmla="*/ 89 h 120"/>
                <a:gd name="T18" fmla="*/ 67 w 130"/>
                <a:gd name="T19" fmla="*/ 78 h 120"/>
                <a:gd name="T20" fmla="*/ 60 w 130"/>
                <a:gd name="T21" fmla="*/ 71 h 120"/>
                <a:gd name="T22" fmla="*/ 56 w 130"/>
                <a:gd name="T23" fmla="*/ 64 h 120"/>
                <a:gd name="T24" fmla="*/ 49 w 130"/>
                <a:gd name="T25" fmla="*/ 57 h 120"/>
                <a:gd name="T26" fmla="*/ 46 w 130"/>
                <a:gd name="T27" fmla="*/ 53 h 120"/>
                <a:gd name="T28" fmla="*/ 42 w 130"/>
                <a:gd name="T29" fmla="*/ 53 h 120"/>
                <a:gd name="T30" fmla="*/ 39 w 130"/>
                <a:gd name="T31" fmla="*/ 43 h 120"/>
                <a:gd name="T32" fmla="*/ 39 w 130"/>
                <a:gd name="T33" fmla="*/ 32 h 120"/>
                <a:gd name="T34" fmla="*/ 35 w 130"/>
                <a:gd name="T35" fmla="*/ 25 h 120"/>
                <a:gd name="T36" fmla="*/ 32 w 130"/>
                <a:gd name="T37" fmla="*/ 22 h 120"/>
                <a:gd name="T38" fmla="*/ 32 w 130"/>
                <a:gd name="T39" fmla="*/ 22 h 120"/>
                <a:gd name="T40" fmla="*/ 28 w 130"/>
                <a:gd name="T41" fmla="*/ 11 h 120"/>
                <a:gd name="T42" fmla="*/ 21 w 130"/>
                <a:gd name="T43" fmla="*/ 4 h 120"/>
                <a:gd name="T44" fmla="*/ 10 w 130"/>
                <a:gd name="T45" fmla="*/ 0 h 120"/>
                <a:gd name="T46" fmla="*/ 0 w 130"/>
                <a:gd name="T47" fmla="*/ 0 h 120"/>
                <a:gd name="T48" fmla="*/ 10 w 130"/>
                <a:gd name="T49" fmla="*/ 0 h 120"/>
                <a:gd name="T50" fmla="*/ 21 w 130"/>
                <a:gd name="T51" fmla="*/ 4 h 120"/>
                <a:gd name="T52" fmla="*/ 28 w 130"/>
                <a:gd name="T53" fmla="*/ 11 h 120"/>
                <a:gd name="T54" fmla="*/ 32 w 130"/>
                <a:gd name="T55" fmla="*/ 22 h 120"/>
                <a:gd name="T56" fmla="*/ 32 w 130"/>
                <a:gd name="T57" fmla="*/ 22 h 120"/>
                <a:gd name="T58" fmla="*/ 35 w 130"/>
                <a:gd name="T59" fmla="*/ 25 h 120"/>
                <a:gd name="T60" fmla="*/ 39 w 130"/>
                <a:gd name="T61" fmla="*/ 32 h 120"/>
                <a:gd name="T62" fmla="*/ 42 w 130"/>
                <a:gd name="T63" fmla="*/ 43 h 120"/>
                <a:gd name="T64" fmla="*/ 42 w 130"/>
                <a:gd name="T65" fmla="*/ 53 h 120"/>
                <a:gd name="T66" fmla="*/ 46 w 130"/>
                <a:gd name="T67" fmla="*/ 53 h 120"/>
                <a:gd name="T68" fmla="*/ 49 w 130"/>
                <a:gd name="T69" fmla="*/ 57 h 120"/>
                <a:gd name="T70" fmla="*/ 56 w 130"/>
                <a:gd name="T71" fmla="*/ 64 h 120"/>
                <a:gd name="T72" fmla="*/ 60 w 130"/>
                <a:gd name="T73" fmla="*/ 71 h 120"/>
                <a:gd name="T74" fmla="*/ 67 w 130"/>
                <a:gd name="T75" fmla="*/ 78 h 120"/>
                <a:gd name="T76" fmla="*/ 70 w 130"/>
                <a:gd name="T77" fmla="*/ 89 h 120"/>
                <a:gd name="T78" fmla="*/ 74 w 130"/>
                <a:gd name="T79" fmla="*/ 96 h 120"/>
                <a:gd name="T80" fmla="*/ 74 w 130"/>
                <a:gd name="T81" fmla="*/ 96 h 120"/>
                <a:gd name="T82" fmla="*/ 77 w 130"/>
                <a:gd name="T83" fmla="*/ 96 h 120"/>
                <a:gd name="T84" fmla="*/ 81 w 130"/>
                <a:gd name="T85" fmla="*/ 96 h 120"/>
                <a:gd name="T86" fmla="*/ 88 w 130"/>
                <a:gd name="T87" fmla="*/ 96 h 120"/>
                <a:gd name="T88" fmla="*/ 95 w 130"/>
                <a:gd name="T89" fmla="*/ 96 h 120"/>
                <a:gd name="T90" fmla="*/ 98 w 130"/>
                <a:gd name="T91" fmla="*/ 103 h 120"/>
                <a:gd name="T92" fmla="*/ 102 w 130"/>
                <a:gd name="T93" fmla="*/ 110 h 120"/>
                <a:gd name="T94" fmla="*/ 105 w 130"/>
                <a:gd name="T95" fmla="*/ 110 h 120"/>
                <a:gd name="T96" fmla="*/ 105 w 130"/>
                <a:gd name="T97" fmla="*/ 113 h 120"/>
                <a:gd name="T98" fmla="*/ 105 w 130"/>
                <a:gd name="T99" fmla="*/ 117 h 120"/>
                <a:gd name="T100" fmla="*/ 109 w 130"/>
                <a:gd name="T101" fmla="*/ 120 h 120"/>
                <a:gd name="T102" fmla="*/ 116 w 130"/>
                <a:gd name="T103" fmla="*/ 120 h 120"/>
                <a:gd name="T104" fmla="*/ 123 w 130"/>
                <a:gd name="T105" fmla="*/ 117 h 120"/>
                <a:gd name="T106" fmla="*/ 130 w 130"/>
                <a:gd name="T107" fmla="*/ 113 h 120"/>
                <a:gd name="T108" fmla="*/ 130 w 130"/>
                <a:gd name="T109" fmla="*/ 113 h 120"/>
                <a:gd name="T110" fmla="*/ 130 w 130"/>
                <a:gd name="T111" fmla="*/ 113 h 120"/>
                <a:gd name="T112" fmla="*/ 123 w 130"/>
                <a:gd name="T113" fmla="*/ 120 h 120"/>
                <a:gd name="T114" fmla="*/ 116 w 130"/>
                <a:gd name="T115" fmla="*/ 120 h 120"/>
                <a:gd name="T116" fmla="*/ 109 w 130"/>
                <a:gd name="T117" fmla="*/ 120 h 120"/>
                <a:gd name="T118" fmla="*/ 105 w 130"/>
                <a:gd name="T119" fmla="*/ 117 h 120"/>
                <a:gd name="T120" fmla="*/ 105 w 130"/>
                <a:gd name="T121" fmla="*/ 113 h 120"/>
                <a:gd name="T122" fmla="*/ 102 w 130"/>
                <a:gd name="T123" fmla="*/ 110 h 120"/>
                <a:gd name="T124" fmla="*/ 102 w 130"/>
                <a:gd name="T125" fmla="*/ 1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7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>
                <a:gd name="T0" fmla="*/ 3 w 3"/>
                <a:gd name="T1" fmla="*/ 8 h 8"/>
                <a:gd name="T2" fmla="*/ 3 w 3"/>
                <a:gd name="T3" fmla="*/ 4 h 8"/>
                <a:gd name="T4" fmla="*/ 0 w 3"/>
                <a:gd name="T5" fmla="*/ 0 h 8"/>
                <a:gd name="T6" fmla="*/ 0 w 3"/>
                <a:gd name="T7" fmla="*/ 0 h 8"/>
                <a:gd name="T8" fmla="*/ 0 w 3"/>
                <a:gd name="T9" fmla="*/ 0 h 8"/>
                <a:gd name="T10" fmla="*/ 3 w 3"/>
                <a:gd name="T11" fmla="*/ 4 h 8"/>
                <a:gd name="T12" fmla="*/ 3 w 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8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>
                <a:gd name="T0" fmla="*/ 0 w 39"/>
                <a:gd name="T1" fmla="*/ 14 h 46"/>
                <a:gd name="T2" fmla="*/ 7 w 39"/>
                <a:gd name="T3" fmla="*/ 18 h 46"/>
                <a:gd name="T4" fmla="*/ 10 w 39"/>
                <a:gd name="T5" fmla="*/ 25 h 46"/>
                <a:gd name="T6" fmla="*/ 14 w 39"/>
                <a:gd name="T7" fmla="*/ 28 h 46"/>
                <a:gd name="T8" fmla="*/ 17 w 39"/>
                <a:gd name="T9" fmla="*/ 32 h 46"/>
                <a:gd name="T10" fmla="*/ 17 w 39"/>
                <a:gd name="T11" fmla="*/ 35 h 46"/>
                <a:gd name="T12" fmla="*/ 17 w 39"/>
                <a:gd name="T13" fmla="*/ 35 h 46"/>
                <a:gd name="T14" fmla="*/ 17 w 39"/>
                <a:gd name="T15" fmla="*/ 39 h 46"/>
                <a:gd name="T16" fmla="*/ 17 w 39"/>
                <a:gd name="T17" fmla="*/ 42 h 46"/>
                <a:gd name="T18" fmla="*/ 21 w 39"/>
                <a:gd name="T19" fmla="*/ 46 h 46"/>
                <a:gd name="T20" fmla="*/ 21 w 39"/>
                <a:gd name="T21" fmla="*/ 46 h 46"/>
                <a:gd name="T22" fmla="*/ 28 w 39"/>
                <a:gd name="T23" fmla="*/ 46 h 46"/>
                <a:gd name="T24" fmla="*/ 35 w 39"/>
                <a:gd name="T25" fmla="*/ 42 h 46"/>
                <a:gd name="T26" fmla="*/ 35 w 39"/>
                <a:gd name="T27" fmla="*/ 39 h 46"/>
                <a:gd name="T28" fmla="*/ 39 w 39"/>
                <a:gd name="T29" fmla="*/ 32 h 46"/>
                <a:gd name="T30" fmla="*/ 35 w 39"/>
                <a:gd name="T31" fmla="*/ 28 h 46"/>
                <a:gd name="T32" fmla="*/ 35 w 39"/>
                <a:gd name="T33" fmla="*/ 21 h 46"/>
                <a:gd name="T34" fmla="*/ 35 w 39"/>
                <a:gd name="T35" fmla="*/ 18 h 46"/>
                <a:gd name="T36" fmla="*/ 39 w 39"/>
                <a:gd name="T37" fmla="*/ 14 h 46"/>
                <a:gd name="T38" fmla="*/ 35 w 39"/>
                <a:gd name="T39" fmla="*/ 14 h 46"/>
                <a:gd name="T40" fmla="*/ 32 w 39"/>
                <a:gd name="T41" fmla="*/ 10 h 46"/>
                <a:gd name="T42" fmla="*/ 28 w 39"/>
                <a:gd name="T43" fmla="*/ 7 h 46"/>
                <a:gd name="T44" fmla="*/ 24 w 39"/>
                <a:gd name="T45" fmla="*/ 3 h 46"/>
                <a:gd name="T46" fmla="*/ 17 w 39"/>
                <a:gd name="T47" fmla="*/ 3 h 46"/>
                <a:gd name="T48" fmla="*/ 14 w 39"/>
                <a:gd name="T49" fmla="*/ 3 h 46"/>
                <a:gd name="T50" fmla="*/ 7 w 39"/>
                <a:gd name="T51" fmla="*/ 0 h 46"/>
                <a:gd name="T52" fmla="*/ 7 w 39"/>
                <a:gd name="T53" fmla="*/ 0 h 46"/>
                <a:gd name="T54" fmla="*/ 7 w 39"/>
                <a:gd name="T55" fmla="*/ 0 h 46"/>
                <a:gd name="T56" fmla="*/ 3 w 39"/>
                <a:gd name="T57" fmla="*/ 3 h 46"/>
                <a:gd name="T58" fmla="*/ 0 w 39"/>
                <a:gd name="T59" fmla="*/ 7 h 46"/>
                <a:gd name="T60" fmla="*/ 0 w 39"/>
                <a:gd name="T61" fmla="*/ 1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09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>
                <a:gd name="T0" fmla="*/ 116 w 151"/>
                <a:gd name="T1" fmla="*/ 49 h 130"/>
                <a:gd name="T2" fmla="*/ 113 w 151"/>
                <a:gd name="T3" fmla="*/ 52 h 130"/>
                <a:gd name="T4" fmla="*/ 109 w 151"/>
                <a:gd name="T5" fmla="*/ 59 h 130"/>
                <a:gd name="T6" fmla="*/ 106 w 151"/>
                <a:gd name="T7" fmla="*/ 63 h 130"/>
                <a:gd name="T8" fmla="*/ 99 w 151"/>
                <a:gd name="T9" fmla="*/ 70 h 130"/>
                <a:gd name="T10" fmla="*/ 92 w 151"/>
                <a:gd name="T11" fmla="*/ 77 h 130"/>
                <a:gd name="T12" fmla="*/ 84 w 151"/>
                <a:gd name="T13" fmla="*/ 84 h 130"/>
                <a:gd name="T14" fmla="*/ 77 w 151"/>
                <a:gd name="T15" fmla="*/ 88 h 130"/>
                <a:gd name="T16" fmla="*/ 74 w 151"/>
                <a:gd name="T17" fmla="*/ 91 h 130"/>
                <a:gd name="T18" fmla="*/ 67 w 151"/>
                <a:gd name="T19" fmla="*/ 95 h 130"/>
                <a:gd name="T20" fmla="*/ 67 w 151"/>
                <a:gd name="T21" fmla="*/ 95 h 130"/>
                <a:gd name="T22" fmla="*/ 42 w 151"/>
                <a:gd name="T23" fmla="*/ 95 h 130"/>
                <a:gd name="T24" fmla="*/ 21 w 151"/>
                <a:gd name="T25" fmla="*/ 102 h 130"/>
                <a:gd name="T26" fmla="*/ 3 w 151"/>
                <a:gd name="T27" fmla="*/ 112 h 130"/>
                <a:gd name="T28" fmla="*/ 0 w 151"/>
                <a:gd name="T29" fmla="*/ 119 h 130"/>
                <a:gd name="T30" fmla="*/ 14 w 151"/>
                <a:gd name="T31" fmla="*/ 126 h 130"/>
                <a:gd name="T32" fmla="*/ 21 w 151"/>
                <a:gd name="T33" fmla="*/ 119 h 130"/>
                <a:gd name="T34" fmla="*/ 39 w 151"/>
                <a:gd name="T35" fmla="*/ 116 h 130"/>
                <a:gd name="T36" fmla="*/ 60 w 151"/>
                <a:gd name="T37" fmla="*/ 112 h 130"/>
                <a:gd name="T38" fmla="*/ 63 w 151"/>
                <a:gd name="T39" fmla="*/ 126 h 130"/>
                <a:gd name="T40" fmla="*/ 63 w 151"/>
                <a:gd name="T41" fmla="*/ 126 h 130"/>
                <a:gd name="T42" fmla="*/ 67 w 151"/>
                <a:gd name="T43" fmla="*/ 126 h 130"/>
                <a:gd name="T44" fmla="*/ 70 w 151"/>
                <a:gd name="T45" fmla="*/ 130 h 130"/>
                <a:gd name="T46" fmla="*/ 77 w 151"/>
                <a:gd name="T47" fmla="*/ 126 h 130"/>
                <a:gd name="T48" fmla="*/ 81 w 151"/>
                <a:gd name="T49" fmla="*/ 123 h 130"/>
                <a:gd name="T50" fmla="*/ 84 w 151"/>
                <a:gd name="T51" fmla="*/ 119 h 130"/>
                <a:gd name="T52" fmla="*/ 88 w 151"/>
                <a:gd name="T53" fmla="*/ 116 h 130"/>
                <a:gd name="T54" fmla="*/ 88 w 151"/>
                <a:gd name="T55" fmla="*/ 116 h 130"/>
                <a:gd name="T56" fmla="*/ 106 w 151"/>
                <a:gd name="T57" fmla="*/ 112 h 130"/>
                <a:gd name="T58" fmla="*/ 106 w 151"/>
                <a:gd name="T59" fmla="*/ 112 h 130"/>
                <a:gd name="T60" fmla="*/ 109 w 151"/>
                <a:gd name="T61" fmla="*/ 109 h 130"/>
                <a:gd name="T62" fmla="*/ 116 w 151"/>
                <a:gd name="T63" fmla="*/ 105 h 130"/>
                <a:gd name="T64" fmla="*/ 123 w 151"/>
                <a:gd name="T65" fmla="*/ 98 h 130"/>
                <a:gd name="T66" fmla="*/ 127 w 151"/>
                <a:gd name="T67" fmla="*/ 95 h 130"/>
                <a:gd name="T68" fmla="*/ 130 w 151"/>
                <a:gd name="T69" fmla="*/ 91 h 130"/>
                <a:gd name="T70" fmla="*/ 134 w 151"/>
                <a:gd name="T71" fmla="*/ 88 h 130"/>
                <a:gd name="T72" fmla="*/ 137 w 151"/>
                <a:gd name="T73" fmla="*/ 84 h 130"/>
                <a:gd name="T74" fmla="*/ 141 w 151"/>
                <a:gd name="T75" fmla="*/ 77 h 130"/>
                <a:gd name="T76" fmla="*/ 144 w 151"/>
                <a:gd name="T77" fmla="*/ 70 h 130"/>
                <a:gd name="T78" fmla="*/ 144 w 151"/>
                <a:gd name="T79" fmla="*/ 63 h 130"/>
                <a:gd name="T80" fmla="*/ 144 w 151"/>
                <a:gd name="T81" fmla="*/ 59 h 130"/>
                <a:gd name="T82" fmla="*/ 144 w 151"/>
                <a:gd name="T83" fmla="*/ 52 h 130"/>
                <a:gd name="T84" fmla="*/ 144 w 151"/>
                <a:gd name="T85" fmla="*/ 49 h 130"/>
                <a:gd name="T86" fmla="*/ 144 w 151"/>
                <a:gd name="T87" fmla="*/ 45 h 130"/>
                <a:gd name="T88" fmla="*/ 144 w 151"/>
                <a:gd name="T89" fmla="*/ 45 h 130"/>
                <a:gd name="T90" fmla="*/ 148 w 151"/>
                <a:gd name="T91" fmla="*/ 42 h 130"/>
                <a:gd name="T92" fmla="*/ 148 w 151"/>
                <a:gd name="T93" fmla="*/ 38 h 130"/>
                <a:gd name="T94" fmla="*/ 151 w 151"/>
                <a:gd name="T95" fmla="*/ 31 h 130"/>
                <a:gd name="T96" fmla="*/ 151 w 151"/>
                <a:gd name="T97" fmla="*/ 24 h 130"/>
                <a:gd name="T98" fmla="*/ 151 w 151"/>
                <a:gd name="T99" fmla="*/ 17 h 130"/>
                <a:gd name="T100" fmla="*/ 148 w 151"/>
                <a:gd name="T101" fmla="*/ 10 h 130"/>
                <a:gd name="T102" fmla="*/ 148 w 151"/>
                <a:gd name="T103" fmla="*/ 3 h 130"/>
                <a:gd name="T104" fmla="*/ 148 w 151"/>
                <a:gd name="T105" fmla="*/ 0 h 130"/>
                <a:gd name="T106" fmla="*/ 144 w 151"/>
                <a:gd name="T107" fmla="*/ 0 h 130"/>
                <a:gd name="T108" fmla="*/ 137 w 151"/>
                <a:gd name="T109" fmla="*/ 3 h 130"/>
                <a:gd name="T110" fmla="*/ 130 w 151"/>
                <a:gd name="T111" fmla="*/ 7 h 130"/>
                <a:gd name="T112" fmla="*/ 127 w 151"/>
                <a:gd name="T113" fmla="*/ 10 h 130"/>
                <a:gd name="T114" fmla="*/ 120 w 151"/>
                <a:gd name="T115" fmla="*/ 21 h 130"/>
                <a:gd name="T116" fmla="*/ 120 w 151"/>
                <a:gd name="T117" fmla="*/ 31 h 130"/>
                <a:gd name="T118" fmla="*/ 120 w 151"/>
                <a:gd name="T119" fmla="*/ 38 h 130"/>
                <a:gd name="T120" fmla="*/ 116 w 151"/>
                <a:gd name="T121" fmla="*/ 45 h 130"/>
                <a:gd name="T122" fmla="*/ 116 w 151"/>
                <a:gd name="T123" fmla="*/ 4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0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>
                <a:gd name="T0" fmla="*/ 28 w 28"/>
                <a:gd name="T1" fmla="*/ 3 h 17"/>
                <a:gd name="T2" fmla="*/ 10 w 28"/>
                <a:gd name="T3" fmla="*/ 0 h 17"/>
                <a:gd name="T4" fmla="*/ 0 w 28"/>
                <a:gd name="T5" fmla="*/ 10 h 17"/>
                <a:gd name="T6" fmla="*/ 10 w 28"/>
                <a:gd name="T7" fmla="*/ 17 h 17"/>
                <a:gd name="T8" fmla="*/ 21 w 28"/>
                <a:gd name="T9" fmla="*/ 10 h 17"/>
                <a:gd name="T10" fmla="*/ 28 w 28"/>
                <a:gd name="T11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1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>
                <a:gd name="T0" fmla="*/ 4 w 81"/>
                <a:gd name="T1" fmla="*/ 53 h 63"/>
                <a:gd name="T2" fmla="*/ 0 w 81"/>
                <a:gd name="T3" fmla="*/ 56 h 63"/>
                <a:gd name="T4" fmla="*/ 0 w 81"/>
                <a:gd name="T5" fmla="*/ 56 h 63"/>
                <a:gd name="T6" fmla="*/ 0 w 81"/>
                <a:gd name="T7" fmla="*/ 60 h 63"/>
                <a:gd name="T8" fmla="*/ 4 w 81"/>
                <a:gd name="T9" fmla="*/ 60 h 63"/>
                <a:gd name="T10" fmla="*/ 11 w 81"/>
                <a:gd name="T11" fmla="*/ 60 h 63"/>
                <a:gd name="T12" fmla="*/ 18 w 81"/>
                <a:gd name="T13" fmla="*/ 60 h 63"/>
                <a:gd name="T14" fmla="*/ 25 w 81"/>
                <a:gd name="T15" fmla="*/ 60 h 63"/>
                <a:gd name="T16" fmla="*/ 32 w 81"/>
                <a:gd name="T17" fmla="*/ 60 h 63"/>
                <a:gd name="T18" fmla="*/ 35 w 81"/>
                <a:gd name="T19" fmla="*/ 60 h 63"/>
                <a:gd name="T20" fmla="*/ 42 w 81"/>
                <a:gd name="T21" fmla="*/ 63 h 63"/>
                <a:gd name="T22" fmla="*/ 50 w 81"/>
                <a:gd name="T23" fmla="*/ 63 h 63"/>
                <a:gd name="T24" fmla="*/ 53 w 81"/>
                <a:gd name="T25" fmla="*/ 60 h 63"/>
                <a:gd name="T26" fmla="*/ 53 w 81"/>
                <a:gd name="T27" fmla="*/ 56 h 63"/>
                <a:gd name="T28" fmla="*/ 57 w 81"/>
                <a:gd name="T29" fmla="*/ 53 h 63"/>
                <a:gd name="T30" fmla="*/ 64 w 81"/>
                <a:gd name="T31" fmla="*/ 46 h 63"/>
                <a:gd name="T32" fmla="*/ 64 w 81"/>
                <a:gd name="T33" fmla="*/ 46 h 63"/>
                <a:gd name="T34" fmla="*/ 67 w 81"/>
                <a:gd name="T35" fmla="*/ 46 h 63"/>
                <a:gd name="T36" fmla="*/ 74 w 81"/>
                <a:gd name="T37" fmla="*/ 42 h 63"/>
                <a:gd name="T38" fmla="*/ 78 w 81"/>
                <a:gd name="T39" fmla="*/ 39 h 63"/>
                <a:gd name="T40" fmla="*/ 81 w 81"/>
                <a:gd name="T41" fmla="*/ 35 h 63"/>
                <a:gd name="T42" fmla="*/ 81 w 81"/>
                <a:gd name="T43" fmla="*/ 35 h 63"/>
                <a:gd name="T44" fmla="*/ 81 w 81"/>
                <a:gd name="T45" fmla="*/ 32 h 63"/>
                <a:gd name="T46" fmla="*/ 81 w 81"/>
                <a:gd name="T47" fmla="*/ 32 h 63"/>
                <a:gd name="T48" fmla="*/ 81 w 81"/>
                <a:gd name="T49" fmla="*/ 25 h 63"/>
                <a:gd name="T50" fmla="*/ 81 w 81"/>
                <a:gd name="T51" fmla="*/ 25 h 63"/>
                <a:gd name="T52" fmla="*/ 81 w 81"/>
                <a:gd name="T53" fmla="*/ 21 h 63"/>
                <a:gd name="T54" fmla="*/ 74 w 81"/>
                <a:gd name="T55" fmla="*/ 25 h 63"/>
                <a:gd name="T56" fmla="*/ 71 w 81"/>
                <a:gd name="T57" fmla="*/ 28 h 63"/>
                <a:gd name="T58" fmla="*/ 67 w 81"/>
                <a:gd name="T59" fmla="*/ 28 h 63"/>
                <a:gd name="T60" fmla="*/ 64 w 81"/>
                <a:gd name="T61" fmla="*/ 28 h 63"/>
                <a:gd name="T62" fmla="*/ 60 w 81"/>
                <a:gd name="T63" fmla="*/ 25 h 63"/>
                <a:gd name="T64" fmla="*/ 53 w 81"/>
                <a:gd name="T65" fmla="*/ 21 h 63"/>
                <a:gd name="T66" fmla="*/ 46 w 81"/>
                <a:gd name="T67" fmla="*/ 18 h 63"/>
                <a:gd name="T68" fmla="*/ 42 w 81"/>
                <a:gd name="T69" fmla="*/ 14 h 63"/>
                <a:gd name="T70" fmla="*/ 39 w 81"/>
                <a:gd name="T71" fmla="*/ 7 h 63"/>
                <a:gd name="T72" fmla="*/ 39 w 81"/>
                <a:gd name="T73" fmla="*/ 7 h 63"/>
                <a:gd name="T74" fmla="*/ 35 w 81"/>
                <a:gd name="T75" fmla="*/ 4 h 63"/>
                <a:gd name="T76" fmla="*/ 32 w 81"/>
                <a:gd name="T77" fmla="*/ 0 h 63"/>
                <a:gd name="T78" fmla="*/ 28 w 81"/>
                <a:gd name="T79" fmla="*/ 0 h 63"/>
                <a:gd name="T80" fmla="*/ 25 w 81"/>
                <a:gd name="T81" fmla="*/ 4 h 63"/>
                <a:gd name="T82" fmla="*/ 25 w 81"/>
                <a:gd name="T83" fmla="*/ 14 h 63"/>
                <a:gd name="T84" fmla="*/ 21 w 81"/>
                <a:gd name="T85" fmla="*/ 21 h 63"/>
                <a:gd name="T86" fmla="*/ 21 w 81"/>
                <a:gd name="T87" fmla="*/ 28 h 63"/>
                <a:gd name="T88" fmla="*/ 18 w 81"/>
                <a:gd name="T89" fmla="*/ 32 h 63"/>
                <a:gd name="T90" fmla="*/ 14 w 81"/>
                <a:gd name="T91" fmla="*/ 39 h 63"/>
                <a:gd name="T92" fmla="*/ 11 w 81"/>
                <a:gd name="T93" fmla="*/ 46 h 63"/>
                <a:gd name="T94" fmla="*/ 7 w 81"/>
                <a:gd name="T95" fmla="*/ 49 h 63"/>
                <a:gd name="T96" fmla="*/ 4 w 81"/>
                <a:gd name="T9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2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>
                <a:gd name="T0" fmla="*/ 14 w 14"/>
                <a:gd name="T1" fmla="*/ 7 h 11"/>
                <a:gd name="T2" fmla="*/ 10 w 14"/>
                <a:gd name="T3" fmla="*/ 4 h 11"/>
                <a:gd name="T4" fmla="*/ 10 w 14"/>
                <a:gd name="T5" fmla="*/ 4 h 11"/>
                <a:gd name="T6" fmla="*/ 7 w 14"/>
                <a:gd name="T7" fmla="*/ 0 h 11"/>
                <a:gd name="T8" fmla="*/ 3 w 14"/>
                <a:gd name="T9" fmla="*/ 4 h 11"/>
                <a:gd name="T10" fmla="*/ 3 w 14"/>
                <a:gd name="T11" fmla="*/ 4 h 11"/>
                <a:gd name="T12" fmla="*/ 3 w 14"/>
                <a:gd name="T13" fmla="*/ 4 h 11"/>
                <a:gd name="T14" fmla="*/ 0 w 14"/>
                <a:gd name="T15" fmla="*/ 7 h 11"/>
                <a:gd name="T16" fmla="*/ 3 w 14"/>
                <a:gd name="T17" fmla="*/ 11 h 11"/>
                <a:gd name="T18" fmla="*/ 3 w 14"/>
                <a:gd name="T19" fmla="*/ 11 h 11"/>
                <a:gd name="T20" fmla="*/ 7 w 14"/>
                <a:gd name="T21" fmla="*/ 11 h 11"/>
                <a:gd name="T22" fmla="*/ 10 w 14"/>
                <a:gd name="T23" fmla="*/ 11 h 11"/>
                <a:gd name="T24" fmla="*/ 14 w 14"/>
                <a:gd name="T25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3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>
                <a:gd name="T0" fmla="*/ 38 w 42"/>
                <a:gd name="T1" fmla="*/ 0 h 25"/>
                <a:gd name="T2" fmla="*/ 38 w 42"/>
                <a:gd name="T3" fmla="*/ 0 h 25"/>
                <a:gd name="T4" fmla="*/ 35 w 42"/>
                <a:gd name="T5" fmla="*/ 0 h 25"/>
                <a:gd name="T6" fmla="*/ 31 w 42"/>
                <a:gd name="T7" fmla="*/ 4 h 25"/>
                <a:gd name="T8" fmla="*/ 28 w 42"/>
                <a:gd name="T9" fmla="*/ 4 h 25"/>
                <a:gd name="T10" fmla="*/ 21 w 42"/>
                <a:gd name="T11" fmla="*/ 4 h 25"/>
                <a:gd name="T12" fmla="*/ 14 w 42"/>
                <a:gd name="T13" fmla="*/ 4 h 25"/>
                <a:gd name="T14" fmla="*/ 10 w 42"/>
                <a:gd name="T15" fmla="*/ 4 h 25"/>
                <a:gd name="T16" fmla="*/ 7 w 42"/>
                <a:gd name="T17" fmla="*/ 4 h 25"/>
                <a:gd name="T18" fmla="*/ 0 w 42"/>
                <a:gd name="T19" fmla="*/ 4 h 25"/>
                <a:gd name="T20" fmla="*/ 0 w 42"/>
                <a:gd name="T21" fmla="*/ 4 h 25"/>
                <a:gd name="T22" fmla="*/ 0 w 42"/>
                <a:gd name="T23" fmla="*/ 7 h 25"/>
                <a:gd name="T24" fmla="*/ 0 w 42"/>
                <a:gd name="T25" fmla="*/ 11 h 25"/>
                <a:gd name="T26" fmla="*/ 21 w 42"/>
                <a:gd name="T27" fmla="*/ 14 h 25"/>
                <a:gd name="T28" fmla="*/ 21 w 42"/>
                <a:gd name="T29" fmla="*/ 18 h 25"/>
                <a:gd name="T30" fmla="*/ 24 w 42"/>
                <a:gd name="T31" fmla="*/ 18 h 25"/>
                <a:gd name="T32" fmla="*/ 24 w 42"/>
                <a:gd name="T33" fmla="*/ 22 h 25"/>
                <a:gd name="T34" fmla="*/ 28 w 42"/>
                <a:gd name="T35" fmla="*/ 25 h 25"/>
                <a:gd name="T36" fmla="*/ 31 w 42"/>
                <a:gd name="T37" fmla="*/ 22 h 25"/>
                <a:gd name="T38" fmla="*/ 38 w 42"/>
                <a:gd name="T39" fmla="*/ 22 h 25"/>
                <a:gd name="T40" fmla="*/ 38 w 42"/>
                <a:gd name="T41" fmla="*/ 18 h 25"/>
                <a:gd name="T42" fmla="*/ 38 w 42"/>
                <a:gd name="T43" fmla="*/ 14 h 25"/>
                <a:gd name="T44" fmla="*/ 38 w 42"/>
                <a:gd name="T45" fmla="*/ 11 h 25"/>
                <a:gd name="T46" fmla="*/ 38 w 42"/>
                <a:gd name="T47" fmla="*/ 11 h 25"/>
                <a:gd name="T48" fmla="*/ 42 w 42"/>
                <a:gd name="T49" fmla="*/ 4 h 25"/>
                <a:gd name="T50" fmla="*/ 42 w 42"/>
                <a:gd name="T51" fmla="*/ 4 h 25"/>
                <a:gd name="T52" fmla="*/ 42 w 42"/>
                <a:gd name="T53" fmla="*/ 0 h 25"/>
                <a:gd name="T54" fmla="*/ 42 w 42"/>
                <a:gd name="T55" fmla="*/ 0 h 25"/>
                <a:gd name="T56" fmla="*/ 38 w 42"/>
                <a:gd name="T5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4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>
                <a:gd name="T0" fmla="*/ 0 w 21"/>
                <a:gd name="T1" fmla="*/ 42 h 42"/>
                <a:gd name="T2" fmla="*/ 0 w 21"/>
                <a:gd name="T3" fmla="*/ 42 h 42"/>
                <a:gd name="T4" fmla="*/ 7 w 21"/>
                <a:gd name="T5" fmla="*/ 42 h 42"/>
                <a:gd name="T6" fmla="*/ 14 w 21"/>
                <a:gd name="T7" fmla="*/ 42 h 42"/>
                <a:gd name="T8" fmla="*/ 14 w 21"/>
                <a:gd name="T9" fmla="*/ 39 h 42"/>
                <a:gd name="T10" fmla="*/ 14 w 21"/>
                <a:gd name="T11" fmla="*/ 39 h 42"/>
                <a:gd name="T12" fmla="*/ 17 w 21"/>
                <a:gd name="T13" fmla="*/ 35 h 42"/>
                <a:gd name="T14" fmla="*/ 21 w 21"/>
                <a:gd name="T15" fmla="*/ 35 h 42"/>
                <a:gd name="T16" fmla="*/ 21 w 21"/>
                <a:gd name="T17" fmla="*/ 21 h 42"/>
                <a:gd name="T18" fmla="*/ 17 w 21"/>
                <a:gd name="T19" fmla="*/ 21 h 42"/>
                <a:gd name="T20" fmla="*/ 21 w 21"/>
                <a:gd name="T21" fmla="*/ 18 h 42"/>
                <a:gd name="T22" fmla="*/ 21 w 21"/>
                <a:gd name="T23" fmla="*/ 18 h 42"/>
                <a:gd name="T24" fmla="*/ 21 w 21"/>
                <a:gd name="T25" fmla="*/ 14 h 42"/>
                <a:gd name="T26" fmla="*/ 21 w 21"/>
                <a:gd name="T27" fmla="*/ 11 h 42"/>
                <a:gd name="T28" fmla="*/ 17 w 21"/>
                <a:gd name="T29" fmla="*/ 4 h 42"/>
                <a:gd name="T30" fmla="*/ 14 w 21"/>
                <a:gd name="T31" fmla="*/ 0 h 42"/>
                <a:gd name="T32" fmla="*/ 14 w 21"/>
                <a:gd name="T33" fmla="*/ 4 h 42"/>
                <a:gd name="T34" fmla="*/ 10 w 21"/>
                <a:gd name="T35" fmla="*/ 4 h 42"/>
                <a:gd name="T36" fmla="*/ 7 w 21"/>
                <a:gd name="T37" fmla="*/ 7 h 42"/>
                <a:gd name="T38" fmla="*/ 3 w 21"/>
                <a:gd name="T39" fmla="*/ 7 h 42"/>
                <a:gd name="T40" fmla="*/ 3 w 21"/>
                <a:gd name="T41" fmla="*/ 7 h 42"/>
                <a:gd name="T42" fmla="*/ 0 w 21"/>
                <a:gd name="T43" fmla="*/ 4 h 42"/>
                <a:gd name="T44" fmla="*/ 0 w 21"/>
                <a:gd name="T45" fmla="*/ 7 h 42"/>
                <a:gd name="T46" fmla="*/ 0 w 21"/>
                <a:gd name="T47" fmla="*/ 11 h 42"/>
                <a:gd name="T48" fmla="*/ 0 w 21"/>
                <a:gd name="T49" fmla="*/ 14 h 42"/>
                <a:gd name="T50" fmla="*/ 0 w 21"/>
                <a:gd name="T51" fmla="*/ 21 h 42"/>
                <a:gd name="T52" fmla="*/ 0 w 21"/>
                <a:gd name="T5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5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>
                <a:gd name="T0" fmla="*/ 7 w 18"/>
                <a:gd name="T1" fmla="*/ 24 h 32"/>
                <a:gd name="T2" fmla="*/ 14 w 18"/>
                <a:gd name="T3" fmla="*/ 32 h 32"/>
                <a:gd name="T4" fmla="*/ 14 w 18"/>
                <a:gd name="T5" fmla="*/ 28 h 32"/>
                <a:gd name="T6" fmla="*/ 14 w 18"/>
                <a:gd name="T7" fmla="*/ 24 h 32"/>
                <a:gd name="T8" fmla="*/ 18 w 18"/>
                <a:gd name="T9" fmla="*/ 21 h 32"/>
                <a:gd name="T10" fmla="*/ 18 w 18"/>
                <a:gd name="T11" fmla="*/ 21 h 32"/>
                <a:gd name="T12" fmla="*/ 18 w 18"/>
                <a:gd name="T13" fmla="*/ 17 h 32"/>
                <a:gd name="T14" fmla="*/ 18 w 18"/>
                <a:gd name="T15" fmla="*/ 14 h 32"/>
                <a:gd name="T16" fmla="*/ 18 w 18"/>
                <a:gd name="T17" fmla="*/ 10 h 32"/>
                <a:gd name="T18" fmla="*/ 14 w 18"/>
                <a:gd name="T19" fmla="*/ 7 h 32"/>
                <a:gd name="T20" fmla="*/ 11 w 18"/>
                <a:gd name="T21" fmla="*/ 0 h 32"/>
                <a:gd name="T22" fmla="*/ 7 w 18"/>
                <a:gd name="T23" fmla="*/ 3 h 32"/>
                <a:gd name="T24" fmla="*/ 7 w 18"/>
                <a:gd name="T25" fmla="*/ 3 h 32"/>
                <a:gd name="T26" fmla="*/ 4 w 18"/>
                <a:gd name="T27" fmla="*/ 3 h 32"/>
                <a:gd name="T28" fmla="*/ 4 w 18"/>
                <a:gd name="T29" fmla="*/ 7 h 32"/>
                <a:gd name="T30" fmla="*/ 0 w 18"/>
                <a:gd name="T31" fmla="*/ 10 h 32"/>
                <a:gd name="T32" fmla="*/ 0 w 18"/>
                <a:gd name="T33" fmla="*/ 10 h 32"/>
                <a:gd name="T34" fmla="*/ 4 w 18"/>
                <a:gd name="T35" fmla="*/ 17 h 32"/>
                <a:gd name="T36" fmla="*/ 4 w 18"/>
                <a:gd name="T37" fmla="*/ 21 h 32"/>
                <a:gd name="T38" fmla="*/ 7 w 18"/>
                <a:gd name="T39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6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>
                <a:gd name="T0" fmla="*/ 14 w 77"/>
                <a:gd name="T1" fmla="*/ 60 h 92"/>
                <a:gd name="T2" fmla="*/ 14 w 77"/>
                <a:gd name="T3" fmla="*/ 71 h 92"/>
                <a:gd name="T4" fmla="*/ 14 w 77"/>
                <a:gd name="T5" fmla="*/ 78 h 92"/>
                <a:gd name="T6" fmla="*/ 14 w 77"/>
                <a:gd name="T7" fmla="*/ 85 h 92"/>
                <a:gd name="T8" fmla="*/ 14 w 77"/>
                <a:gd name="T9" fmla="*/ 88 h 92"/>
                <a:gd name="T10" fmla="*/ 28 w 77"/>
                <a:gd name="T11" fmla="*/ 92 h 92"/>
                <a:gd name="T12" fmla="*/ 35 w 77"/>
                <a:gd name="T13" fmla="*/ 88 h 92"/>
                <a:gd name="T14" fmla="*/ 53 w 77"/>
                <a:gd name="T15" fmla="*/ 81 h 92"/>
                <a:gd name="T16" fmla="*/ 67 w 77"/>
                <a:gd name="T17" fmla="*/ 74 h 92"/>
                <a:gd name="T18" fmla="*/ 74 w 77"/>
                <a:gd name="T19" fmla="*/ 60 h 92"/>
                <a:gd name="T20" fmla="*/ 70 w 77"/>
                <a:gd name="T21" fmla="*/ 53 h 92"/>
                <a:gd name="T22" fmla="*/ 67 w 77"/>
                <a:gd name="T23" fmla="*/ 42 h 92"/>
                <a:gd name="T24" fmla="*/ 63 w 77"/>
                <a:gd name="T25" fmla="*/ 35 h 92"/>
                <a:gd name="T26" fmla="*/ 60 w 77"/>
                <a:gd name="T27" fmla="*/ 35 h 92"/>
                <a:gd name="T28" fmla="*/ 67 w 77"/>
                <a:gd name="T29" fmla="*/ 35 h 92"/>
                <a:gd name="T30" fmla="*/ 74 w 77"/>
                <a:gd name="T31" fmla="*/ 32 h 92"/>
                <a:gd name="T32" fmla="*/ 77 w 77"/>
                <a:gd name="T33" fmla="*/ 25 h 92"/>
                <a:gd name="T34" fmla="*/ 77 w 77"/>
                <a:gd name="T35" fmla="*/ 14 h 92"/>
                <a:gd name="T36" fmla="*/ 74 w 77"/>
                <a:gd name="T37" fmla="*/ 7 h 92"/>
                <a:gd name="T38" fmla="*/ 67 w 77"/>
                <a:gd name="T39" fmla="*/ 4 h 92"/>
                <a:gd name="T40" fmla="*/ 56 w 77"/>
                <a:gd name="T41" fmla="*/ 4 h 92"/>
                <a:gd name="T42" fmla="*/ 53 w 77"/>
                <a:gd name="T43" fmla="*/ 4 h 92"/>
                <a:gd name="T44" fmla="*/ 31 w 77"/>
                <a:gd name="T45" fmla="*/ 11 h 92"/>
                <a:gd name="T46" fmla="*/ 31 w 77"/>
                <a:gd name="T47" fmla="*/ 18 h 92"/>
                <a:gd name="T48" fmla="*/ 28 w 77"/>
                <a:gd name="T49" fmla="*/ 25 h 92"/>
                <a:gd name="T50" fmla="*/ 21 w 77"/>
                <a:gd name="T51" fmla="*/ 32 h 92"/>
                <a:gd name="T52" fmla="*/ 0 w 77"/>
                <a:gd name="T53" fmla="*/ 28 h 92"/>
                <a:gd name="T54" fmla="*/ 0 w 77"/>
                <a:gd name="T55" fmla="*/ 32 h 92"/>
                <a:gd name="T56" fmla="*/ 0 w 77"/>
                <a:gd name="T57" fmla="*/ 39 h 92"/>
                <a:gd name="T58" fmla="*/ 7 w 77"/>
                <a:gd name="T59" fmla="*/ 39 h 92"/>
                <a:gd name="T60" fmla="*/ 14 w 77"/>
                <a:gd name="T61" fmla="*/ 49 h 92"/>
                <a:gd name="T62" fmla="*/ 56 w 77"/>
                <a:gd name="T63" fmla="*/ 32 h 92"/>
                <a:gd name="T64" fmla="*/ 56 w 77"/>
                <a:gd name="T65" fmla="*/ 32 h 92"/>
                <a:gd name="T66" fmla="*/ 56 w 77"/>
                <a:gd name="T67" fmla="*/ 32 h 92"/>
                <a:gd name="T68" fmla="*/ 60 w 77"/>
                <a:gd name="T69" fmla="*/ 32 h 92"/>
                <a:gd name="T70" fmla="*/ 60 w 77"/>
                <a:gd name="T71" fmla="*/ 3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7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>
                <a:gd name="T0" fmla="*/ 14 w 113"/>
                <a:gd name="T1" fmla="*/ 59 h 211"/>
                <a:gd name="T2" fmla="*/ 11 w 113"/>
                <a:gd name="T3" fmla="*/ 66 h 211"/>
                <a:gd name="T4" fmla="*/ 14 w 113"/>
                <a:gd name="T5" fmla="*/ 74 h 211"/>
                <a:gd name="T6" fmla="*/ 25 w 113"/>
                <a:gd name="T7" fmla="*/ 81 h 211"/>
                <a:gd name="T8" fmla="*/ 25 w 113"/>
                <a:gd name="T9" fmla="*/ 88 h 211"/>
                <a:gd name="T10" fmla="*/ 21 w 113"/>
                <a:gd name="T11" fmla="*/ 95 h 211"/>
                <a:gd name="T12" fmla="*/ 18 w 113"/>
                <a:gd name="T13" fmla="*/ 102 h 211"/>
                <a:gd name="T14" fmla="*/ 35 w 113"/>
                <a:gd name="T15" fmla="*/ 98 h 211"/>
                <a:gd name="T16" fmla="*/ 35 w 113"/>
                <a:gd name="T17" fmla="*/ 109 h 211"/>
                <a:gd name="T18" fmla="*/ 42 w 113"/>
                <a:gd name="T19" fmla="*/ 119 h 211"/>
                <a:gd name="T20" fmla="*/ 21 w 113"/>
                <a:gd name="T21" fmla="*/ 133 h 211"/>
                <a:gd name="T22" fmla="*/ 28 w 113"/>
                <a:gd name="T23" fmla="*/ 148 h 211"/>
                <a:gd name="T24" fmla="*/ 21 w 113"/>
                <a:gd name="T25" fmla="*/ 162 h 211"/>
                <a:gd name="T26" fmla="*/ 18 w 113"/>
                <a:gd name="T27" fmla="*/ 169 h 211"/>
                <a:gd name="T28" fmla="*/ 39 w 113"/>
                <a:gd name="T29" fmla="*/ 172 h 211"/>
                <a:gd name="T30" fmla="*/ 53 w 113"/>
                <a:gd name="T31" fmla="*/ 169 h 211"/>
                <a:gd name="T32" fmla="*/ 53 w 113"/>
                <a:gd name="T33" fmla="*/ 172 h 211"/>
                <a:gd name="T34" fmla="*/ 21 w 113"/>
                <a:gd name="T35" fmla="*/ 186 h 211"/>
                <a:gd name="T36" fmla="*/ 11 w 113"/>
                <a:gd name="T37" fmla="*/ 211 h 211"/>
                <a:gd name="T38" fmla="*/ 39 w 113"/>
                <a:gd name="T39" fmla="*/ 200 h 211"/>
                <a:gd name="T40" fmla="*/ 88 w 113"/>
                <a:gd name="T41" fmla="*/ 190 h 211"/>
                <a:gd name="T42" fmla="*/ 102 w 113"/>
                <a:gd name="T43" fmla="*/ 176 h 211"/>
                <a:gd name="T44" fmla="*/ 106 w 113"/>
                <a:gd name="T45" fmla="*/ 169 h 211"/>
                <a:gd name="T46" fmla="*/ 106 w 113"/>
                <a:gd name="T47" fmla="*/ 158 h 211"/>
                <a:gd name="T48" fmla="*/ 102 w 113"/>
                <a:gd name="T49" fmla="*/ 155 h 211"/>
                <a:gd name="T50" fmla="*/ 95 w 113"/>
                <a:gd name="T51" fmla="*/ 144 h 211"/>
                <a:gd name="T52" fmla="*/ 92 w 113"/>
                <a:gd name="T53" fmla="*/ 140 h 211"/>
                <a:gd name="T54" fmla="*/ 88 w 113"/>
                <a:gd name="T55" fmla="*/ 126 h 211"/>
                <a:gd name="T56" fmla="*/ 78 w 113"/>
                <a:gd name="T57" fmla="*/ 112 h 211"/>
                <a:gd name="T58" fmla="*/ 71 w 113"/>
                <a:gd name="T59" fmla="*/ 102 h 211"/>
                <a:gd name="T60" fmla="*/ 67 w 113"/>
                <a:gd name="T61" fmla="*/ 88 h 211"/>
                <a:gd name="T62" fmla="*/ 60 w 113"/>
                <a:gd name="T63" fmla="*/ 74 h 211"/>
                <a:gd name="T64" fmla="*/ 49 w 113"/>
                <a:gd name="T65" fmla="*/ 66 h 211"/>
                <a:gd name="T66" fmla="*/ 56 w 113"/>
                <a:gd name="T67" fmla="*/ 45 h 211"/>
                <a:gd name="T68" fmla="*/ 56 w 113"/>
                <a:gd name="T69" fmla="*/ 38 h 211"/>
                <a:gd name="T70" fmla="*/ 49 w 113"/>
                <a:gd name="T71" fmla="*/ 35 h 211"/>
                <a:gd name="T72" fmla="*/ 46 w 113"/>
                <a:gd name="T73" fmla="*/ 31 h 211"/>
                <a:gd name="T74" fmla="*/ 35 w 113"/>
                <a:gd name="T75" fmla="*/ 28 h 211"/>
                <a:gd name="T76" fmla="*/ 35 w 113"/>
                <a:gd name="T77" fmla="*/ 21 h 211"/>
                <a:gd name="T78" fmla="*/ 39 w 113"/>
                <a:gd name="T79" fmla="*/ 14 h 211"/>
                <a:gd name="T80" fmla="*/ 42 w 113"/>
                <a:gd name="T81" fmla="*/ 7 h 211"/>
                <a:gd name="T82" fmla="*/ 42 w 113"/>
                <a:gd name="T83" fmla="*/ 3 h 211"/>
                <a:gd name="T84" fmla="*/ 35 w 113"/>
                <a:gd name="T85" fmla="*/ 0 h 211"/>
                <a:gd name="T86" fmla="*/ 25 w 113"/>
                <a:gd name="T87" fmla="*/ 3 h 211"/>
                <a:gd name="T88" fmla="*/ 14 w 113"/>
                <a:gd name="T89" fmla="*/ 17 h 211"/>
                <a:gd name="T90" fmla="*/ 18 w 113"/>
                <a:gd name="T91" fmla="*/ 28 h 211"/>
                <a:gd name="T92" fmla="*/ 14 w 113"/>
                <a:gd name="T93" fmla="*/ 35 h 211"/>
                <a:gd name="T94" fmla="*/ 7 w 113"/>
                <a:gd name="T95" fmla="*/ 42 h 211"/>
                <a:gd name="T96" fmla="*/ 4 w 113"/>
                <a:gd name="T97" fmla="*/ 52 h 211"/>
                <a:gd name="T98" fmla="*/ 14 w 113"/>
                <a:gd name="T99" fmla="*/ 5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8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>
                <a:gd name="T0" fmla="*/ 50 w 50"/>
                <a:gd name="T1" fmla="*/ 36 h 85"/>
                <a:gd name="T2" fmla="*/ 50 w 50"/>
                <a:gd name="T3" fmla="*/ 36 h 85"/>
                <a:gd name="T4" fmla="*/ 50 w 50"/>
                <a:gd name="T5" fmla="*/ 29 h 85"/>
                <a:gd name="T6" fmla="*/ 50 w 50"/>
                <a:gd name="T7" fmla="*/ 18 h 85"/>
                <a:gd name="T8" fmla="*/ 50 w 50"/>
                <a:gd name="T9" fmla="*/ 11 h 85"/>
                <a:gd name="T10" fmla="*/ 50 w 50"/>
                <a:gd name="T11" fmla="*/ 0 h 85"/>
                <a:gd name="T12" fmla="*/ 43 w 50"/>
                <a:gd name="T13" fmla="*/ 4 h 85"/>
                <a:gd name="T14" fmla="*/ 43 w 50"/>
                <a:gd name="T15" fmla="*/ 4 h 85"/>
                <a:gd name="T16" fmla="*/ 43 w 50"/>
                <a:gd name="T17" fmla="*/ 11 h 85"/>
                <a:gd name="T18" fmla="*/ 43 w 50"/>
                <a:gd name="T19" fmla="*/ 15 h 85"/>
                <a:gd name="T20" fmla="*/ 39 w 50"/>
                <a:gd name="T21" fmla="*/ 18 h 85"/>
                <a:gd name="T22" fmla="*/ 39 w 50"/>
                <a:gd name="T23" fmla="*/ 18 h 85"/>
                <a:gd name="T24" fmla="*/ 39 w 50"/>
                <a:gd name="T25" fmla="*/ 22 h 85"/>
                <a:gd name="T26" fmla="*/ 36 w 50"/>
                <a:gd name="T27" fmla="*/ 25 h 85"/>
                <a:gd name="T28" fmla="*/ 25 w 50"/>
                <a:gd name="T29" fmla="*/ 32 h 85"/>
                <a:gd name="T30" fmla="*/ 25 w 50"/>
                <a:gd name="T31" fmla="*/ 32 h 85"/>
                <a:gd name="T32" fmla="*/ 18 w 50"/>
                <a:gd name="T33" fmla="*/ 36 h 85"/>
                <a:gd name="T34" fmla="*/ 11 w 50"/>
                <a:gd name="T35" fmla="*/ 36 h 85"/>
                <a:gd name="T36" fmla="*/ 7 w 50"/>
                <a:gd name="T37" fmla="*/ 36 h 85"/>
                <a:gd name="T38" fmla="*/ 0 w 50"/>
                <a:gd name="T39" fmla="*/ 36 h 85"/>
                <a:gd name="T40" fmla="*/ 0 w 50"/>
                <a:gd name="T41" fmla="*/ 43 h 85"/>
                <a:gd name="T42" fmla="*/ 4 w 50"/>
                <a:gd name="T43" fmla="*/ 46 h 85"/>
                <a:gd name="T44" fmla="*/ 4 w 50"/>
                <a:gd name="T45" fmla="*/ 50 h 85"/>
                <a:gd name="T46" fmla="*/ 7 w 50"/>
                <a:gd name="T47" fmla="*/ 57 h 85"/>
                <a:gd name="T48" fmla="*/ 11 w 50"/>
                <a:gd name="T49" fmla="*/ 60 h 85"/>
                <a:gd name="T50" fmla="*/ 11 w 50"/>
                <a:gd name="T51" fmla="*/ 64 h 85"/>
                <a:gd name="T52" fmla="*/ 18 w 50"/>
                <a:gd name="T53" fmla="*/ 71 h 85"/>
                <a:gd name="T54" fmla="*/ 18 w 50"/>
                <a:gd name="T55" fmla="*/ 74 h 85"/>
                <a:gd name="T56" fmla="*/ 25 w 50"/>
                <a:gd name="T57" fmla="*/ 78 h 85"/>
                <a:gd name="T58" fmla="*/ 29 w 50"/>
                <a:gd name="T59" fmla="*/ 82 h 85"/>
                <a:gd name="T60" fmla="*/ 32 w 50"/>
                <a:gd name="T61" fmla="*/ 85 h 85"/>
                <a:gd name="T62" fmla="*/ 36 w 50"/>
                <a:gd name="T63" fmla="*/ 85 h 85"/>
                <a:gd name="T64" fmla="*/ 36 w 50"/>
                <a:gd name="T65" fmla="*/ 85 h 85"/>
                <a:gd name="T66" fmla="*/ 39 w 50"/>
                <a:gd name="T67" fmla="*/ 85 h 85"/>
                <a:gd name="T68" fmla="*/ 39 w 50"/>
                <a:gd name="T69" fmla="*/ 85 h 85"/>
                <a:gd name="T70" fmla="*/ 43 w 50"/>
                <a:gd name="T71" fmla="*/ 82 h 85"/>
                <a:gd name="T72" fmla="*/ 43 w 50"/>
                <a:gd name="T73" fmla="*/ 67 h 85"/>
                <a:gd name="T74" fmla="*/ 43 w 50"/>
                <a:gd name="T75" fmla="*/ 67 h 85"/>
                <a:gd name="T76" fmla="*/ 43 w 50"/>
                <a:gd name="T77" fmla="*/ 64 h 85"/>
                <a:gd name="T78" fmla="*/ 39 w 50"/>
                <a:gd name="T79" fmla="*/ 57 h 85"/>
                <a:gd name="T80" fmla="*/ 36 w 50"/>
                <a:gd name="T81" fmla="*/ 50 h 85"/>
                <a:gd name="T82" fmla="*/ 32 w 50"/>
                <a:gd name="T83" fmla="*/ 46 h 85"/>
                <a:gd name="T84" fmla="*/ 29 w 50"/>
                <a:gd name="T85" fmla="*/ 39 h 85"/>
                <a:gd name="T86" fmla="*/ 29 w 50"/>
                <a:gd name="T87" fmla="*/ 43 h 85"/>
                <a:gd name="T88" fmla="*/ 32 w 50"/>
                <a:gd name="T89" fmla="*/ 50 h 85"/>
                <a:gd name="T90" fmla="*/ 39 w 50"/>
                <a:gd name="T91" fmla="*/ 57 h 85"/>
                <a:gd name="T92" fmla="*/ 43 w 50"/>
                <a:gd name="T93" fmla="*/ 67 h 85"/>
                <a:gd name="T94" fmla="*/ 43 w 50"/>
                <a:gd name="T95" fmla="*/ 64 h 85"/>
                <a:gd name="T96" fmla="*/ 43 w 50"/>
                <a:gd name="T97" fmla="*/ 60 h 85"/>
                <a:gd name="T98" fmla="*/ 46 w 50"/>
                <a:gd name="T99" fmla="*/ 53 h 85"/>
                <a:gd name="T100" fmla="*/ 46 w 50"/>
                <a:gd name="T101" fmla="*/ 46 h 85"/>
                <a:gd name="T102" fmla="*/ 46 w 50"/>
                <a:gd name="T103" fmla="*/ 39 h 85"/>
                <a:gd name="T104" fmla="*/ 50 w 50"/>
                <a:gd name="T105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19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>
                <a:gd name="T0" fmla="*/ 81 w 92"/>
                <a:gd name="T1" fmla="*/ 0 h 190"/>
                <a:gd name="T2" fmla="*/ 74 w 92"/>
                <a:gd name="T3" fmla="*/ 3 h 190"/>
                <a:gd name="T4" fmla="*/ 64 w 92"/>
                <a:gd name="T5" fmla="*/ 21 h 190"/>
                <a:gd name="T6" fmla="*/ 60 w 92"/>
                <a:gd name="T7" fmla="*/ 24 h 190"/>
                <a:gd name="T8" fmla="*/ 50 w 92"/>
                <a:gd name="T9" fmla="*/ 35 h 190"/>
                <a:gd name="T10" fmla="*/ 39 w 92"/>
                <a:gd name="T11" fmla="*/ 49 h 190"/>
                <a:gd name="T12" fmla="*/ 28 w 92"/>
                <a:gd name="T13" fmla="*/ 56 h 190"/>
                <a:gd name="T14" fmla="*/ 25 w 92"/>
                <a:gd name="T15" fmla="*/ 56 h 190"/>
                <a:gd name="T16" fmla="*/ 18 w 92"/>
                <a:gd name="T17" fmla="*/ 56 h 190"/>
                <a:gd name="T18" fmla="*/ 11 w 92"/>
                <a:gd name="T19" fmla="*/ 63 h 190"/>
                <a:gd name="T20" fmla="*/ 7 w 92"/>
                <a:gd name="T21" fmla="*/ 77 h 190"/>
                <a:gd name="T22" fmla="*/ 4 w 92"/>
                <a:gd name="T23" fmla="*/ 91 h 190"/>
                <a:gd name="T24" fmla="*/ 7 w 92"/>
                <a:gd name="T25" fmla="*/ 95 h 190"/>
                <a:gd name="T26" fmla="*/ 7 w 92"/>
                <a:gd name="T27" fmla="*/ 95 h 190"/>
                <a:gd name="T28" fmla="*/ 14 w 92"/>
                <a:gd name="T29" fmla="*/ 105 h 190"/>
                <a:gd name="T30" fmla="*/ 11 w 92"/>
                <a:gd name="T31" fmla="*/ 112 h 190"/>
                <a:gd name="T32" fmla="*/ 7 w 92"/>
                <a:gd name="T33" fmla="*/ 119 h 190"/>
                <a:gd name="T34" fmla="*/ 0 w 92"/>
                <a:gd name="T35" fmla="*/ 155 h 190"/>
                <a:gd name="T36" fmla="*/ 7 w 92"/>
                <a:gd name="T37" fmla="*/ 179 h 190"/>
                <a:gd name="T38" fmla="*/ 18 w 92"/>
                <a:gd name="T39" fmla="*/ 179 h 190"/>
                <a:gd name="T40" fmla="*/ 21 w 92"/>
                <a:gd name="T41" fmla="*/ 179 h 190"/>
                <a:gd name="T42" fmla="*/ 21 w 92"/>
                <a:gd name="T43" fmla="*/ 183 h 190"/>
                <a:gd name="T44" fmla="*/ 28 w 92"/>
                <a:gd name="T45" fmla="*/ 190 h 190"/>
                <a:gd name="T46" fmla="*/ 39 w 92"/>
                <a:gd name="T47" fmla="*/ 190 h 190"/>
                <a:gd name="T48" fmla="*/ 50 w 92"/>
                <a:gd name="T49" fmla="*/ 183 h 190"/>
                <a:gd name="T50" fmla="*/ 60 w 92"/>
                <a:gd name="T51" fmla="*/ 158 h 190"/>
                <a:gd name="T52" fmla="*/ 64 w 92"/>
                <a:gd name="T53" fmla="*/ 137 h 190"/>
                <a:gd name="T54" fmla="*/ 64 w 92"/>
                <a:gd name="T55" fmla="*/ 130 h 190"/>
                <a:gd name="T56" fmla="*/ 64 w 92"/>
                <a:gd name="T57" fmla="*/ 119 h 190"/>
                <a:gd name="T58" fmla="*/ 74 w 92"/>
                <a:gd name="T59" fmla="*/ 98 h 190"/>
                <a:gd name="T60" fmla="*/ 81 w 92"/>
                <a:gd name="T61" fmla="*/ 56 h 190"/>
                <a:gd name="T62" fmla="*/ 85 w 92"/>
                <a:gd name="T63" fmla="*/ 49 h 190"/>
                <a:gd name="T64" fmla="*/ 88 w 92"/>
                <a:gd name="T65" fmla="*/ 35 h 190"/>
                <a:gd name="T66" fmla="*/ 88 w 92"/>
                <a:gd name="T67" fmla="*/ 21 h 190"/>
                <a:gd name="T68" fmla="*/ 92 w 92"/>
                <a:gd name="T69" fmla="*/ 10 h 190"/>
                <a:gd name="T70" fmla="*/ 88 w 92"/>
                <a:gd name="T71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0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>
                <a:gd name="T0" fmla="*/ 42 w 60"/>
                <a:gd name="T1" fmla="*/ 4 h 60"/>
                <a:gd name="T2" fmla="*/ 38 w 60"/>
                <a:gd name="T3" fmla="*/ 4 h 60"/>
                <a:gd name="T4" fmla="*/ 38 w 60"/>
                <a:gd name="T5" fmla="*/ 11 h 60"/>
                <a:gd name="T6" fmla="*/ 35 w 60"/>
                <a:gd name="T7" fmla="*/ 11 h 60"/>
                <a:gd name="T8" fmla="*/ 35 w 60"/>
                <a:gd name="T9" fmla="*/ 14 h 60"/>
                <a:gd name="T10" fmla="*/ 17 w 60"/>
                <a:gd name="T11" fmla="*/ 4 h 60"/>
                <a:gd name="T12" fmla="*/ 10 w 60"/>
                <a:gd name="T13" fmla="*/ 4 h 60"/>
                <a:gd name="T14" fmla="*/ 10 w 60"/>
                <a:gd name="T15" fmla="*/ 4 h 60"/>
                <a:gd name="T16" fmla="*/ 7 w 60"/>
                <a:gd name="T17" fmla="*/ 4 h 60"/>
                <a:gd name="T18" fmla="*/ 3 w 60"/>
                <a:gd name="T19" fmla="*/ 7 h 60"/>
                <a:gd name="T20" fmla="*/ 0 w 60"/>
                <a:gd name="T21" fmla="*/ 11 h 60"/>
                <a:gd name="T22" fmla="*/ 0 w 60"/>
                <a:gd name="T23" fmla="*/ 18 h 60"/>
                <a:gd name="T24" fmla="*/ 7 w 60"/>
                <a:gd name="T25" fmla="*/ 36 h 60"/>
                <a:gd name="T26" fmla="*/ 7 w 60"/>
                <a:gd name="T27" fmla="*/ 36 h 60"/>
                <a:gd name="T28" fmla="*/ 10 w 60"/>
                <a:gd name="T29" fmla="*/ 39 h 60"/>
                <a:gd name="T30" fmla="*/ 14 w 60"/>
                <a:gd name="T31" fmla="*/ 43 h 60"/>
                <a:gd name="T32" fmla="*/ 17 w 60"/>
                <a:gd name="T33" fmla="*/ 50 h 60"/>
                <a:gd name="T34" fmla="*/ 17 w 60"/>
                <a:gd name="T35" fmla="*/ 53 h 60"/>
                <a:gd name="T36" fmla="*/ 24 w 60"/>
                <a:gd name="T37" fmla="*/ 57 h 60"/>
                <a:gd name="T38" fmla="*/ 31 w 60"/>
                <a:gd name="T39" fmla="*/ 60 h 60"/>
                <a:gd name="T40" fmla="*/ 38 w 60"/>
                <a:gd name="T41" fmla="*/ 60 h 60"/>
                <a:gd name="T42" fmla="*/ 42 w 60"/>
                <a:gd name="T43" fmla="*/ 60 h 60"/>
                <a:gd name="T44" fmla="*/ 45 w 60"/>
                <a:gd name="T45" fmla="*/ 57 h 60"/>
                <a:gd name="T46" fmla="*/ 52 w 60"/>
                <a:gd name="T47" fmla="*/ 53 h 60"/>
                <a:gd name="T48" fmla="*/ 56 w 60"/>
                <a:gd name="T49" fmla="*/ 46 h 60"/>
                <a:gd name="T50" fmla="*/ 60 w 60"/>
                <a:gd name="T51" fmla="*/ 39 h 60"/>
                <a:gd name="T52" fmla="*/ 60 w 60"/>
                <a:gd name="T53" fmla="*/ 36 h 60"/>
                <a:gd name="T54" fmla="*/ 60 w 60"/>
                <a:gd name="T55" fmla="*/ 25 h 60"/>
                <a:gd name="T56" fmla="*/ 60 w 60"/>
                <a:gd name="T57" fmla="*/ 18 h 60"/>
                <a:gd name="T58" fmla="*/ 60 w 60"/>
                <a:gd name="T59" fmla="*/ 11 h 60"/>
                <a:gd name="T60" fmla="*/ 60 w 60"/>
                <a:gd name="T61" fmla="*/ 7 h 60"/>
                <a:gd name="T62" fmla="*/ 56 w 60"/>
                <a:gd name="T63" fmla="*/ 7 h 60"/>
                <a:gd name="T64" fmla="*/ 52 w 60"/>
                <a:gd name="T65" fmla="*/ 7 h 60"/>
                <a:gd name="T66" fmla="*/ 49 w 60"/>
                <a:gd name="T67" fmla="*/ 4 h 60"/>
                <a:gd name="T68" fmla="*/ 45 w 60"/>
                <a:gd name="T69" fmla="*/ 0 h 60"/>
                <a:gd name="T70" fmla="*/ 42 w 60"/>
                <a:gd name="T71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1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>
                <a:gd name="T0" fmla="*/ 7 w 11"/>
                <a:gd name="T1" fmla="*/ 0 h 18"/>
                <a:gd name="T2" fmla="*/ 0 w 11"/>
                <a:gd name="T3" fmla="*/ 4 h 18"/>
                <a:gd name="T4" fmla="*/ 0 w 11"/>
                <a:gd name="T5" fmla="*/ 11 h 18"/>
                <a:gd name="T6" fmla="*/ 0 w 11"/>
                <a:gd name="T7" fmla="*/ 14 h 18"/>
                <a:gd name="T8" fmla="*/ 7 w 11"/>
                <a:gd name="T9" fmla="*/ 18 h 18"/>
                <a:gd name="T10" fmla="*/ 11 w 11"/>
                <a:gd name="T11" fmla="*/ 14 h 18"/>
                <a:gd name="T12" fmla="*/ 11 w 11"/>
                <a:gd name="T13" fmla="*/ 11 h 18"/>
                <a:gd name="T14" fmla="*/ 11 w 11"/>
                <a:gd name="T15" fmla="*/ 4 h 18"/>
                <a:gd name="T16" fmla="*/ 7 w 11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2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>
                <a:gd name="T0" fmla="*/ 22 w 39"/>
                <a:gd name="T1" fmla="*/ 0 h 102"/>
                <a:gd name="T2" fmla="*/ 22 w 39"/>
                <a:gd name="T3" fmla="*/ 0 h 102"/>
                <a:gd name="T4" fmla="*/ 15 w 39"/>
                <a:gd name="T5" fmla="*/ 0 h 102"/>
                <a:gd name="T6" fmla="*/ 11 w 39"/>
                <a:gd name="T7" fmla="*/ 3 h 102"/>
                <a:gd name="T8" fmla="*/ 8 w 39"/>
                <a:gd name="T9" fmla="*/ 3 h 102"/>
                <a:gd name="T10" fmla="*/ 4 w 39"/>
                <a:gd name="T11" fmla="*/ 10 h 102"/>
                <a:gd name="T12" fmla="*/ 4 w 39"/>
                <a:gd name="T13" fmla="*/ 10 h 102"/>
                <a:gd name="T14" fmla="*/ 0 w 39"/>
                <a:gd name="T15" fmla="*/ 18 h 102"/>
                <a:gd name="T16" fmla="*/ 0 w 39"/>
                <a:gd name="T17" fmla="*/ 28 h 102"/>
                <a:gd name="T18" fmla="*/ 0 w 39"/>
                <a:gd name="T19" fmla="*/ 39 h 102"/>
                <a:gd name="T20" fmla="*/ 0 w 39"/>
                <a:gd name="T21" fmla="*/ 46 h 102"/>
                <a:gd name="T22" fmla="*/ 0 w 39"/>
                <a:gd name="T23" fmla="*/ 53 h 102"/>
                <a:gd name="T24" fmla="*/ 4 w 39"/>
                <a:gd name="T25" fmla="*/ 56 h 102"/>
                <a:gd name="T26" fmla="*/ 4 w 39"/>
                <a:gd name="T27" fmla="*/ 56 h 102"/>
                <a:gd name="T28" fmla="*/ 4 w 39"/>
                <a:gd name="T29" fmla="*/ 60 h 102"/>
                <a:gd name="T30" fmla="*/ 4 w 39"/>
                <a:gd name="T31" fmla="*/ 60 h 102"/>
                <a:gd name="T32" fmla="*/ 4 w 39"/>
                <a:gd name="T33" fmla="*/ 63 h 102"/>
                <a:gd name="T34" fmla="*/ 0 w 39"/>
                <a:gd name="T35" fmla="*/ 67 h 102"/>
                <a:gd name="T36" fmla="*/ 0 w 39"/>
                <a:gd name="T37" fmla="*/ 70 h 102"/>
                <a:gd name="T38" fmla="*/ 4 w 39"/>
                <a:gd name="T39" fmla="*/ 77 h 102"/>
                <a:gd name="T40" fmla="*/ 4 w 39"/>
                <a:gd name="T41" fmla="*/ 84 h 102"/>
                <a:gd name="T42" fmla="*/ 8 w 39"/>
                <a:gd name="T43" fmla="*/ 91 h 102"/>
                <a:gd name="T44" fmla="*/ 15 w 39"/>
                <a:gd name="T45" fmla="*/ 99 h 102"/>
                <a:gd name="T46" fmla="*/ 15 w 39"/>
                <a:gd name="T47" fmla="*/ 102 h 102"/>
                <a:gd name="T48" fmla="*/ 18 w 39"/>
                <a:gd name="T49" fmla="*/ 102 h 102"/>
                <a:gd name="T50" fmla="*/ 22 w 39"/>
                <a:gd name="T51" fmla="*/ 99 h 102"/>
                <a:gd name="T52" fmla="*/ 25 w 39"/>
                <a:gd name="T53" fmla="*/ 91 h 102"/>
                <a:gd name="T54" fmla="*/ 25 w 39"/>
                <a:gd name="T55" fmla="*/ 88 h 102"/>
                <a:gd name="T56" fmla="*/ 25 w 39"/>
                <a:gd name="T57" fmla="*/ 77 h 102"/>
                <a:gd name="T58" fmla="*/ 25 w 39"/>
                <a:gd name="T59" fmla="*/ 70 h 102"/>
                <a:gd name="T60" fmla="*/ 25 w 39"/>
                <a:gd name="T61" fmla="*/ 63 h 102"/>
                <a:gd name="T62" fmla="*/ 25 w 39"/>
                <a:gd name="T63" fmla="*/ 60 h 102"/>
                <a:gd name="T64" fmla="*/ 32 w 39"/>
                <a:gd name="T65" fmla="*/ 46 h 102"/>
                <a:gd name="T66" fmla="*/ 32 w 39"/>
                <a:gd name="T67" fmla="*/ 42 h 102"/>
                <a:gd name="T68" fmla="*/ 32 w 39"/>
                <a:gd name="T69" fmla="*/ 39 h 102"/>
                <a:gd name="T70" fmla="*/ 32 w 39"/>
                <a:gd name="T71" fmla="*/ 32 h 102"/>
                <a:gd name="T72" fmla="*/ 32 w 39"/>
                <a:gd name="T73" fmla="*/ 28 h 102"/>
                <a:gd name="T74" fmla="*/ 36 w 39"/>
                <a:gd name="T75" fmla="*/ 25 h 102"/>
                <a:gd name="T76" fmla="*/ 36 w 39"/>
                <a:gd name="T77" fmla="*/ 25 h 102"/>
                <a:gd name="T78" fmla="*/ 36 w 39"/>
                <a:gd name="T79" fmla="*/ 18 h 102"/>
                <a:gd name="T80" fmla="*/ 36 w 39"/>
                <a:gd name="T81" fmla="*/ 10 h 102"/>
                <a:gd name="T82" fmla="*/ 36 w 39"/>
                <a:gd name="T83" fmla="*/ 3 h 102"/>
                <a:gd name="T84" fmla="*/ 39 w 39"/>
                <a:gd name="T85" fmla="*/ 0 h 102"/>
                <a:gd name="T86" fmla="*/ 36 w 39"/>
                <a:gd name="T87" fmla="*/ 0 h 102"/>
                <a:gd name="T88" fmla="*/ 32 w 39"/>
                <a:gd name="T89" fmla="*/ 3 h 102"/>
                <a:gd name="T90" fmla="*/ 25 w 39"/>
                <a:gd name="T91" fmla="*/ 3 h 102"/>
                <a:gd name="T92" fmla="*/ 22 w 39"/>
                <a:gd name="T9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3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>
                <a:gd name="T0" fmla="*/ 24 w 31"/>
                <a:gd name="T1" fmla="*/ 0 h 35"/>
                <a:gd name="T2" fmla="*/ 21 w 31"/>
                <a:gd name="T3" fmla="*/ 3 h 35"/>
                <a:gd name="T4" fmla="*/ 17 w 31"/>
                <a:gd name="T5" fmla="*/ 7 h 35"/>
                <a:gd name="T6" fmla="*/ 10 w 31"/>
                <a:gd name="T7" fmla="*/ 14 h 35"/>
                <a:gd name="T8" fmla="*/ 7 w 31"/>
                <a:gd name="T9" fmla="*/ 17 h 35"/>
                <a:gd name="T10" fmla="*/ 3 w 31"/>
                <a:gd name="T11" fmla="*/ 24 h 35"/>
                <a:gd name="T12" fmla="*/ 0 w 31"/>
                <a:gd name="T13" fmla="*/ 28 h 35"/>
                <a:gd name="T14" fmla="*/ 0 w 31"/>
                <a:gd name="T15" fmla="*/ 28 h 35"/>
                <a:gd name="T16" fmla="*/ 0 w 31"/>
                <a:gd name="T17" fmla="*/ 31 h 35"/>
                <a:gd name="T18" fmla="*/ 0 w 31"/>
                <a:gd name="T19" fmla="*/ 31 h 35"/>
                <a:gd name="T20" fmla="*/ 0 w 31"/>
                <a:gd name="T21" fmla="*/ 35 h 35"/>
                <a:gd name="T22" fmla="*/ 0 w 31"/>
                <a:gd name="T23" fmla="*/ 35 h 35"/>
                <a:gd name="T24" fmla="*/ 3 w 31"/>
                <a:gd name="T25" fmla="*/ 35 h 35"/>
                <a:gd name="T26" fmla="*/ 10 w 31"/>
                <a:gd name="T27" fmla="*/ 31 h 35"/>
                <a:gd name="T28" fmla="*/ 14 w 31"/>
                <a:gd name="T29" fmla="*/ 28 h 35"/>
                <a:gd name="T30" fmla="*/ 21 w 31"/>
                <a:gd name="T31" fmla="*/ 24 h 35"/>
                <a:gd name="T32" fmla="*/ 21 w 31"/>
                <a:gd name="T33" fmla="*/ 24 h 35"/>
                <a:gd name="T34" fmla="*/ 21 w 31"/>
                <a:gd name="T35" fmla="*/ 21 h 35"/>
                <a:gd name="T36" fmla="*/ 24 w 31"/>
                <a:gd name="T37" fmla="*/ 17 h 35"/>
                <a:gd name="T38" fmla="*/ 28 w 31"/>
                <a:gd name="T39" fmla="*/ 14 h 35"/>
                <a:gd name="T40" fmla="*/ 31 w 31"/>
                <a:gd name="T41" fmla="*/ 10 h 35"/>
                <a:gd name="T42" fmla="*/ 31 w 31"/>
                <a:gd name="T43" fmla="*/ 7 h 35"/>
                <a:gd name="T44" fmla="*/ 31 w 31"/>
                <a:gd name="T45" fmla="*/ 3 h 35"/>
                <a:gd name="T46" fmla="*/ 31 w 31"/>
                <a:gd name="T47" fmla="*/ 3 h 35"/>
                <a:gd name="T48" fmla="*/ 28 w 31"/>
                <a:gd name="T49" fmla="*/ 0 h 35"/>
                <a:gd name="T50" fmla="*/ 24 w 31"/>
                <a:gd name="T5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4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>
                <a:gd name="T0" fmla="*/ 11 w 18"/>
                <a:gd name="T1" fmla="*/ 0 h 28"/>
                <a:gd name="T2" fmla="*/ 7 w 18"/>
                <a:gd name="T3" fmla="*/ 0 h 28"/>
                <a:gd name="T4" fmla="*/ 4 w 18"/>
                <a:gd name="T5" fmla="*/ 3 h 28"/>
                <a:gd name="T6" fmla="*/ 0 w 18"/>
                <a:gd name="T7" fmla="*/ 3 h 28"/>
                <a:gd name="T8" fmla="*/ 0 w 18"/>
                <a:gd name="T9" fmla="*/ 7 h 28"/>
                <a:gd name="T10" fmla="*/ 0 w 18"/>
                <a:gd name="T11" fmla="*/ 14 h 28"/>
                <a:gd name="T12" fmla="*/ 0 w 18"/>
                <a:gd name="T13" fmla="*/ 17 h 28"/>
                <a:gd name="T14" fmla="*/ 0 w 18"/>
                <a:gd name="T15" fmla="*/ 24 h 28"/>
                <a:gd name="T16" fmla="*/ 4 w 18"/>
                <a:gd name="T17" fmla="*/ 28 h 28"/>
                <a:gd name="T18" fmla="*/ 11 w 18"/>
                <a:gd name="T19" fmla="*/ 28 h 28"/>
                <a:gd name="T20" fmla="*/ 14 w 18"/>
                <a:gd name="T21" fmla="*/ 24 h 28"/>
                <a:gd name="T22" fmla="*/ 18 w 18"/>
                <a:gd name="T23" fmla="*/ 21 h 28"/>
                <a:gd name="T24" fmla="*/ 18 w 18"/>
                <a:gd name="T25" fmla="*/ 17 h 28"/>
                <a:gd name="T26" fmla="*/ 18 w 18"/>
                <a:gd name="T27" fmla="*/ 14 h 28"/>
                <a:gd name="T28" fmla="*/ 14 w 18"/>
                <a:gd name="T29" fmla="*/ 10 h 28"/>
                <a:gd name="T30" fmla="*/ 14 w 18"/>
                <a:gd name="T31" fmla="*/ 3 h 28"/>
                <a:gd name="T32" fmla="*/ 11 w 18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5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>
                <a:gd name="T0" fmla="*/ 45 w 67"/>
                <a:gd name="T1" fmla="*/ 0 h 49"/>
                <a:gd name="T2" fmla="*/ 31 w 67"/>
                <a:gd name="T3" fmla="*/ 7 h 49"/>
                <a:gd name="T4" fmla="*/ 21 w 67"/>
                <a:gd name="T5" fmla="*/ 7 h 49"/>
                <a:gd name="T6" fmla="*/ 7 w 67"/>
                <a:gd name="T7" fmla="*/ 14 h 49"/>
                <a:gd name="T8" fmla="*/ 7 w 67"/>
                <a:gd name="T9" fmla="*/ 17 h 49"/>
                <a:gd name="T10" fmla="*/ 3 w 67"/>
                <a:gd name="T11" fmla="*/ 21 h 49"/>
                <a:gd name="T12" fmla="*/ 3 w 67"/>
                <a:gd name="T13" fmla="*/ 24 h 49"/>
                <a:gd name="T14" fmla="*/ 0 w 67"/>
                <a:gd name="T15" fmla="*/ 31 h 49"/>
                <a:gd name="T16" fmla="*/ 0 w 67"/>
                <a:gd name="T17" fmla="*/ 35 h 49"/>
                <a:gd name="T18" fmla="*/ 3 w 67"/>
                <a:gd name="T19" fmla="*/ 35 h 49"/>
                <a:gd name="T20" fmla="*/ 10 w 67"/>
                <a:gd name="T21" fmla="*/ 35 h 49"/>
                <a:gd name="T22" fmla="*/ 17 w 67"/>
                <a:gd name="T23" fmla="*/ 31 h 49"/>
                <a:gd name="T24" fmla="*/ 21 w 67"/>
                <a:gd name="T25" fmla="*/ 31 h 49"/>
                <a:gd name="T26" fmla="*/ 21 w 67"/>
                <a:gd name="T27" fmla="*/ 31 h 49"/>
                <a:gd name="T28" fmla="*/ 21 w 67"/>
                <a:gd name="T29" fmla="*/ 31 h 49"/>
                <a:gd name="T30" fmla="*/ 24 w 67"/>
                <a:gd name="T31" fmla="*/ 39 h 49"/>
                <a:gd name="T32" fmla="*/ 24 w 67"/>
                <a:gd name="T33" fmla="*/ 42 h 49"/>
                <a:gd name="T34" fmla="*/ 28 w 67"/>
                <a:gd name="T35" fmla="*/ 46 h 49"/>
                <a:gd name="T36" fmla="*/ 31 w 67"/>
                <a:gd name="T37" fmla="*/ 46 h 49"/>
                <a:gd name="T38" fmla="*/ 38 w 67"/>
                <a:gd name="T39" fmla="*/ 46 h 49"/>
                <a:gd name="T40" fmla="*/ 42 w 67"/>
                <a:gd name="T41" fmla="*/ 49 h 49"/>
                <a:gd name="T42" fmla="*/ 45 w 67"/>
                <a:gd name="T43" fmla="*/ 46 h 49"/>
                <a:gd name="T44" fmla="*/ 49 w 67"/>
                <a:gd name="T45" fmla="*/ 42 h 49"/>
                <a:gd name="T46" fmla="*/ 49 w 67"/>
                <a:gd name="T47" fmla="*/ 35 h 49"/>
                <a:gd name="T48" fmla="*/ 45 w 67"/>
                <a:gd name="T49" fmla="*/ 31 h 49"/>
                <a:gd name="T50" fmla="*/ 45 w 67"/>
                <a:gd name="T51" fmla="*/ 28 h 49"/>
                <a:gd name="T52" fmla="*/ 49 w 67"/>
                <a:gd name="T53" fmla="*/ 28 h 49"/>
                <a:gd name="T54" fmla="*/ 49 w 67"/>
                <a:gd name="T55" fmla="*/ 28 h 49"/>
                <a:gd name="T56" fmla="*/ 53 w 67"/>
                <a:gd name="T57" fmla="*/ 31 h 49"/>
                <a:gd name="T58" fmla="*/ 56 w 67"/>
                <a:gd name="T59" fmla="*/ 35 h 49"/>
                <a:gd name="T60" fmla="*/ 56 w 67"/>
                <a:gd name="T61" fmla="*/ 35 h 49"/>
                <a:gd name="T62" fmla="*/ 60 w 67"/>
                <a:gd name="T63" fmla="*/ 31 h 49"/>
                <a:gd name="T64" fmla="*/ 63 w 67"/>
                <a:gd name="T65" fmla="*/ 28 h 49"/>
                <a:gd name="T66" fmla="*/ 67 w 67"/>
                <a:gd name="T67" fmla="*/ 21 h 49"/>
                <a:gd name="T68" fmla="*/ 67 w 67"/>
                <a:gd name="T69" fmla="*/ 14 h 49"/>
                <a:gd name="T70" fmla="*/ 63 w 67"/>
                <a:gd name="T71" fmla="*/ 10 h 49"/>
                <a:gd name="T72" fmla="*/ 60 w 67"/>
                <a:gd name="T73" fmla="*/ 3 h 49"/>
                <a:gd name="T74" fmla="*/ 53 w 67"/>
                <a:gd name="T75" fmla="*/ 0 h 49"/>
                <a:gd name="T76" fmla="*/ 49 w 67"/>
                <a:gd name="T77" fmla="*/ 0 h 49"/>
                <a:gd name="T78" fmla="*/ 45 w 67"/>
                <a:gd name="T7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6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>
                <a:gd name="T0" fmla="*/ 14 w 133"/>
                <a:gd name="T1" fmla="*/ 134 h 158"/>
                <a:gd name="T2" fmla="*/ 24 w 133"/>
                <a:gd name="T3" fmla="*/ 141 h 158"/>
                <a:gd name="T4" fmla="*/ 42 w 133"/>
                <a:gd name="T5" fmla="*/ 144 h 158"/>
                <a:gd name="T6" fmla="*/ 52 w 133"/>
                <a:gd name="T7" fmla="*/ 148 h 158"/>
                <a:gd name="T8" fmla="*/ 66 w 133"/>
                <a:gd name="T9" fmla="*/ 158 h 158"/>
                <a:gd name="T10" fmla="*/ 77 w 133"/>
                <a:gd name="T11" fmla="*/ 155 h 158"/>
                <a:gd name="T12" fmla="*/ 84 w 133"/>
                <a:gd name="T13" fmla="*/ 141 h 158"/>
                <a:gd name="T14" fmla="*/ 88 w 133"/>
                <a:gd name="T15" fmla="*/ 127 h 158"/>
                <a:gd name="T16" fmla="*/ 98 w 133"/>
                <a:gd name="T17" fmla="*/ 120 h 158"/>
                <a:gd name="T18" fmla="*/ 105 w 133"/>
                <a:gd name="T19" fmla="*/ 102 h 158"/>
                <a:gd name="T20" fmla="*/ 119 w 133"/>
                <a:gd name="T21" fmla="*/ 95 h 158"/>
                <a:gd name="T22" fmla="*/ 123 w 133"/>
                <a:gd name="T23" fmla="*/ 88 h 158"/>
                <a:gd name="T24" fmla="*/ 112 w 133"/>
                <a:gd name="T25" fmla="*/ 81 h 158"/>
                <a:gd name="T26" fmla="*/ 105 w 133"/>
                <a:gd name="T27" fmla="*/ 77 h 158"/>
                <a:gd name="T28" fmla="*/ 116 w 133"/>
                <a:gd name="T29" fmla="*/ 56 h 158"/>
                <a:gd name="T30" fmla="*/ 126 w 133"/>
                <a:gd name="T31" fmla="*/ 46 h 158"/>
                <a:gd name="T32" fmla="*/ 112 w 133"/>
                <a:gd name="T33" fmla="*/ 39 h 158"/>
                <a:gd name="T34" fmla="*/ 133 w 133"/>
                <a:gd name="T35" fmla="*/ 28 h 158"/>
                <a:gd name="T36" fmla="*/ 126 w 133"/>
                <a:gd name="T37" fmla="*/ 18 h 158"/>
                <a:gd name="T38" fmla="*/ 116 w 133"/>
                <a:gd name="T39" fmla="*/ 7 h 158"/>
                <a:gd name="T40" fmla="*/ 112 w 133"/>
                <a:gd name="T41" fmla="*/ 0 h 158"/>
                <a:gd name="T42" fmla="*/ 98 w 133"/>
                <a:gd name="T43" fmla="*/ 3 h 158"/>
                <a:gd name="T44" fmla="*/ 88 w 133"/>
                <a:gd name="T45" fmla="*/ 11 h 158"/>
                <a:gd name="T46" fmla="*/ 70 w 133"/>
                <a:gd name="T47" fmla="*/ 39 h 158"/>
                <a:gd name="T48" fmla="*/ 59 w 133"/>
                <a:gd name="T49" fmla="*/ 46 h 158"/>
                <a:gd name="T50" fmla="*/ 45 w 133"/>
                <a:gd name="T51" fmla="*/ 56 h 158"/>
                <a:gd name="T52" fmla="*/ 38 w 133"/>
                <a:gd name="T53" fmla="*/ 67 h 158"/>
                <a:gd name="T54" fmla="*/ 7 w 133"/>
                <a:gd name="T55" fmla="*/ 88 h 158"/>
                <a:gd name="T56" fmla="*/ 0 w 133"/>
                <a:gd name="T57" fmla="*/ 99 h 158"/>
                <a:gd name="T58" fmla="*/ 3 w 133"/>
                <a:gd name="T59" fmla="*/ 120 h 158"/>
                <a:gd name="T60" fmla="*/ 0 w 133"/>
                <a:gd name="T61" fmla="*/ 127 h 158"/>
                <a:gd name="T62" fmla="*/ 38 w 133"/>
                <a:gd name="T63" fmla="*/ 99 h 158"/>
                <a:gd name="T64" fmla="*/ 38 w 133"/>
                <a:gd name="T65" fmla="*/ 99 h 158"/>
                <a:gd name="T66" fmla="*/ 63 w 133"/>
                <a:gd name="T67" fmla="*/ 81 h 158"/>
                <a:gd name="T68" fmla="*/ 95 w 133"/>
                <a:gd name="T69" fmla="*/ 49 h 158"/>
                <a:gd name="T70" fmla="*/ 74 w 133"/>
                <a:gd name="T71" fmla="*/ 74 h 158"/>
                <a:gd name="T72" fmla="*/ 74 w 133"/>
                <a:gd name="T73" fmla="*/ 74 h 158"/>
                <a:gd name="T74" fmla="*/ 59 w 133"/>
                <a:gd name="T75" fmla="*/ 81 h 158"/>
                <a:gd name="T76" fmla="*/ 52 w 133"/>
                <a:gd name="T77" fmla="*/ 85 h 158"/>
                <a:gd name="T78" fmla="*/ 45 w 133"/>
                <a:gd name="T79" fmla="*/ 92 h 158"/>
                <a:gd name="T80" fmla="*/ 49 w 133"/>
                <a:gd name="T81" fmla="*/ 88 h 158"/>
                <a:gd name="T82" fmla="*/ 28 w 133"/>
                <a:gd name="T83" fmla="*/ 99 h 158"/>
                <a:gd name="T84" fmla="*/ 21 w 133"/>
                <a:gd name="T85" fmla="*/ 92 h 158"/>
                <a:gd name="T86" fmla="*/ 28 w 133"/>
                <a:gd name="T87" fmla="*/ 99 h 158"/>
                <a:gd name="T88" fmla="*/ 28 w 133"/>
                <a:gd name="T89" fmla="*/ 9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7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>
                <a:gd name="T0" fmla="*/ 95 w 137"/>
                <a:gd name="T1" fmla="*/ 46 h 113"/>
                <a:gd name="T2" fmla="*/ 95 w 137"/>
                <a:gd name="T3" fmla="*/ 46 h 113"/>
                <a:gd name="T4" fmla="*/ 91 w 137"/>
                <a:gd name="T5" fmla="*/ 46 h 113"/>
                <a:gd name="T6" fmla="*/ 88 w 137"/>
                <a:gd name="T7" fmla="*/ 46 h 113"/>
                <a:gd name="T8" fmla="*/ 84 w 137"/>
                <a:gd name="T9" fmla="*/ 42 h 113"/>
                <a:gd name="T10" fmla="*/ 81 w 137"/>
                <a:gd name="T11" fmla="*/ 39 h 113"/>
                <a:gd name="T12" fmla="*/ 81 w 137"/>
                <a:gd name="T13" fmla="*/ 39 h 113"/>
                <a:gd name="T14" fmla="*/ 77 w 137"/>
                <a:gd name="T15" fmla="*/ 35 h 113"/>
                <a:gd name="T16" fmla="*/ 74 w 137"/>
                <a:gd name="T17" fmla="*/ 35 h 113"/>
                <a:gd name="T18" fmla="*/ 70 w 137"/>
                <a:gd name="T19" fmla="*/ 32 h 113"/>
                <a:gd name="T20" fmla="*/ 63 w 137"/>
                <a:gd name="T21" fmla="*/ 28 h 113"/>
                <a:gd name="T22" fmla="*/ 60 w 137"/>
                <a:gd name="T23" fmla="*/ 21 h 113"/>
                <a:gd name="T24" fmla="*/ 53 w 137"/>
                <a:gd name="T25" fmla="*/ 17 h 113"/>
                <a:gd name="T26" fmla="*/ 46 w 137"/>
                <a:gd name="T27" fmla="*/ 14 h 113"/>
                <a:gd name="T28" fmla="*/ 42 w 137"/>
                <a:gd name="T29" fmla="*/ 10 h 113"/>
                <a:gd name="T30" fmla="*/ 42 w 137"/>
                <a:gd name="T31" fmla="*/ 10 h 113"/>
                <a:gd name="T32" fmla="*/ 39 w 137"/>
                <a:gd name="T33" fmla="*/ 10 h 113"/>
                <a:gd name="T34" fmla="*/ 32 w 137"/>
                <a:gd name="T35" fmla="*/ 7 h 113"/>
                <a:gd name="T36" fmla="*/ 21 w 137"/>
                <a:gd name="T37" fmla="*/ 3 h 113"/>
                <a:gd name="T38" fmla="*/ 10 w 137"/>
                <a:gd name="T39" fmla="*/ 3 h 113"/>
                <a:gd name="T40" fmla="*/ 3 w 137"/>
                <a:gd name="T41" fmla="*/ 0 h 113"/>
                <a:gd name="T42" fmla="*/ 0 w 137"/>
                <a:gd name="T43" fmla="*/ 81 h 113"/>
                <a:gd name="T44" fmla="*/ 14 w 137"/>
                <a:gd name="T45" fmla="*/ 88 h 113"/>
                <a:gd name="T46" fmla="*/ 28 w 137"/>
                <a:gd name="T47" fmla="*/ 84 h 113"/>
                <a:gd name="T48" fmla="*/ 28 w 137"/>
                <a:gd name="T49" fmla="*/ 81 h 113"/>
                <a:gd name="T50" fmla="*/ 32 w 137"/>
                <a:gd name="T51" fmla="*/ 77 h 113"/>
                <a:gd name="T52" fmla="*/ 35 w 137"/>
                <a:gd name="T53" fmla="*/ 74 h 113"/>
                <a:gd name="T54" fmla="*/ 39 w 137"/>
                <a:gd name="T55" fmla="*/ 70 h 113"/>
                <a:gd name="T56" fmla="*/ 46 w 137"/>
                <a:gd name="T57" fmla="*/ 70 h 113"/>
                <a:gd name="T58" fmla="*/ 56 w 137"/>
                <a:gd name="T59" fmla="*/ 70 h 113"/>
                <a:gd name="T60" fmla="*/ 81 w 137"/>
                <a:gd name="T61" fmla="*/ 84 h 113"/>
                <a:gd name="T62" fmla="*/ 91 w 137"/>
                <a:gd name="T63" fmla="*/ 98 h 113"/>
                <a:gd name="T64" fmla="*/ 109 w 137"/>
                <a:gd name="T65" fmla="*/ 106 h 113"/>
                <a:gd name="T66" fmla="*/ 134 w 137"/>
                <a:gd name="T67" fmla="*/ 113 h 113"/>
                <a:gd name="T68" fmla="*/ 134 w 137"/>
                <a:gd name="T69" fmla="*/ 113 h 113"/>
                <a:gd name="T70" fmla="*/ 137 w 137"/>
                <a:gd name="T71" fmla="*/ 109 h 113"/>
                <a:gd name="T72" fmla="*/ 137 w 137"/>
                <a:gd name="T73" fmla="*/ 106 h 113"/>
                <a:gd name="T74" fmla="*/ 134 w 137"/>
                <a:gd name="T75" fmla="*/ 102 h 113"/>
                <a:gd name="T76" fmla="*/ 130 w 137"/>
                <a:gd name="T77" fmla="*/ 98 h 113"/>
                <a:gd name="T78" fmla="*/ 123 w 137"/>
                <a:gd name="T79" fmla="*/ 91 h 113"/>
                <a:gd name="T80" fmla="*/ 116 w 137"/>
                <a:gd name="T81" fmla="*/ 88 h 113"/>
                <a:gd name="T82" fmla="*/ 113 w 137"/>
                <a:gd name="T83" fmla="*/ 81 h 113"/>
                <a:gd name="T84" fmla="*/ 106 w 137"/>
                <a:gd name="T85" fmla="*/ 77 h 113"/>
                <a:gd name="T86" fmla="*/ 102 w 137"/>
                <a:gd name="T87" fmla="*/ 74 h 113"/>
                <a:gd name="T88" fmla="*/ 102 w 137"/>
                <a:gd name="T89" fmla="*/ 74 h 113"/>
                <a:gd name="T90" fmla="*/ 84 w 137"/>
                <a:gd name="T91" fmla="*/ 63 h 113"/>
                <a:gd name="T92" fmla="*/ 102 w 137"/>
                <a:gd name="T93" fmla="*/ 56 h 113"/>
                <a:gd name="T94" fmla="*/ 95 w 137"/>
                <a:gd name="T95" fmla="*/ 4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8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>
                <a:gd name="T0" fmla="*/ 0 w 130"/>
                <a:gd name="T1" fmla="*/ 14 h 113"/>
                <a:gd name="T2" fmla="*/ 7 w 130"/>
                <a:gd name="T3" fmla="*/ 21 h 113"/>
                <a:gd name="T4" fmla="*/ 11 w 130"/>
                <a:gd name="T5" fmla="*/ 28 h 113"/>
                <a:gd name="T6" fmla="*/ 14 w 130"/>
                <a:gd name="T7" fmla="*/ 35 h 113"/>
                <a:gd name="T8" fmla="*/ 14 w 130"/>
                <a:gd name="T9" fmla="*/ 42 h 113"/>
                <a:gd name="T10" fmla="*/ 18 w 130"/>
                <a:gd name="T11" fmla="*/ 46 h 113"/>
                <a:gd name="T12" fmla="*/ 18 w 130"/>
                <a:gd name="T13" fmla="*/ 49 h 113"/>
                <a:gd name="T14" fmla="*/ 21 w 130"/>
                <a:gd name="T15" fmla="*/ 53 h 113"/>
                <a:gd name="T16" fmla="*/ 25 w 130"/>
                <a:gd name="T17" fmla="*/ 53 h 113"/>
                <a:gd name="T18" fmla="*/ 32 w 130"/>
                <a:gd name="T19" fmla="*/ 53 h 113"/>
                <a:gd name="T20" fmla="*/ 39 w 130"/>
                <a:gd name="T21" fmla="*/ 53 h 113"/>
                <a:gd name="T22" fmla="*/ 46 w 130"/>
                <a:gd name="T23" fmla="*/ 56 h 113"/>
                <a:gd name="T24" fmla="*/ 49 w 130"/>
                <a:gd name="T25" fmla="*/ 56 h 113"/>
                <a:gd name="T26" fmla="*/ 56 w 130"/>
                <a:gd name="T27" fmla="*/ 60 h 113"/>
                <a:gd name="T28" fmla="*/ 67 w 130"/>
                <a:gd name="T29" fmla="*/ 60 h 113"/>
                <a:gd name="T30" fmla="*/ 74 w 130"/>
                <a:gd name="T31" fmla="*/ 60 h 113"/>
                <a:gd name="T32" fmla="*/ 78 w 130"/>
                <a:gd name="T33" fmla="*/ 64 h 113"/>
                <a:gd name="T34" fmla="*/ 92 w 130"/>
                <a:gd name="T35" fmla="*/ 78 h 113"/>
                <a:gd name="T36" fmla="*/ 102 w 130"/>
                <a:gd name="T37" fmla="*/ 95 h 113"/>
                <a:gd name="T38" fmla="*/ 120 w 130"/>
                <a:gd name="T39" fmla="*/ 113 h 113"/>
                <a:gd name="T40" fmla="*/ 123 w 130"/>
                <a:gd name="T41" fmla="*/ 113 h 113"/>
                <a:gd name="T42" fmla="*/ 130 w 130"/>
                <a:gd name="T43" fmla="*/ 32 h 113"/>
                <a:gd name="T44" fmla="*/ 123 w 130"/>
                <a:gd name="T45" fmla="*/ 28 h 113"/>
                <a:gd name="T46" fmla="*/ 116 w 130"/>
                <a:gd name="T47" fmla="*/ 25 h 113"/>
                <a:gd name="T48" fmla="*/ 106 w 130"/>
                <a:gd name="T49" fmla="*/ 18 h 113"/>
                <a:gd name="T50" fmla="*/ 99 w 130"/>
                <a:gd name="T51" fmla="*/ 18 h 113"/>
                <a:gd name="T52" fmla="*/ 92 w 130"/>
                <a:gd name="T53" fmla="*/ 14 h 113"/>
                <a:gd name="T54" fmla="*/ 81 w 130"/>
                <a:gd name="T55" fmla="*/ 18 h 113"/>
                <a:gd name="T56" fmla="*/ 78 w 130"/>
                <a:gd name="T57" fmla="*/ 21 h 113"/>
                <a:gd name="T58" fmla="*/ 78 w 130"/>
                <a:gd name="T59" fmla="*/ 25 h 113"/>
                <a:gd name="T60" fmla="*/ 74 w 130"/>
                <a:gd name="T61" fmla="*/ 28 h 113"/>
                <a:gd name="T62" fmla="*/ 74 w 130"/>
                <a:gd name="T63" fmla="*/ 35 h 113"/>
                <a:gd name="T64" fmla="*/ 70 w 130"/>
                <a:gd name="T65" fmla="*/ 42 h 113"/>
                <a:gd name="T66" fmla="*/ 67 w 130"/>
                <a:gd name="T67" fmla="*/ 46 h 113"/>
                <a:gd name="T68" fmla="*/ 60 w 130"/>
                <a:gd name="T69" fmla="*/ 46 h 113"/>
                <a:gd name="T70" fmla="*/ 53 w 130"/>
                <a:gd name="T71" fmla="*/ 46 h 113"/>
                <a:gd name="T72" fmla="*/ 46 w 130"/>
                <a:gd name="T73" fmla="*/ 42 h 113"/>
                <a:gd name="T74" fmla="*/ 42 w 130"/>
                <a:gd name="T75" fmla="*/ 35 h 113"/>
                <a:gd name="T76" fmla="*/ 39 w 130"/>
                <a:gd name="T77" fmla="*/ 28 h 113"/>
                <a:gd name="T78" fmla="*/ 35 w 130"/>
                <a:gd name="T79" fmla="*/ 21 h 113"/>
                <a:gd name="T80" fmla="*/ 35 w 130"/>
                <a:gd name="T81" fmla="*/ 18 h 113"/>
                <a:gd name="T82" fmla="*/ 32 w 130"/>
                <a:gd name="T83" fmla="*/ 14 h 113"/>
                <a:gd name="T84" fmla="*/ 32 w 130"/>
                <a:gd name="T85" fmla="*/ 14 h 113"/>
                <a:gd name="T86" fmla="*/ 28 w 130"/>
                <a:gd name="T87" fmla="*/ 11 h 113"/>
                <a:gd name="T88" fmla="*/ 25 w 130"/>
                <a:gd name="T89" fmla="*/ 7 h 113"/>
                <a:gd name="T90" fmla="*/ 21 w 130"/>
                <a:gd name="T91" fmla="*/ 4 h 113"/>
                <a:gd name="T92" fmla="*/ 14 w 130"/>
                <a:gd name="T93" fmla="*/ 0 h 113"/>
                <a:gd name="T94" fmla="*/ 7 w 130"/>
                <a:gd name="T95" fmla="*/ 0 h 113"/>
                <a:gd name="T96" fmla="*/ 4 w 130"/>
                <a:gd name="T97" fmla="*/ 7 h 113"/>
                <a:gd name="T98" fmla="*/ 4 w 130"/>
                <a:gd name="T99" fmla="*/ 7 h 113"/>
                <a:gd name="T100" fmla="*/ 0 w 130"/>
                <a:gd name="T101" fmla="*/ 11 h 113"/>
                <a:gd name="T102" fmla="*/ 0 w 130"/>
                <a:gd name="T103" fmla="*/ 11 h 113"/>
                <a:gd name="T104" fmla="*/ 0 w 130"/>
                <a:gd name="T105" fmla="*/ 1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29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>
                <a:gd name="T0" fmla="*/ 458 w 536"/>
                <a:gd name="T1" fmla="*/ 117 h 430"/>
                <a:gd name="T2" fmla="*/ 437 w 536"/>
                <a:gd name="T3" fmla="*/ 95 h 430"/>
                <a:gd name="T4" fmla="*/ 430 w 536"/>
                <a:gd name="T5" fmla="*/ 71 h 430"/>
                <a:gd name="T6" fmla="*/ 416 w 536"/>
                <a:gd name="T7" fmla="*/ 46 h 430"/>
                <a:gd name="T8" fmla="*/ 399 w 536"/>
                <a:gd name="T9" fmla="*/ 43 h 430"/>
                <a:gd name="T10" fmla="*/ 399 w 536"/>
                <a:gd name="T11" fmla="*/ 25 h 430"/>
                <a:gd name="T12" fmla="*/ 391 w 536"/>
                <a:gd name="T13" fmla="*/ 4 h 430"/>
                <a:gd name="T14" fmla="*/ 377 w 536"/>
                <a:gd name="T15" fmla="*/ 7 h 430"/>
                <a:gd name="T16" fmla="*/ 374 w 536"/>
                <a:gd name="T17" fmla="*/ 53 h 430"/>
                <a:gd name="T18" fmla="*/ 356 w 536"/>
                <a:gd name="T19" fmla="*/ 88 h 430"/>
                <a:gd name="T20" fmla="*/ 342 w 536"/>
                <a:gd name="T21" fmla="*/ 81 h 430"/>
                <a:gd name="T22" fmla="*/ 303 w 536"/>
                <a:gd name="T23" fmla="*/ 57 h 430"/>
                <a:gd name="T24" fmla="*/ 310 w 536"/>
                <a:gd name="T25" fmla="*/ 36 h 430"/>
                <a:gd name="T26" fmla="*/ 318 w 536"/>
                <a:gd name="T27" fmla="*/ 22 h 430"/>
                <a:gd name="T28" fmla="*/ 296 w 536"/>
                <a:gd name="T29" fmla="*/ 14 h 430"/>
                <a:gd name="T30" fmla="*/ 272 w 536"/>
                <a:gd name="T31" fmla="*/ 4 h 430"/>
                <a:gd name="T32" fmla="*/ 265 w 536"/>
                <a:gd name="T33" fmla="*/ 11 h 430"/>
                <a:gd name="T34" fmla="*/ 258 w 536"/>
                <a:gd name="T35" fmla="*/ 7 h 430"/>
                <a:gd name="T36" fmla="*/ 247 w 536"/>
                <a:gd name="T37" fmla="*/ 0 h 430"/>
                <a:gd name="T38" fmla="*/ 233 w 536"/>
                <a:gd name="T39" fmla="*/ 11 h 430"/>
                <a:gd name="T40" fmla="*/ 240 w 536"/>
                <a:gd name="T41" fmla="*/ 18 h 430"/>
                <a:gd name="T42" fmla="*/ 212 w 536"/>
                <a:gd name="T43" fmla="*/ 29 h 430"/>
                <a:gd name="T44" fmla="*/ 205 w 536"/>
                <a:gd name="T45" fmla="*/ 46 h 430"/>
                <a:gd name="T46" fmla="*/ 212 w 536"/>
                <a:gd name="T47" fmla="*/ 60 h 430"/>
                <a:gd name="T48" fmla="*/ 198 w 536"/>
                <a:gd name="T49" fmla="*/ 60 h 430"/>
                <a:gd name="T50" fmla="*/ 177 w 536"/>
                <a:gd name="T51" fmla="*/ 50 h 430"/>
                <a:gd name="T52" fmla="*/ 145 w 536"/>
                <a:gd name="T53" fmla="*/ 67 h 430"/>
                <a:gd name="T54" fmla="*/ 134 w 536"/>
                <a:gd name="T55" fmla="*/ 85 h 430"/>
                <a:gd name="T56" fmla="*/ 120 w 536"/>
                <a:gd name="T57" fmla="*/ 95 h 430"/>
                <a:gd name="T58" fmla="*/ 110 w 536"/>
                <a:gd name="T59" fmla="*/ 120 h 430"/>
                <a:gd name="T60" fmla="*/ 64 w 536"/>
                <a:gd name="T61" fmla="*/ 141 h 430"/>
                <a:gd name="T62" fmla="*/ 15 w 536"/>
                <a:gd name="T63" fmla="*/ 159 h 430"/>
                <a:gd name="T64" fmla="*/ 0 w 536"/>
                <a:gd name="T65" fmla="*/ 187 h 430"/>
                <a:gd name="T66" fmla="*/ 7 w 536"/>
                <a:gd name="T67" fmla="*/ 215 h 430"/>
                <a:gd name="T68" fmla="*/ 18 w 536"/>
                <a:gd name="T69" fmla="*/ 282 h 430"/>
                <a:gd name="T70" fmla="*/ 29 w 536"/>
                <a:gd name="T71" fmla="*/ 314 h 430"/>
                <a:gd name="T72" fmla="*/ 18 w 536"/>
                <a:gd name="T73" fmla="*/ 356 h 430"/>
                <a:gd name="T74" fmla="*/ 29 w 536"/>
                <a:gd name="T75" fmla="*/ 360 h 430"/>
                <a:gd name="T76" fmla="*/ 36 w 536"/>
                <a:gd name="T77" fmla="*/ 370 h 430"/>
                <a:gd name="T78" fmla="*/ 67 w 536"/>
                <a:gd name="T79" fmla="*/ 370 h 430"/>
                <a:gd name="T80" fmla="*/ 81 w 536"/>
                <a:gd name="T81" fmla="*/ 356 h 430"/>
                <a:gd name="T82" fmla="*/ 131 w 536"/>
                <a:gd name="T83" fmla="*/ 360 h 430"/>
                <a:gd name="T84" fmla="*/ 148 w 536"/>
                <a:gd name="T85" fmla="*/ 342 h 430"/>
                <a:gd name="T86" fmla="*/ 222 w 536"/>
                <a:gd name="T87" fmla="*/ 310 h 430"/>
                <a:gd name="T88" fmla="*/ 286 w 536"/>
                <a:gd name="T89" fmla="*/ 332 h 430"/>
                <a:gd name="T90" fmla="*/ 349 w 536"/>
                <a:gd name="T91" fmla="*/ 381 h 430"/>
                <a:gd name="T92" fmla="*/ 363 w 536"/>
                <a:gd name="T93" fmla="*/ 413 h 430"/>
                <a:gd name="T94" fmla="*/ 399 w 536"/>
                <a:gd name="T95" fmla="*/ 420 h 430"/>
                <a:gd name="T96" fmla="*/ 420 w 536"/>
                <a:gd name="T97" fmla="*/ 416 h 430"/>
                <a:gd name="T98" fmla="*/ 441 w 536"/>
                <a:gd name="T99" fmla="*/ 430 h 430"/>
                <a:gd name="T100" fmla="*/ 480 w 536"/>
                <a:gd name="T101" fmla="*/ 409 h 430"/>
                <a:gd name="T102" fmla="*/ 487 w 536"/>
                <a:gd name="T103" fmla="*/ 377 h 430"/>
                <a:gd name="T104" fmla="*/ 494 w 536"/>
                <a:gd name="T105" fmla="*/ 353 h 430"/>
                <a:gd name="T106" fmla="*/ 508 w 536"/>
                <a:gd name="T107" fmla="*/ 328 h 430"/>
                <a:gd name="T108" fmla="*/ 536 w 536"/>
                <a:gd name="T109" fmla="*/ 289 h 430"/>
                <a:gd name="T110" fmla="*/ 532 w 536"/>
                <a:gd name="T111" fmla="*/ 222 h 430"/>
                <a:gd name="T112" fmla="*/ 515 w 536"/>
                <a:gd name="T113" fmla="*/ 18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0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>
                <a:gd name="T0" fmla="*/ 0 w 21"/>
                <a:gd name="T1" fmla="*/ 3 h 10"/>
                <a:gd name="T2" fmla="*/ 0 w 21"/>
                <a:gd name="T3" fmla="*/ 7 h 10"/>
                <a:gd name="T4" fmla="*/ 4 w 21"/>
                <a:gd name="T5" fmla="*/ 10 h 10"/>
                <a:gd name="T6" fmla="*/ 11 w 21"/>
                <a:gd name="T7" fmla="*/ 10 h 10"/>
                <a:gd name="T8" fmla="*/ 14 w 21"/>
                <a:gd name="T9" fmla="*/ 10 h 10"/>
                <a:gd name="T10" fmla="*/ 18 w 21"/>
                <a:gd name="T11" fmla="*/ 7 h 10"/>
                <a:gd name="T12" fmla="*/ 21 w 21"/>
                <a:gd name="T13" fmla="*/ 3 h 10"/>
                <a:gd name="T14" fmla="*/ 18 w 21"/>
                <a:gd name="T15" fmla="*/ 3 h 10"/>
                <a:gd name="T16" fmla="*/ 14 w 21"/>
                <a:gd name="T17" fmla="*/ 0 h 10"/>
                <a:gd name="T18" fmla="*/ 11 w 21"/>
                <a:gd name="T19" fmla="*/ 0 h 10"/>
                <a:gd name="T20" fmla="*/ 4 w 21"/>
                <a:gd name="T21" fmla="*/ 0 h 10"/>
                <a:gd name="T22" fmla="*/ 0 w 21"/>
                <a:gd name="T23" fmla="*/ 3 h 10"/>
                <a:gd name="T24" fmla="*/ 0 w 21"/>
                <a:gd name="T2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1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>
                <a:gd name="T0" fmla="*/ 0 w 21"/>
                <a:gd name="T1" fmla="*/ 4 h 7"/>
                <a:gd name="T2" fmla="*/ 4 w 21"/>
                <a:gd name="T3" fmla="*/ 7 h 7"/>
                <a:gd name="T4" fmla="*/ 7 w 21"/>
                <a:gd name="T5" fmla="*/ 7 h 7"/>
                <a:gd name="T6" fmla="*/ 11 w 21"/>
                <a:gd name="T7" fmla="*/ 7 h 7"/>
                <a:gd name="T8" fmla="*/ 14 w 21"/>
                <a:gd name="T9" fmla="*/ 7 h 7"/>
                <a:gd name="T10" fmla="*/ 18 w 21"/>
                <a:gd name="T11" fmla="*/ 7 h 7"/>
                <a:gd name="T12" fmla="*/ 21 w 21"/>
                <a:gd name="T13" fmla="*/ 4 h 7"/>
                <a:gd name="T14" fmla="*/ 18 w 21"/>
                <a:gd name="T15" fmla="*/ 0 h 7"/>
                <a:gd name="T16" fmla="*/ 11 w 21"/>
                <a:gd name="T17" fmla="*/ 0 h 7"/>
                <a:gd name="T18" fmla="*/ 7 w 21"/>
                <a:gd name="T19" fmla="*/ 0 h 7"/>
                <a:gd name="T20" fmla="*/ 4 w 21"/>
                <a:gd name="T21" fmla="*/ 0 h 7"/>
                <a:gd name="T22" fmla="*/ 0 w 21"/>
                <a:gd name="T2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2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>
                <a:gd name="T0" fmla="*/ 0 w 15"/>
                <a:gd name="T1" fmla="*/ 14 h 25"/>
                <a:gd name="T2" fmla="*/ 0 w 15"/>
                <a:gd name="T3" fmla="*/ 18 h 25"/>
                <a:gd name="T4" fmla="*/ 4 w 15"/>
                <a:gd name="T5" fmla="*/ 21 h 25"/>
                <a:gd name="T6" fmla="*/ 7 w 15"/>
                <a:gd name="T7" fmla="*/ 25 h 25"/>
                <a:gd name="T8" fmla="*/ 11 w 15"/>
                <a:gd name="T9" fmla="*/ 21 h 25"/>
                <a:gd name="T10" fmla="*/ 15 w 15"/>
                <a:gd name="T11" fmla="*/ 18 h 25"/>
                <a:gd name="T12" fmla="*/ 15 w 15"/>
                <a:gd name="T13" fmla="*/ 14 h 25"/>
                <a:gd name="T14" fmla="*/ 15 w 15"/>
                <a:gd name="T15" fmla="*/ 7 h 25"/>
                <a:gd name="T16" fmla="*/ 11 w 15"/>
                <a:gd name="T17" fmla="*/ 3 h 25"/>
                <a:gd name="T18" fmla="*/ 7 w 15"/>
                <a:gd name="T19" fmla="*/ 0 h 25"/>
                <a:gd name="T20" fmla="*/ 4 w 15"/>
                <a:gd name="T21" fmla="*/ 3 h 25"/>
                <a:gd name="T22" fmla="*/ 0 w 15"/>
                <a:gd name="T23" fmla="*/ 7 h 25"/>
                <a:gd name="T24" fmla="*/ 0 w 15"/>
                <a:gd name="T25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3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>
                <a:gd name="T0" fmla="*/ 43 w 43"/>
                <a:gd name="T1" fmla="*/ 7 h 18"/>
                <a:gd name="T2" fmla="*/ 39 w 43"/>
                <a:gd name="T3" fmla="*/ 4 h 18"/>
                <a:gd name="T4" fmla="*/ 32 w 43"/>
                <a:gd name="T5" fmla="*/ 0 h 18"/>
                <a:gd name="T6" fmla="*/ 22 w 43"/>
                <a:gd name="T7" fmla="*/ 0 h 18"/>
                <a:gd name="T8" fmla="*/ 11 w 43"/>
                <a:gd name="T9" fmla="*/ 0 h 18"/>
                <a:gd name="T10" fmla="*/ 4 w 43"/>
                <a:gd name="T11" fmla="*/ 4 h 18"/>
                <a:gd name="T12" fmla="*/ 0 w 43"/>
                <a:gd name="T13" fmla="*/ 7 h 18"/>
                <a:gd name="T14" fmla="*/ 4 w 43"/>
                <a:gd name="T15" fmla="*/ 14 h 18"/>
                <a:gd name="T16" fmla="*/ 11 w 43"/>
                <a:gd name="T17" fmla="*/ 18 h 18"/>
                <a:gd name="T18" fmla="*/ 22 w 43"/>
                <a:gd name="T19" fmla="*/ 18 h 18"/>
                <a:gd name="T20" fmla="*/ 32 w 43"/>
                <a:gd name="T21" fmla="*/ 18 h 18"/>
                <a:gd name="T22" fmla="*/ 39 w 43"/>
                <a:gd name="T23" fmla="*/ 14 h 18"/>
                <a:gd name="T24" fmla="*/ 43 w 43"/>
                <a:gd name="T25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4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>
                <a:gd name="T0" fmla="*/ 141 w 144"/>
                <a:gd name="T1" fmla="*/ 126 h 155"/>
                <a:gd name="T2" fmla="*/ 144 w 144"/>
                <a:gd name="T3" fmla="*/ 119 h 155"/>
                <a:gd name="T4" fmla="*/ 141 w 144"/>
                <a:gd name="T5" fmla="*/ 116 h 155"/>
                <a:gd name="T6" fmla="*/ 134 w 144"/>
                <a:gd name="T7" fmla="*/ 105 h 155"/>
                <a:gd name="T8" fmla="*/ 120 w 144"/>
                <a:gd name="T9" fmla="*/ 102 h 155"/>
                <a:gd name="T10" fmla="*/ 113 w 144"/>
                <a:gd name="T11" fmla="*/ 84 h 155"/>
                <a:gd name="T12" fmla="*/ 109 w 144"/>
                <a:gd name="T13" fmla="*/ 77 h 155"/>
                <a:gd name="T14" fmla="*/ 116 w 144"/>
                <a:gd name="T15" fmla="*/ 77 h 155"/>
                <a:gd name="T16" fmla="*/ 113 w 144"/>
                <a:gd name="T17" fmla="*/ 74 h 155"/>
                <a:gd name="T18" fmla="*/ 98 w 144"/>
                <a:gd name="T19" fmla="*/ 63 h 155"/>
                <a:gd name="T20" fmla="*/ 84 w 144"/>
                <a:gd name="T21" fmla="*/ 49 h 155"/>
                <a:gd name="T22" fmla="*/ 74 w 144"/>
                <a:gd name="T23" fmla="*/ 42 h 155"/>
                <a:gd name="T24" fmla="*/ 70 w 144"/>
                <a:gd name="T25" fmla="*/ 42 h 155"/>
                <a:gd name="T26" fmla="*/ 46 w 144"/>
                <a:gd name="T27" fmla="*/ 21 h 155"/>
                <a:gd name="T28" fmla="*/ 42 w 144"/>
                <a:gd name="T29" fmla="*/ 17 h 155"/>
                <a:gd name="T30" fmla="*/ 39 w 144"/>
                <a:gd name="T31" fmla="*/ 7 h 155"/>
                <a:gd name="T32" fmla="*/ 28 w 144"/>
                <a:gd name="T33" fmla="*/ 0 h 155"/>
                <a:gd name="T34" fmla="*/ 17 w 144"/>
                <a:gd name="T35" fmla="*/ 0 h 155"/>
                <a:gd name="T36" fmla="*/ 7 w 144"/>
                <a:gd name="T37" fmla="*/ 0 h 155"/>
                <a:gd name="T38" fmla="*/ 0 w 144"/>
                <a:gd name="T39" fmla="*/ 0 h 155"/>
                <a:gd name="T40" fmla="*/ 3 w 144"/>
                <a:gd name="T41" fmla="*/ 7 h 155"/>
                <a:gd name="T42" fmla="*/ 10 w 144"/>
                <a:gd name="T43" fmla="*/ 14 h 155"/>
                <a:gd name="T44" fmla="*/ 17 w 144"/>
                <a:gd name="T45" fmla="*/ 17 h 155"/>
                <a:gd name="T46" fmla="*/ 39 w 144"/>
                <a:gd name="T47" fmla="*/ 45 h 155"/>
                <a:gd name="T48" fmla="*/ 46 w 144"/>
                <a:gd name="T49" fmla="*/ 56 h 155"/>
                <a:gd name="T50" fmla="*/ 46 w 144"/>
                <a:gd name="T51" fmla="*/ 63 h 155"/>
                <a:gd name="T52" fmla="*/ 60 w 144"/>
                <a:gd name="T53" fmla="*/ 81 h 155"/>
                <a:gd name="T54" fmla="*/ 81 w 144"/>
                <a:gd name="T55" fmla="*/ 112 h 155"/>
                <a:gd name="T56" fmla="*/ 105 w 144"/>
                <a:gd name="T57" fmla="*/ 141 h 155"/>
                <a:gd name="T58" fmla="*/ 130 w 144"/>
                <a:gd name="T59" fmla="*/ 155 h 155"/>
                <a:gd name="T60" fmla="*/ 134 w 144"/>
                <a:gd name="T61" fmla="*/ 155 h 155"/>
                <a:gd name="T62" fmla="*/ 141 w 144"/>
                <a:gd name="T63" fmla="*/ 151 h 155"/>
                <a:gd name="T64" fmla="*/ 144 w 144"/>
                <a:gd name="T65" fmla="*/ 141 h 155"/>
                <a:gd name="T66" fmla="*/ 144 w 144"/>
                <a:gd name="T67" fmla="*/ 13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5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>
                <a:gd name="T0" fmla="*/ 116 w 119"/>
                <a:gd name="T1" fmla="*/ 21 h 35"/>
                <a:gd name="T2" fmla="*/ 116 w 119"/>
                <a:gd name="T3" fmla="*/ 21 h 35"/>
                <a:gd name="T4" fmla="*/ 109 w 119"/>
                <a:gd name="T5" fmla="*/ 18 h 35"/>
                <a:gd name="T6" fmla="*/ 105 w 119"/>
                <a:gd name="T7" fmla="*/ 14 h 35"/>
                <a:gd name="T8" fmla="*/ 95 w 119"/>
                <a:gd name="T9" fmla="*/ 14 h 35"/>
                <a:gd name="T10" fmla="*/ 88 w 119"/>
                <a:gd name="T11" fmla="*/ 11 h 35"/>
                <a:gd name="T12" fmla="*/ 81 w 119"/>
                <a:gd name="T13" fmla="*/ 7 h 35"/>
                <a:gd name="T14" fmla="*/ 74 w 119"/>
                <a:gd name="T15" fmla="*/ 7 h 35"/>
                <a:gd name="T16" fmla="*/ 67 w 119"/>
                <a:gd name="T17" fmla="*/ 7 h 35"/>
                <a:gd name="T18" fmla="*/ 60 w 119"/>
                <a:gd name="T19" fmla="*/ 7 h 35"/>
                <a:gd name="T20" fmla="*/ 60 w 119"/>
                <a:gd name="T21" fmla="*/ 7 h 35"/>
                <a:gd name="T22" fmla="*/ 24 w 119"/>
                <a:gd name="T23" fmla="*/ 0 h 35"/>
                <a:gd name="T24" fmla="*/ 17 w 119"/>
                <a:gd name="T25" fmla="*/ 0 h 35"/>
                <a:gd name="T26" fmla="*/ 10 w 119"/>
                <a:gd name="T27" fmla="*/ 0 h 35"/>
                <a:gd name="T28" fmla="*/ 7 w 119"/>
                <a:gd name="T29" fmla="*/ 0 h 35"/>
                <a:gd name="T30" fmla="*/ 3 w 119"/>
                <a:gd name="T31" fmla="*/ 4 h 35"/>
                <a:gd name="T32" fmla="*/ 0 w 119"/>
                <a:gd name="T33" fmla="*/ 4 h 35"/>
                <a:gd name="T34" fmla="*/ 0 w 119"/>
                <a:gd name="T35" fmla="*/ 11 h 35"/>
                <a:gd name="T36" fmla="*/ 21 w 119"/>
                <a:gd name="T37" fmla="*/ 25 h 35"/>
                <a:gd name="T38" fmla="*/ 53 w 119"/>
                <a:gd name="T39" fmla="*/ 25 h 35"/>
                <a:gd name="T40" fmla="*/ 74 w 119"/>
                <a:gd name="T41" fmla="*/ 32 h 35"/>
                <a:gd name="T42" fmla="*/ 77 w 119"/>
                <a:gd name="T43" fmla="*/ 32 h 35"/>
                <a:gd name="T44" fmla="*/ 84 w 119"/>
                <a:gd name="T45" fmla="*/ 32 h 35"/>
                <a:gd name="T46" fmla="*/ 91 w 119"/>
                <a:gd name="T47" fmla="*/ 32 h 35"/>
                <a:gd name="T48" fmla="*/ 98 w 119"/>
                <a:gd name="T49" fmla="*/ 35 h 35"/>
                <a:gd name="T50" fmla="*/ 109 w 119"/>
                <a:gd name="T51" fmla="*/ 35 h 35"/>
                <a:gd name="T52" fmla="*/ 116 w 119"/>
                <a:gd name="T53" fmla="*/ 35 h 35"/>
                <a:gd name="T54" fmla="*/ 119 w 119"/>
                <a:gd name="T55" fmla="*/ 35 h 35"/>
                <a:gd name="T56" fmla="*/ 119 w 119"/>
                <a:gd name="T57" fmla="*/ 32 h 35"/>
                <a:gd name="T58" fmla="*/ 119 w 119"/>
                <a:gd name="T59" fmla="*/ 28 h 35"/>
                <a:gd name="T60" fmla="*/ 119 w 119"/>
                <a:gd name="T61" fmla="*/ 25 h 35"/>
                <a:gd name="T62" fmla="*/ 119 w 119"/>
                <a:gd name="T63" fmla="*/ 21 h 35"/>
                <a:gd name="T64" fmla="*/ 116 w 119"/>
                <a:gd name="T65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6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>
                <a:gd name="T0" fmla="*/ 28 w 64"/>
                <a:gd name="T1" fmla="*/ 3 h 28"/>
                <a:gd name="T2" fmla="*/ 25 w 64"/>
                <a:gd name="T3" fmla="*/ 3 h 28"/>
                <a:gd name="T4" fmla="*/ 18 w 64"/>
                <a:gd name="T5" fmla="*/ 7 h 28"/>
                <a:gd name="T6" fmla="*/ 11 w 64"/>
                <a:gd name="T7" fmla="*/ 10 h 28"/>
                <a:gd name="T8" fmla="*/ 7 w 64"/>
                <a:gd name="T9" fmla="*/ 14 h 28"/>
                <a:gd name="T10" fmla="*/ 4 w 64"/>
                <a:gd name="T11" fmla="*/ 17 h 28"/>
                <a:gd name="T12" fmla="*/ 0 w 64"/>
                <a:gd name="T13" fmla="*/ 17 h 28"/>
                <a:gd name="T14" fmla="*/ 0 w 64"/>
                <a:gd name="T15" fmla="*/ 28 h 28"/>
                <a:gd name="T16" fmla="*/ 18 w 64"/>
                <a:gd name="T17" fmla="*/ 24 h 28"/>
                <a:gd name="T18" fmla="*/ 46 w 64"/>
                <a:gd name="T19" fmla="*/ 14 h 28"/>
                <a:gd name="T20" fmla="*/ 46 w 64"/>
                <a:gd name="T21" fmla="*/ 14 h 28"/>
                <a:gd name="T22" fmla="*/ 50 w 64"/>
                <a:gd name="T23" fmla="*/ 10 h 28"/>
                <a:gd name="T24" fmla="*/ 57 w 64"/>
                <a:gd name="T25" fmla="*/ 7 h 28"/>
                <a:gd name="T26" fmla="*/ 60 w 64"/>
                <a:gd name="T27" fmla="*/ 7 h 28"/>
                <a:gd name="T28" fmla="*/ 64 w 64"/>
                <a:gd name="T29" fmla="*/ 3 h 28"/>
                <a:gd name="T30" fmla="*/ 64 w 64"/>
                <a:gd name="T31" fmla="*/ 0 h 28"/>
                <a:gd name="T32" fmla="*/ 60 w 64"/>
                <a:gd name="T33" fmla="*/ 0 h 28"/>
                <a:gd name="T34" fmla="*/ 57 w 64"/>
                <a:gd name="T35" fmla="*/ 0 h 28"/>
                <a:gd name="T36" fmla="*/ 53 w 64"/>
                <a:gd name="T37" fmla="*/ 0 h 28"/>
                <a:gd name="T38" fmla="*/ 53 w 64"/>
                <a:gd name="T39" fmla="*/ 0 h 28"/>
                <a:gd name="T40" fmla="*/ 53 w 64"/>
                <a:gd name="T41" fmla="*/ 0 h 28"/>
                <a:gd name="T42" fmla="*/ 46 w 64"/>
                <a:gd name="T43" fmla="*/ 3 h 28"/>
                <a:gd name="T44" fmla="*/ 39 w 64"/>
                <a:gd name="T45" fmla="*/ 3 h 28"/>
                <a:gd name="T46" fmla="*/ 36 w 64"/>
                <a:gd name="T47" fmla="*/ 3 h 28"/>
                <a:gd name="T48" fmla="*/ 28 w 64"/>
                <a:gd name="T49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7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>
                <a:gd name="T0" fmla="*/ 21 w 21"/>
                <a:gd name="T1" fmla="*/ 7 h 11"/>
                <a:gd name="T2" fmla="*/ 14 w 21"/>
                <a:gd name="T3" fmla="*/ 4 h 11"/>
                <a:gd name="T4" fmla="*/ 11 w 21"/>
                <a:gd name="T5" fmla="*/ 0 h 11"/>
                <a:gd name="T6" fmla="*/ 4 w 21"/>
                <a:gd name="T7" fmla="*/ 0 h 11"/>
                <a:gd name="T8" fmla="*/ 0 w 21"/>
                <a:gd name="T9" fmla="*/ 4 h 11"/>
                <a:gd name="T10" fmla="*/ 11 w 21"/>
                <a:gd name="T11" fmla="*/ 11 h 11"/>
                <a:gd name="T12" fmla="*/ 21 w 21"/>
                <a:gd name="T13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8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>
                <a:gd name="T0" fmla="*/ 17 w 81"/>
                <a:gd name="T1" fmla="*/ 28 h 39"/>
                <a:gd name="T2" fmla="*/ 21 w 81"/>
                <a:gd name="T3" fmla="*/ 32 h 39"/>
                <a:gd name="T4" fmla="*/ 24 w 81"/>
                <a:gd name="T5" fmla="*/ 32 h 39"/>
                <a:gd name="T6" fmla="*/ 28 w 81"/>
                <a:gd name="T7" fmla="*/ 35 h 39"/>
                <a:gd name="T8" fmla="*/ 31 w 81"/>
                <a:gd name="T9" fmla="*/ 39 h 39"/>
                <a:gd name="T10" fmla="*/ 38 w 81"/>
                <a:gd name="T11" fmla="*/ 39 h 39"/>
                <a:gd name="T12" fmla="*/ 42 w 81"/>
                <a:gd name="T13" fmla="*/ 35 h 39"/>
                <a:gd name="T14" fmla="*/ 42 w 81"/>
                <a:gd name="T15" fmla="*/ 35 h 39"/>
                <a:gd name="T16" fmla="*/ 42 w 81"/>
                <a:gd name="T17" fmla="*/ 35 h 39"/>
                <a:gd name="T18" fmla="*/ 42 w 81"/>
                <a:gd name="T19" fmla="*/ 35 h 39"/>
                <a:gd name="T20" fmla="*/ 46 w 81"/>
                <a:gd name="T21" fmla="*/ 35 h 39"/>
                <a:gd name="T22" fmla="*/ 49 w 81"/>
                <a:gd name="T23" fmla="*/ 35 h 39"/>
                <a:gd name="T24" fmla="*/ 53 w 81"/>
                <a:gd name="T25" fmla="*/ 32 h 39"/>
                <a:gd name="T26" fmla="*/ 56 w 81"/>
                <a:gd name="T27" fmla="*/ 28 h 39"/>
                <a:gd name="T28" fmla="*/ 60 w 81"/>
                <a:gd name="T29" fmla="*/ 28 h 39"/>
                <a:gd name="T30" fmla="*/ 60 w 81"/>
                <a:gd name="T31" fmla="*/ 28 h 39"/>
                <a:gd name="T32" fmla="*/ 63 w 81"/>
                <a:gd name="T33" fmla="*/ 32 h 39"/>
                <a:gd name="T34" fmla="*/ 74 w 81"/>
                <a:gd name="T35" fmla="*/ 28 h 39"/>
                <a:gd name="T36" fmla="*/ 81 w 81"/>
                <a:gd name="T37" fmla="*/ 25 h 39"/>
                <a:gd name="T38" fmla="*/ 77 w 81"/>
                <a:gd name="T39" fmla="*/ 18 h 39"/>
                <a:gd name="T40" fmla="*/ 74 w 81"/>
                <a:gd name="T41" fmla="*/ 14 h 39"/>
                <a:gd name="T42" fmla="*/ 63 w 81"/>
                <a:gd name="T43" fmla="*/ 14 h 39"/>
                <a:gd name="T44" fmla="*/ 70 w 81"/>
                <a:gd name="T45" fmla="*/ 10 h 39"/>
                <a:gd name="T46" fmla="*/ 60 w 81"/>
                <a:gd name="T47" fmla="*/ 10 h 39"/>
                <a:gd name="T48" fmla="*/ 53 w 81"/>
                <a:gd name="T49" fmla="*/ 7 h 39"/>
                <a:gd name="T50" fmla="*/ 46 w 81"/>
                <a:gd name="T51" fmla="*/ 3 h 39"/>
                <a:gd name="T52" fmla="*/ 42 w 81"/>
                <a:gd name="T53" fmla="*/ 3 h 39"/>
                <a:gd name="T54" fmla="*/ 42 w 81"/>
                <a:gd name="T55" fmla="*/ 3 h 39"/>
                <a:gd name="T56" fmla="*/ 28 w 81"/>
                <a:gd name="T57" fmla="*/ 0 h 39"/>
                <a:gd name="T58" fmla="*/ 17 w 81"/>
                <a:gd name="T59" fmla="*/ 0 h 39"/>
                <a:gd name="T60" fmla="*/ 10 w 81"/>
                <a:gd name="T61" fmla="*/ 0 h 39"/>
                <a:gd name="T62" fmla="*/ 7 w 81"/>
                <a:gd name="T63" fmla="*/ 7 h 39"/>
                <a:gd name="T64" fmla="*/ 10 w 81"/>
                <a:gd name="T65" fmla="*/ 7 h 39"/>
                <a:gd name="T66" fmla="*/ 14 w 81"/>
                <a:gd name="T67" fmla="*/ 7 h 39"/>
                <a:gd name="T68" fmla="*/ 17 w 81"/>
                <a:gd name="T69" fmla="*/ 7 h 39"/>
                <a:gd name="T70" fmla="*/ 21 w 81"/>
                <a:gd name="T71" fmla="*/ 7 h 39"/>
                <a:gd name="T72" fmla="*/ 24 w 81"/>
                <a:gd name="T73" fmla="*/ 10 h 39"/>
                <a:gd name="T74" fmla="*/ 24 w 81"/>
                <a:gd name="T75" fmla="*/ 14 h 39"/>
                <a:gd name="T76" fmla="*/ 24 w 81"/>
                <a:gd name="T77" fmla="*/ 14 h 39"/>
                <a:gd name="T78" fmla="*/ 24 w 81"/>
                <a:gd name="T79" fmla="*/ 18 h 39"/>
                <a:gd name="T80" fmla="*/ 24 w 81"/>
                <a:gd name="T81" fmla="*/ 18 h 39"/>
                <a:gd name="T82" fmla="*/ 24 w 81"/>
                <a:gd name="T83" fmla="*/ 21 h 39"/>
                <a:gd name="T84" fmla="*/ 17 w 81"/>
                <a:gd name="T85" fmla="*/ 21 h 39"/>
                <a:gd name="T86" fmla="*/ 7 w 81"/>
                <a:gd name="T87" fmla="*/ 18 h 39"/>
                <a:gd name="T88" fmla="*/ 0 w 81"/>
                <a:gd name="T89" fmla="*/ 18 h 39"/>
                <a:gd name="T90" fmla="*/ 0 w 81"/>
                <a:gd name="T91" fmla="*/ 21 h 39"/>
                <a:gd name="T92" fmla="*/ 3 w 81"/>
                <a:gd name="T93" fmla="*/ 25 h 39"/>
                <a:gd name="T94" fmla="*/ 7 w 81"/>
                <a:gd name="T95" fmla="*/ 25 h 39"/>
                <a:gd name="T96" fmla="*/ 10 w 81"/>
                <a:gd name="T97" fmla="*/ 25 h 39"/>
                <a:gd name="T98" fmla="*/ 14 w 81"/>
                <a:gd name="T99" fmla="*/ 28 h 39"/>
                <a:gd name="T100" fmla="*/ 17 w 81"/>
                <a:gd name="T101" fmla="*/ 28 h 39"/>
                <a:gd name="T102" fmla="*/ 38 w 81"/>
                <a:gd name="T103" fmla="*/ 18 h 39"/>
                <a:gd name="T104" fmla="*/ 42 w 81"/>
                <a:gd name="T105" fmla="*/ 18 h 39"/>
                <a:gd name="T106" fmla="*/ 42 w 81"/>
                <a:gd name="T107" fmla="*/ 14 h 39"/>
                <a:gd name="T108" fmla="*/ 46 w 81"/>
                <a:gd name="T109" fmla="*/ 10 h 39"/>
                <a:gd name="T110" fmla="*/ 46 w 81"/>
                <a:gd name="T111" fmla="*/ 14 h 39"/>
                <a:gd name="T112" fmla="*/ 42 w 81"/>
                <a:gd name="T113" fmla="*/ 18 h 39"/>
                <a:gd name="T114" fmla="*/ 38 w 81"/>
                <a:gd name="T115" fmla="*/ 18 h 39"/>
                <a:gd name="T116" fmla="*/ 38 w 81"/>
                <a:gd name="T117" fmla="*/ 21 h 39"/>
                <a:gd name="T118" fmla="*/ 38 w 81"/>
                <a:gd name="T119" fmla="*/ 21 h 39"/>
                <a:gd name="T120" fmla="*/ 38 w 81"/>
                <a:gd name="T121" fmla="*/ 21 h 39"/>
                <a:gd name="T122" fmla="*/ 38 w 81"/>
                <a:gd name="T123" fmla="*/ 21 h 39"/>
                <a:gd name="T124" fmla="*/ 38 w 81"/>
                <a:gd name="T125" fmla="*/ 1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39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>
                <a:gd name="T0" fmla="*/ 98 w 151"/>
                <a:gd name="T1" fmla="*/ 52 h 56"/>
                <a:gd name="T2" fmla="*/ 98 w 151"/>
                <a:gd name="T3" fmla="*/ 56 h 56"/>
                <a:gd name="T4" fmla="*/ 102 w 151"/>
                <a:gd name="T5" fmla="*/ 56 h 56"/>
                <a:gd name="T6" fmla="*/ 105 w 151"/>
                <a:gd name="T7" fmla="*/ 56 h 56"/>
                <a:gd name="T8" fmla="*/ 112 w 151"/>
                <a:gd name="T9" fmla="*/ 56 h 56"/>
                <a:gd name="T10" fmla="*/ 120 w 151"/>
                <a:gd name="T11" fmla="*/ 56 h 56"/>
                <a:gd name="T12" fmla="*/ 127 w 151"/>
                <a:gd name="T13" fmla="*/ 56 h 56"/>
                <a:gd name="T14" fmla="*/ 134 w 151"/>
                <a:gd name="T15" fmla="*/ 56 h 56"/>
                <a:gd name="T16" fmla="*/ 148 w 151"/>
                <a:gd name="T17" fmla="*/ 56 h 56"/>
                <a:gd name="T18" fmla="*/ 148 w 151"/>
                <a:gd name="T19" fmla="*/ 52 h 56"/>
                <a:gd name="T20" fmla="*/ 151 w 151"/>
                <a:gd name="T21" fmla="*/ 52 h 56"/>
                <a:gd name="T22" fmla="*/ 151 w 151"/>
                <a:gd name="T23" fmla="*/ 49 h 56"/>
                <a:gd name="T24" fmla="*/ 148 w 151"/>
                <a:gd name="T25" fmla="*/ 45 h 56"/>
                <a:gd name="T26" fmla="*/ 130 w 151"/>
                <a:gd name="T27" fmla="*/ 35 h 56"/>
                <a:gd name="T28" fmla="*/ 127 w 151"/>
                <a:gd name="T29" fmla="*/ 31 h 56"/>
                <a:gd name="T30" fmla="*/ 95 w 151"/>
                <a:gd name="T31" fmla="*/ 21 h 56"/>
                <a:gd name="T32" fmla="*/ 81 w 151"/>
                <a:gd name="T33" fmla="*/ 21 h 56"/>
                <a:gd name="T34" fmla="*/ 81 w 151"/>
                <a:gd name="T35" fmla="*/ 21 h 56"/>
                <a:gd name="T36" fmla="*/ 77 w 151"/>
                <a:gd name="T37" fmla="*/ 17 h 56"/>
                <a:gd name="T38" fmla="*/ 70 w 151"/>
                <a:gd name="T39" fmla="*/ 14 h 56"/>
                <a:gd name="T40" fmla="*/ 63 w 151"/>
                <a:gd name="T41" fmla="*/ 7 h 56"/>
                <a:gd name="T42" fmla="*/ 35 w 151"/>
                <a:gd name="T43" fmla="*/ 0 h 56"/>
                <a:gd name="T44" fmla="*/ 21 w 151"/>
                <a:gd name="T45" fmla="*/ 3 h 56"/>
                <a:gd name="T46" fmla="*/ 21 w 151"/>
                <a:gd name="T47" fmla="*/ 3 h 56"/>
                <a:gd name="T48" fmla="*/ 14 w 151"/>
                <a:gd name="T49" fmla="*/ 3 h 56"/>
                <a:gd name="T50" fmla="*/ 7 w 151"/>
                <a:gd name="T51" fmla="*/ 7 h 56"/>
                <a:gd name="T52" fmla="*/ 3 w 151"/>
                <a:gd name="T53" fmla="*/ 14 h 56"/>
                <a:gd name="T54" fmla="*/ 0 w 151"/>
                <a:gd name="T55" fmla="*/ 17 h 56"/>
                <a:gd name="T56" fmla="*/ 3 w 151"/>
                <a:gd name="T57" fmla="*/ 21 h 56"/>
                <a:gd name="T58" fmla="*/ 7 w 151"/>
                <a:gd name="T59" fmla="*/ 21 h 56"/>
                <a:gd name="T60" fmla="*/ 10 w 151"/>
                <a:gd name="T61" fmla="*/ 21 h 56"/>
                <a:gd name="T62" fmla="*/ 14 w 151"/>
                <a:gd name="T63" fmla="*/ 21 h 56"/>
                <a:gd name="T64" fmla="*/ 21 w 151"/>
                <a:gd name="T65" fmla="*/ 21 h 56"/>
                <a:gd name="T66" fmla="*/ 24 w 151"/>
                <a:gd name="T67" fmla="*/ 17 h 56"/>
                <a:gd name="T68" fmla="*/ 31 w 151"/>
                <a:gd name="T69" fmla="*/ 17 h 56"/>
                <a:gd name="T70" fmla="*/ 35 w 151"/>
                <a:gd name="T71" fmla="*/ 17 h 56"/>
                <a:gd name="T72" fmla="*/ 39 w 151"/>
                <a:gd name="T73" fmla="*/ 17 h 56"/>
                <a:gd name="T74" fmla="*/ 42 w 151"/>
                <a:gd name="T75" fmla="*/ 21 h 56"/>
                <a:gd name="T76" fmla="*/ 49 w 151"/>
                <a:gd name="T77" fmla="*/ 21 h 56"/>
                <a:gd name="T78" fmla="*/ 56 w 151"/>
                <a:gd name="T79" fmla="*/ 24 h 56"/>
                <a:gd name="T80" fmla="*/ 60 w 151"/>
                <a:gd name="T81" fmla="*/ 24 h 56"/>
                <a:gd name="T82" fmla="*/ 74 w 151"/>
                <a:gd name="T83" fmla="*/ 31 h 56"/>
                <a:gd name="T84" fmla="*/ 74 w 151"/>
                <a:gd name="T85" fmla="*/ 35 h 56"/>
                <a:gd name="T86" fmla="*/ 77 w 151"/>
                <a:gd name="T87" fmla="*/ 38 h 56"/>
                <a:gd name="T88" fmla="*/ 84 w 151"/>
                <a:gd name="T89" fmla="*/ 38 h 56"/>
                <a:gd name="T90" fmla="*/ 95 w 151"/>
                <a:gd name="T91" fmla="*/ 42 h 56"/>
                <a:gd name="T92" fmla="*/ 105 w 151"/>
                <a:gd name="T93" fmla="*/ 42 h 56"/>
                <a:gd name="T94" fmla="*/ 105 w 151"/>
                <a:gd name="T95" fmla="*/ 45 h 56"/>
                <a:gd name="T96" fmla="*/ 98 w 151"/>
                <a:gd name="T97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0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>
                <a:gd name="T0" fmla="*/ 11 w 32"/>
                <a:gd name="T1" fmla="*/ 0 h 14"/>
                <a:gd name="T2" fmla="*/ 4 w 32"/>
                <a:gd name="T3" fmla="*/ 4 h 14"/>
                <a:gd name="T4" fmla="*/ 0 w 32"/>
                <a:gd name="T5" fmla="*/ 7 h 14"/>
                <a:gd name="T6" fmla="*/ 0 w 32"/>
                <a:gd name="T7" fmla="*/ 11 h 14"/>
                <a:gd name="T8" fmla="*/ 7 w 32"/>
                <a:gd name="T9" fmla="*/ 14 h 14"/>
                <a:gd name="T10" fmla="*/ 14 w 32"/>
                <a:gd name="T11" fmla="*/ 11 h 14"/>
                <a:gd name="T12" fmla="*/ 25 w 32"/>
                <a:gd name="T13" fmla="*/ 14 h 14"/>
                <a:gd name="T14" fmla="*/ 25 w 32"/>
                <a:gd name="T15" fmla="*/ 11 h 14"/>
                <a:gd name="T16" fmla="*/ 32 w 32"/>
                <a:gd name="T17" fmla="*/ 4 h 14"/>
                <a:gd name="T18" fmla="*/ 21 w 32"/>
                <a:gd name="T19" fmla="*/ 0 h 14"/>
                <a:gd name="T20" fmla="*/ 11 w 32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1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>
                <a:gd name="T0" fmla="*/ 0 w 10"/>
                <a:gd name="T1" fmla="*/ 14 h 18"/>
                <a:gd name="T2" fmla="*/ 0 w 10"/>
                <a:gd name="T3" fmla="*/ 14 h 18"/>
                <a:gd name="T4" fmla="*/ 3 w 10"/>
                <a:gd name="T5" fmla="*/ 14 h 18"/>
                <a:gd name="T6" fmla="*/ 3 w 10"/>
                <a:gd name="T7" fmla="*/ 18 h 18"/>
                <a:gd name="T8" fmla="*/ 7 w 10"/>
                <a:gd name="T9" fmla="*/ 18 h 18"/>
                <a:gd name="T10" fmla="*/ 7 w 10"/>
                <a:gd name="T11" fmla="*/ 18 h 18"/>
                <a:gd name="T12" fmla="*/ 10 w 10"/>
                <a:gd name="T13" fmla="*/ 14 h 18"/>
                <a:gd name="T14" fmla="*/ 10 w 10"/>
                <a:gd name="T15" fmla="*/ 7 h 18"/>
                <a:gd name="T16" fmla="*/ 7 w 10"/>
                <a:gd name="T17" fmla="*/ 0 h 18"/>
                <a:gd name="T18" fmla="*/ 7 w 10"/>
                <a:gd name="T19" fmla="*/ 0 h 18"/>
                <a:gd name="T20" fmla="*/ 3 w 10"/>
                <a:gd name="T21" fmla="*/ 0 h 18"/>
                <a:gd name="T22" fmla="*/ 3 w 10"/>
                <a:gd name="T23" fmla="*/ 0 h 18"/>
                <a:gd name="T24" fmla="*/ 0 w 10"/>
                <a:gd name="T25" fmla="*/ 0 h 18"/>
                <a:gd name="T26" fmla="*/ 0 w 10"/>
                <a:gd name="T27" fmla="*/ 4 h 18"/>
                <a:gd name="T28" fmla="*/ 0 w 10"/>
                <a:gd name="T29" fmla="*/ 7 h 18"/>
                <a:gd name="T30" fmla="*/ 0 w 10"/>
                <a:gd name="T31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2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>
                <a:gd name="T0" fmla="*/ 11 w 18"/>
                <a:gd name="T1" fmla="*/ 0 h 25"/>
                <a:gd name="T2" fmla="*/ 7 w 18"/>
                <a:gd name="T3" fmla="*/ 0 h 25"/>
                <a:gd name="T4" fmla="*/ 7 w 18"/>
                <a:gd name="T5" fmla="*/ 0 h 25"/>
                <a:gd name="T6" fmla="*/ 4 w 18"/>
                <a:gd name="T7" fmla="*/ 0 h 25"/>
                <a:gd name="T8" fmla="*/ 4 w 18"/>
                <a:gd name="T9" fmla="*/ 3 h 25"/>
                <a:gd name="T10" fmla="*/ 0 w 18"/>
                <a:gd name="T11" fmla="*/ 7 h 25"/>
                <a:gd name="T12" fmla="*/ 0 w 18"/>
                <a:gd name="T13" fmla="*/ 14 h 25"/>
                <a:gd name="T14" fmla="*/ 0 w 18"/>
                <a:gd name="T15" fmla="*/ 14 h 25"/>
                <a:gd name="T16" fmla="*/ 0 w 18"/>
                <a:gd name="T17" fmla="*/ 17 h 25"/>
                <a:gd name="T18" fmla="*/ 0 w 18"/>
                <a:gd name="T19" fmla="*/ 21 h 25"/>
                <a:gd name="T20" fmla="*/ 0 w 18"/>
                <a:gd name="T21" fmla="*/ 21 h 25"/>
                <a:gd name="T22" fmla="*/ 4 w 18"/>
                <a:gd name="T23" fmla="*/ 25 h 25"/>
                <a:gd name="T24" fmla="*/ 7 w 18"/>
                <a:gd name="T25" fmla="*/ 21 h 25"/>
                <a:gd name="T26" fmla="*/ 14 w 18"/>
                <a:gd name="T27" fmla="*/ 17 h 25"/>
                <a:gd name="T28" fmla="*/ 14 w 18"/>
                <a:gd name="T29" fmla="*/ 17 h 25"/>
                <a:gd name="T30" fmla="*/ 18 w 18"/>
                <a:gd name="T31" fmla="*/ 14 h 25"/>
                <a:gd name="T32" fmla="*/ 14 w 18"/>
                <a:gd name="T33" fmla="*/ 7 h 25"/>
                <a:gd name="T34" fmla="*/ 14 w 18"/>
                <a:gd name="T35" fmla="*/ 3 h 25"/>
                <a:gd name="T36" fmla="*/ 11 w 18"/>
                <a:gd name="T3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3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>
                <a:gd name="T0" fmla="*/ 2269 w 2660"/>
                <a:gd name="T1" fmla="*/ 395 h 1723"/>
                <a:gd name="T2" fmla="*/ 2093 w 2660"/>
                <a:gd name="T3" fmla="*/ 303 h 1723"/>
                <a:gd name="T4" fmla="*/ 1889 w 2660"/>
                <a:gd name="T5" fmla="*/ 342 h 1723"/>
                <a:gd name="T6" fmla="*/ 1638 w 2660"/>
                <a:gd name="T7" fmla="*/ 194 h 1723"/>
                <a:gd name="T8" fmla="*/ 1603 w 2660"/>
                <a:gd name="T9" fmla="*/ 53 h 1723"/>
                <a:gd name="T10" fmla="*/ 1455 w 2660"/>
                <a:gd name="T11" fmla="*/ 81 h 1723"/>
                <a:gd name="T12" fmla="*/ 1300 w 2660"/>
                <a:gd name="T13" fmla="*/ 166 h 1723"/>
                <a:gd name="T14" fmla="*/ 1247 w 2660"/>
                <a:gd name="T15" fmla="*/ 395 h 1723"/>
                <a:gd name="T16" fmla="*/ 1156 w 2660"/>
                <a:gd name="T17" fmla="*/ 261 h 1723"/>
                <a:gd name="T18" fmla="*/ 1145 w 2660"/>
                <a:gd name="T19" fmla="*/ 412 h 1723"/>
                <a:gd name="T20" fmla="*/ 1202 w 2660"/>
                <a:gd name="T21" fmla="*/ 543 h 1723"/>
                <a:gd name="T22" fmla="*/ 1121 w 2660"/>
                <a:gd name="T23" fmla="*/ 451 h 1723"/>
                <a:gd name="T24" fmla="*/ 1110 w 2660"/>
                <a:gd name="T25" fmla="*/ 451 h 1723"/>
                <a:gd name="T26" fmla="*/ 1043 w 2660"/>
                <a:gd name="T27" fmla="*/ 310 h 1723"/>
                <a:gd name="T28" fmla="*/ 853 w 2660"/>
                <a:gd name="T29" fmla="*/ 423 h 1723"/>
                <a:gd name="T30" fmla="*/ 712 w 2660"/>
                <a:gd name="T31" fmla="*/ 430 h 1723"/>
                <a:gd name="T32" fmla="*/ 599 w 2660"/>
                <a:gd name="T33" fmla="*/ 571 h 1723"/>
                <a:gd name="T34" fmla="*/ 578 w 2660"/>
                <a:gd name="T35" fmla="*/ 402 h 1723"/>
                <a:gd name="T36" fmla="*/ 434 w 2660"/>
                <a:gd name="T37" fmla="*/ 342 h 1723"/>
                <a:gd name="T38" fmla="*/ 293 w 2660"/>
                <a:gd name="T39" fmla="*/ 546 h 1723"/>
                <a:gd name="T40" fmla="*/ 240 w 2660"/>
                <a:gd name="T41" fmla="*/ 754 h 1723"/>
                <a:gd name="T42" fmla="*/ 356 w 2660"/>
                <a:gd name="T43" fmla="*/ 779 h 1723"/>
                <a:gd name="T44" fmla="*/ 441 w 2660"/>
                <a:gd name="T45" fmla="*/ 532 h 1723"/>
                <a:gd name="T46" fmla="*/ 518 w 2660"/>
                <a:gd name="T47" fmla="*/ 694 h 1723"/>
                <a:gd name="T48" fmla="*/ 412 w 2660"/>
                <a:gd name="T49" fmla="*/ 779 h 1723"/>
                <a:gd name="T50" fmla="*/ 268 w 2660"/>
                <a:gd name="T51" fmla="*/ 811 h 1723"/>
                <a:gd name="T52" fmla="*/ 191 w 2660"/>
                <a:gd name="T53" fmla="*/ 885 h 1723"/>
                <a:gd name="T54" fmla="*/ 191 w 2660"/>
                <a:gd name="T55" fmla="*/ 948 h 1723"/>
                <a:gd name="T56" fmla="*/ 102 w 2660"/>
                <a:gd name="T57" fmla="*/ 1001 h 1723"/>
                <a:gd name="T58" fmla="*/ 18 w 2660"/>
                <a:gd name="T59" fmla="*/ 1184 h 1723"/>
                <a:gd name="T60" fmla="*/ 127 w 2660"/>
                <a:gd name="T61" fmla="*/ 1138 h 1723"/>
                <a:gd name="T62" fmla="*/ 346 w 2660"/>
                <a:gd name="T63" fmla="*/ 1156 h 1723"/>
                <a:gd name="T64" fmla="*/ 314 w 2660"/>
                <a:gd name="T65" fmla="*/ 1040 h 1723"/>
                <a:gd name="T66" fmla="*/ 423 w 2660"/>
                <a:gd name="T67" fmla="*/ 1198 h 1723"/>
                <a:gd name="T68" fmla="*/ 508 w 2660"/>
                <a:gd name="T69" fmla="*/ 1096 h 1723"/>
                <a:gd name="T70" fmla="*/ 571 w 2660"/>
                <a:gd name="T71" fmla="*/ 1025 h 1723"/>
                <a:gd name="T72" fmla="*/ 624 w 2660"/>
                <a:gd name="T73" fmla="*/ 1029 h 1723"/>
                <a:gd name="T74" fmla="*/ 606 w 2660"/>
                <a:gd name="T75" fmla="*/ 1107 h 1723"/>
                <a:gd name="T76" fmla="*/ 483 w 2660"/>
                <a:gd name="T77" fmla="*/ 1149 h 1723"/>
                <a:gd name="T78" fmla="*/ 603 w 2660"/>
                <a:gd name="T79" fmla="*/ 1205 h 1723"/>
                <a:gd name="T80" fmla="*/ 599 w 2660"/>
                <a:gd name="T81" fmla="*/ 1343 h 1723"/>
                <a:gd name="T82" fmla="*/ 708 w 2660"/>
                <a:gd name="T83" fmla="*/ 1561 h 1723"/>
                <a:gd name="T84" fmla="*/ 877 w 2660"/>
                <a:gd name="T85" fmla="*/ 1473 h 1723"/>
                <a:gd name="T86" fmla="*/ 832 w 2660"/>
                <a:gd name="T87" fmla="*/ 1406 h 1723"/>
                <a:gd name="T88" fmla="*/ 849 w 2660"/>
                <a:gd name="T89" fmla="*/ 1357 h 1723"/>
                <a:gd name="T90" fmla="*/ 983 w 2660"/>
                <a:gd name="T91" fmla="*/ 1385 h 1723"/>
                <a:gd name="T92" fmla="*/ 1075 w 2660"/>
                <a:gd name="T93" fmla="*/ 1441 h 1723"/>
                <a:gd name="T94" fmla="*/ 1184 w 2660"/>
                <a:gd name="T95" fmla="*/ 1554 h 1723"/>
                <a:gd name="T96" fmla="*/ 1346 w 2660"/>
                <a:gd name="T97" fmla="*/ 1431 h 1723"/>
                <a:gd name="T98" fmla="*/ 1455 w 2660"/>
                <a:gd name="T99" fmla="*/ 1660 h 1723"/>
                <a:gd name="T100" fmla="*/ 1455 w 2660"/>
                <a:gd name="T101" fmla="*/ 1540 h 1723"/>
                <a:gd name="T102" fmla="*/ 1533 w 2660"/>
                <a:gd name="T103" fmla="*/ 1455 h 1723"/>
                <a:gd name="T104" fmla="*/ 1628 w 2660"/>
                <a:gd name="T105" fmla="*/ 1420 h 1723"/>
                <a:gd name="T106" fmla="*/ 1755 w 2660"/>
                <a:gd name="T107" fmla="*/ 1188 h 1723"/>
                <a:gd name="T108" fmla="*/ 1741 w 2660"/>
                <a:gd name="T109" fmla="*/ 1159 h 1723"/>
                <a:gd name="T110" fmla="*/ 1825 w 2660"/>
                <a:gd name="T111" fmla="*/ 1159 h 1723"/>
                <a:gd name="T112" fmla="*/ 1882 w 2660"/>
                <a:gd name="T113" fmla="*/ 1064 h 1723"/>
                <a:gd name="T114" fmla="*/ 1934 w 2660"/>
                <a:gd name="T115" fmla="*/ 839 h 1723"/>
                <a:gd name="T116" fmla="*/ 2283 w 2660"/>
                <a:gd name="T117" fmla="*/ 680 h 1723"/>
                <a:gd name="T118" fmla="*/ 2297 w 2660"/>
                <a:gd name="T119" fmla="*/ 768 h 1723"/>
                <a:gd name="T120" fmla="*/ 2505 w 2660"/>
                <a:gd name="T121" fmla="*/ 645 h 1723"/>
                <a:gd name="T122" fmla="*/ 2621 w 2660"/>
                <a:gd name="T123" fmla="*/ 578 h 1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4" name="Freeform 340"/>
            <p:cNvSpPr>
              <a:spLocks noEditPoints="1"/>
            </p:cNvSpPr>
            <p:nvPr userDrawn="1"/>
          </p:nvSpPr>
          <p:spPr bwMode="gray">
            <a:xfrm>
              <a:off x="3204" y="766"/>
              <a:ext cx="1763" cy="2437"/>
            </a:xfrm>
            <a:custGeom>
              <a:avLst/>
              <a:gdLst>
                <a:gd name="T0" fmla="*/ 1585 w 1828"/>
                <a:gd name="T1" fmla="*/ 1427 h 2470"/>
                <a:gd name="T2" fmla="*/ 1384 w 1828"/>
                <a:gd name="T3" fmla="*/ 1262 h 2470"/>
                <a:gd name="T4" fmla="*/ 1314 w 1828"/>
                <a:gd name="T5" fmla="*/ 1237 h 2470"/>
                <a:gd name="T6" fmla="*/ 1176 w 1828"/>
                <a:gd name="T7" fmla="*/ 1318 h 2470"/>
                <a:gd name="T8" fmla="*/ 1134 w 1828"/>
                <a:gd name="T9" fmla="*/ 1237 h 2470"/>
                <a:gd name="T10" fmla="*/ 1088 w 1828"/>
                <a:gd name="T11" fmla="*/ 1149 h 2470"/>
                <a:gd name="T12" fmla="*/ 954 w 1828"/>
                <a:gd name="T13" fmla="*/ 1145 h 2470"/>
                <a:gd name="T14" fmla="*/ 1144 w 1828"/>
                <a:gd name="T15" fmla="*/ 1054 h 2470"/>
                <a:gd name="T16" fmla="*/ 1236 w 1828"/>
                <a:gd name="T17" fmla="*/ 902 h 2470"/>
                <a:gd name="T18" fmla="*/ 1289 w 1828"/>
                <a:gd name="T19" fmla="*/ 811 h 2470"/>
                <a:gd name="T20" fmla="*/ 1395 w 1828"/>
                <a:gd name="T21" fmla="*/ 733 h 2470"/>
                <a:gd name="T22" fmla="*/ 1373 w 1828"/>
                <a:gd name="T23" fmla="*/ 677 h 2470"/>
                <a:gd name="T24" fmla="*/ 1476 w 1828"/>
                <a:gd name="T25" fmla="*/ 617 h 2470"/>
                <a:gd name="T26" fmla="*/ 1398 w 1828"/>
                <a:gd name="T27" fmla="*/ 398 h 2470"/>
                <a:gd name="T28" fmla="*/ 1225 w 1828"/>
                <a:gd name="T29" fmla="*/ 324 h 2470"/>
                <a:gd name="T30" fmla="*/ 1197 w 1828"/>
                <a:gd name="T31" fmla="*/ 582 h 2470"/>
                <a:gd name="T32" fmla="*/ 1060 w 1828"/>
                <a:gd name="T33" fmla="*/ 515 h 2470"/>
                <a:gd name="T34" fmla="*/ 1067 w 1828"/>
                <a:gd name="T35" fmla="*/ 314 h 2470"/>
                <a:gd name="T36" fmla="*/ 1159 w 1828"/>
                <a:gd name="T37" fmla="*/ 194 h 2470"/>
                <a:gd name="T38" fmla="*/ 1113 w 1828"/>
                <a:gd name="T39" fmla="*/ 141 h 2470"/>
                <a:gd name="T40" fmla="*/ 1035 w 1828"/>
                <a:gd name="T41" fmla="*/ 43 h 2470"/>
                <a:gd name="T42" fmla="*/ 1025 w 1828"/>
                <a:gd name="T43" fmla="*/ 131 h 2470"/>
                <a:gd name="T44" fmla="*/ 884 w 1828"/>
                <a:gd name="T45" fmla="*/ 155 h 2470"/>
                <a:gd name="T46" fmla="*/ 785 w 1828"/>
                <a:gd name="T47" fmla="*/ 166 h 2470"/>
                <a:gd name="T48" fmla="*/ 690 w 1828"/>
                <a:gd name="T49" fmla="*/ 117 h 2470"/>
                <a:gd name="T50" fmla="*/ 535 w 1828"/>
                <a:gd name="T51" fmla="*/ 67 h 2470"/>
                <a:gd name="T52" fmla="*/ 327 w 1828"/>
                <a:gd name="T53" fmla="*/ 74 h 2470"/>
                <a:gd name="T54" fmla="*/ 123 w 1828"/>
                <a:gd name="T55" fmla="*/ 36 h 2470"/>
                <a:gd name="T56" fmla="*/ 0 w 1828"/>
                <a:gd name="T57" fmla="*/ 240 h 2470"/>
                <a:gd name="T58" fmla="*/ 28 w 1828"/>
                <a:gd name="T59" fmla="*/ 370 h 2470"/>
                <a:gd name="T60" fmla="*/ 140 w 1828"/>
                <a:gd name="T61" fmla="*/ 448 h 2470"/>
                <a:gd name="T62" fmla="*/ 214 w 1828"/>
                <a:gd name="T63" fmla="*/ 370 h 2470"/>
                <a:gd name="T64" fmla="*/ 285 w 1828"/>
                <a:gd name="T65" fmla="*/ 381 h 2470"/>
                <a:gd name="T66" fmla="*/ 486 w 1828"/>
                <a:gd name="T67" fmla="*/ 497 h 2470"/>
                <a:gd name="T68" fmla="*/ 598 w 1828"/>
                <a:gd name="T69" fmla="*/ 684 h 2470"/>
                <a:gd name="T70" fmla="*/ 715 w 1828"/>
                <a:gd name="T71" fmla="*/ 1040 h 2470"/>
                <a:gd name="T72" fmla="*/ 778 w 1828"/>
                <a:gd name="T73" fmla="*/ 1050 h 2470"/>
                <a:gd name="T74" fmla="*/ 1032 w 1828"/>
                <a:gd name="T75" fmla="*/ 1247 h 2470"/>
                <a:gd name="T76" fmla="*/ 1095 w 1828"/>
                <a:gd name="T77" fmla="*/ 1286 h 2470"/>
                <a:gd name="T78" fmla="*/ 1106 w 1828"/>
                <a:gd name="T79" fmla="*/ 1307 h 2470"/>
                <a:gd name="T80" fmla="*/ 1194 w 1828"/>
                <a:gd name="T81" fmla="*/ 1325 h 2470"/>
                <a:gd name="T82" fmla="*/ 1152 w 1828"/>
                <a:gd name="T83" fmla="*/ 1494 h 2470"/>
                <a:gd name="T84" fmla="*/ 1303 w 1828"/>
                <a:gd name="T85" fmla="*/ 1709 h 2470"/>
                <a:gd name="T86" fmla="*/ 1282 w 1828"/>
                <a:gd name="T87" fmla="*/ 2075 h 2470"/>
                <a:gd name="T88" fmla="*/ 1377 w 1828"/>
                <a:gd name="T89" fmla="*/ 2463 h 2470"/>
                <a:gd name="T90" fmla="*/ 1349 w 1828"/>
                <a:gd name="T91" fmla="*/ 2216 h 2470"/>
                <a:gd name="T92" fmla="*/ 1486 w 1828"/>
                <a:gd name="T93" fmla="*/ 1987 h 2470"/>
                <a:gd name="T94" fmla="*/ 1828 w 1828"/>
                <a:gd name="T95" fmla="*/ 1519 h 2470"/>
                <a:gd name="T96" fmla="*/ 1345 w 1828"/>
                <a:gd name="T97" fmla="*/ 694 h 2470"/>
                <a:gd name="T98" fmla="*/ 1141 w 1828"/>
                <a:gd name="T99" fmla="*/ 712 h 2470"/>
                <a:gd name="T100" fmla="*/ 1155 w 1828"/>
                <a:gd name="T101" fmla="*/ 790 h 2470"/>
                <a:gd name="T102" fmla="*/ 1197 w 1828"/>
                <a:gd name="T103" fmla="*/ 782 h 2470"/>
                <a:gd name="T104" fmla="*/ 1088 w 1828"/>
                <a:gd name="T105" fmla="*/ 800 h 2470"/>
                <a:gd name="T106" fmla="*/ 1025 w 1828"/>
                <a:gd name="T107" fmla="*/ 708 h 2470"/>
                <a:gd name="T108" fmla="*/ 1120 w 1828"/>
                <a:gd name="T109" fmla="*/ 1223 h 2470"/>
                <a:gd name="T110" fmla="*/ 1331 w 1828"/>
                <a:gd name="T111" fmla="*/ 1656 h 2470"/>
                <a:gd name="T112" fmla="*/ 1345 w 1828"/>
                <a:gd name="T113" fmla="*/ 1589 h 2470"/>
                <a:gd name="T114" fmla="*/ 1483 w 1828"/>
                <a:gd name="T115" fmla="*/ 1378 h 2470"/>
                <a:gd name="T116" fmla="*/ 1409 w 1828"/>
                <a:gd name="T117" fmla="*/ 1378 h 2470"/>
                <a:gd name="T118" fmla="*/ 1528 w 1828"/>
                <a:gd name="T119" fmla="*/ 1374 h 2470"/>
                <a:gd name="T120" fmla="*/ 1384 w 1828"/>
                <a:gd name="T121" fmla="*/ 1413 h 2470"/>
                <a:gd name="T122" fmla="*/ 1225 w 1828"/>
                <a:gd name="T123" fmla="*/ 1410 h 2470"/>
                <a:gd name="T124" fmla="*/ 1391 w 1828"/>
                <a:gd name="T125" fmla="*/ 1769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grpSp>
          <p:nvGrpSpPr>
            <p:cNvPr id="145" name="Group 341"/>
            <p:cNvGrpSpPr>
              <a:grpSpLocks/>
            </p:cNvGrpSpPr>
            <p:nvPr userDrawn="1"/>
          </p:nvGrpSpPr>
          <p:grpSpPr bwMode="auto">
            <a:xfrm>
              <a:off x="3794" y="346"/>
              <a:ext cx="1173" cy="782"/>
              <a:chOff x="698" y="-2896"/>
              <a:chExt cx="1216" cy="793"/>
            </a:xfrm>
          </p:grpSpPr>
          <p:sp>
            <p:nvSpPr>
              <p:cNvPr id="148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>
                  <a:gd name="T0" fmla="*/ 0 w 25"/>
                  <a:gd name="T1" fmla="*/ 7 h 18"/>
                  <a:gd name="T2" fmla="*/ 4 w 25"/>
                  <a:gd name="T3" fmla="*/ 14 h 18"/>
                  <a:gd name="T4" fmla="*/ 11 w 25"/>
                  <a:gd name="T5" fmla="*/ 18 h 18"/>
                  <a:gd name="T6" fmla="*/ 18 w 25"/>
                  <a:gd name="T7" fmla="*/ 18 h 18"/>
                  <a:gd name="T8" fmla="*/ 25 w 25"/>
                  <a:gd name="T9" fmla="*/ 14 h 18"/>
                  <a:gd name="T10" fmla="*/ 25 w 25"/>
                  <a:gd name="T11" fmla="*/ 14 h 18"/>
                  <a:gd name="T12" fmla="*/ 25 w 25"/>
                  <a:gd name="T13" fmla="*/ 11 h 18"/>
                  <a:gd name="T14" fmla="*/ 21 w 25"/>
                  <a:gd name="T15" fmla="*/ 7 h 18"/>
                  <a:gd name="T16" fmla="*/ 18 w 25"/>
                  <a:gd name="T17" fmla="*/ 0 h 18"/>
                  <a:gd name="T18" fmla="*/ 14 w 25"/>
                  <a:gd name="T19" fmla="*/ 0 h 18"/>
                  <a:gd name="T20" fmla="*/ 11 w 25"/>
                  <a:gd name="T21" fmla="*/ 0 h 18"/>
                  <a:gd name="T22" fmla="*/ 11 w 25"/>
                  <a:gd name="T23" fmla="*/ 0 h 18"/>
                  <a:gd name="T24" fmla="*/ 11 w 25"/>
                  <a:gd name="T25" fmla="*/ 0 h 18"/>
                  <a:gd name="T26" fmla="*/ 7 w 25"/>
                  <a:gd name="T27" fmla="*/ 0 h 18"/>
                  <a:gd name="T28" fmla="*/ 4 w 25"/>
                  <a:gd name="T29" fmla="*/ 4 h 18"/>
                  <a:gd name="T30" fmla="*/ 0 w 25"/>
                  <a:gd name="T31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49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>
                  <a:gd name="T0" fmla="*/ 53 w 462"/>
                  <a:gd name="T1" fmla="*/ 162 h 694"/>
                  <a:gd name="T2" fmla="*/ 71 w 462"/>
                  <a:gd name="T3" fmla="*/ 179 h 694"/>
                  <a:gd name="T4" fmla="*/ 57 w 462"/>
                  <a:gd name="T5" fmla="*/ 208 h 694"/>
                  <a:gd name="T6" fmla="*/ 29 w 462"/>
                  <a:gd name="T7" fmla="*/ 222 h 694"/>
                  <a:gd name="T8" fmla="*/ 0 w 462"/>
                  <a:gd name="T9" fmla="*/ 236 h 694"/>
                  <a:gd name="T10" fmla="*/ 25 w 462"/>
                  <a:gd name="T11" fmla="*/ 267 h 694"/>
                  <a:gd name="T12" fmla="*/ 53 w 462"/>
                  <a:gd name="T13" fmla="*/ 271 h 694"/>
                  <a:gd name="T14" fmla="*/ 39 w 462"/>
                  <a:gd name="T15" fmla="*/ 285 h 694"/>
                  <a:gd name="T16" fmla="*/ 22 w 462"/>
                  <a:gd name="T17" fmla="*/ 285 h 694"/>
                  <a:gd name="T18" fmla="*/ 25 w 462"/>
                  <a:gd name="T19" fmla="*/ 310 h 694"/>
                  <a:gd name="T20" fmla="*/ 50 w 462"/>
                  <a:gd name="T21" fmla="*/ 334 h 694"/>
                  <a:gd name="T22" fmla="*/ 106 w 462"/>
                  <a:gd name="T23" fmla="*/ 317 h 694"/>
                  <a:gd name="T24" fmla="*/ 131 w 462"/>
                  <a:gd name="T25" fmla="*/ 334 h 694"/>
                  <a:gd name="T26" fmla="*/ 148 w 462"/>
                  <a:gd name="T27" fmla="*/ 405 h 694"/>
                  <a:gd name="T28" fmla="*/ 148 w 462"/>
                  <a:gd name="T29" fmla="*/ 430 h 694"/>
                  <a:gd name="T30" fmla="*/ 145 w 462"/>
                  <a:gd name="T31" fmla="*/ 454 h 694"/>
                  <a:gd name="T32" fmla="*/ 159 w 462"/>
                  <a:gd name="T33" fmla="*/ 454 h 694"/>
                  <a:gd name="T34" fmla="*/ 177 w 462"/>
                  <a:gd name="T35" fmla="*/ 472 h 694"/>
                  <a:gd name="T36" fmla="*/ 162 w 462"/>
                  <a:gd name="T37" fmla="*/ 479 h 694"/>
                  <a:gd name="T38" fmla="*/ 180 w 462"/>
                  <a:gd name="T39" fmla="*/ 496 h 694"/>
                  <a:gd name="T40" fmla="*/ 166 w 462"/>
                  <a:gd name="T41" fmla="*/ 532 h 694"/>
                  <a:gd name="T42" fmla="*/ 159 w 462"/>
                  <a:gd name="T43" fmla="*/ 570 h 694"/>
                  <a:gd name="T44" fmla="*/ 187 w 462"/>
                  <a:gd name="T45" fmla="*/ 651 h 694"/>
                  <a:gd name="T46" fmla="*/ 219 w 462"/>
                  <a:gd name="T47" fmla="*/ 680 h 694"/>
                  <a:gd name="T48" fmla="*/ 222 w 462"/>
                  <a:gd name="T49" fmla="*/ 683 h 694"/>
                  <a:gd name="T50" fmla="*/ 247 w 462"/>
                  <a:gd name="T51" fmla="*/ 669 h 694"/>
                  <a:gd name="T52" fmla="*/ 258 w 462"/>
                  <a:gd name="T53" fmla="*/ 637 h 694"/>
                  <a:gd name="T54" fmla="*/ 275 w 462"/>
                  <a:gd name="T55" fmla="*/ 595 h 694"/>
                  <a:gd name="T56" fmla="*/ 303 w 462"/>
                  <a:gd name="T57" fmla="*/ 577 h 694"/>
                  <a:gd name="T58" fmla="*/ 342 w 462"/>
                  <a:gd name="T59" fmla="*/ 542 h 694"/>
                  <a:gd name="T60" fmla="*/ 367 w 462"/>
                  <a:gd name="T61" fmla="*/ 532 h 694"/>
                  <a:gd name="T62" fmla="*/ 388 w 462"/>
                  <a:gd name="T63" fmla="*/ 514 h 694"/>
                  <a:gd name="T64" fmla="*/ 395 w 462"/>
                  <a:gd name="T65" fmla="*/ 489 h 694"/>
                  <a:gd name="T66" fmla="*/ 356 w 462"/>
                  <a:gd name="T67" fmla="*/ 496 h 694"/>
                  <a:gd name="T68" fmla="*/ 367 w 462"/>
                  <a:gd name="T69" fmla="*/ 493 h 694"/>
                  <a:gd name="T70" fmla="*/ 377 w 462"/>
                  <a:gd name="T71" fmla="*/ 458 h 694"/>
                  <a:gd name="T72" fmla="*/ 395 w 462"/>
                  <a:gd name="T73" fmla="*/ 472 h 694"/>
                  <a:gd name="T74" fmla="*/ 402 w 462"/>
                  <a:gd name="T75" fmla="*/ 440 h 694"/>
                  <a:gd name="T76" fmla="*/ 402 w 462"/>
                  <a:gd name="T77" fmla="*/ 405 h 694"/>
                  <a:gd name="T78" fmla="*/ 434 w 462"/>
                  <a:gd name="T79" fmla="*/ 384 h 694"/>
                  <a:gd name="T80" fmla="*/ 437 w 462"/>
                  <a:gd name="T81" fmla="*/ 334 h 694"/>
                  <a:gd name="T82" fmla="*/ 402 w 462"/>
                  <a:gd name="T83" fmla="*/ 324 h 694"/>
                  <a:gd name="T84" fmla="*/ 398 w 462"/>
                  <a:gd name="T85" fmla="*/ 282 h 694"/>
                  <a:gd name="T86" fmla="*/ 398 w 462"/>
                  <a:gd name="T87" fmla="*/ 246 h 694"/>
                  <a:gd name="T88" fmla="*/ 413 w 462"/>
                  <a:gd name="T89" fmla="*/ 179 h 694"/>
                  <a:gd name="T90" fmla="*/ 430 w 462"/>
                  <a:gd name="T91" fmla="*/ 158 h 694"/>
                  <a:gd name="T92" fmla="*/ 420 w 462"/>
                  <a:gd name="T93" fmla="*/ 144 h 694"/>
                  <a:gd name="T94" fmla="*/ 458 w 462"/>
                  <a:gd name="T95" fmla="*/ 95 h 694"/>
                  <a:gd name="T96" fmla="*/ 434 w 462"/>
                  <a:gd name="T97" fmla="*/ 77 h 694"/>
                  <a:gd name="T98" fmla="*/ 427 w 462"/>
                  <a:gd name="T99" fmla="*/ 102 h 694"/>
                  <a:gd name="T100" fmla="*/ 377 w 462"/>
                  <a:gd name="T101" fmla="*/ 141 h 694"/>
                  <a:gd name="T102" fmla="*/ 416 w 462"/>
                  <a:gd name="T103" fmla="*/ 67 h 694"/>
                  <a:gd name="T104" fmla="*/ 377 w 462"/>
                  <a:gd name="T105" fmla="*/ 88 h 694"/>
                  <a:gd name="T106" fmla="*/ 377 w 462"/>
                  <a:gd name="T107" fmla="*/ 60 h 694"/>
                  <a:gd name="T108" fmla="*/ 349 w 462"/>
                  <a:gd name="T109" fmla="*/ 63 h 694"/>
                  <a:gd name="T110" fmla="*/ 388 w 462"/>
                  <a:gd name="T111" fmla="*/ 45 h 694"/>
                  <a:gd name="T112" fmla="*/ 356 w 462"/>
                  <a:gd name="T113" fmla="*/ 17 h 694"/>
                  <a:gd name="T114" fmla="*/ 303 w 462"/>
                  <a:gd name="T115" fmla="*/ 38 h 694"/>
                  <a:gd name="T116" fmla="*/ 339 w 462"/>
                  <a:gd name="T117" fmla="*/ 10 h 694"/>
                  <a:gd name="T118" fmla="*/ 229 w 462"/>
                  <a:gd name="T119" fmla="*/ 35 h 694"/>
                  <a:gd name="T120" fmla="*/ 173 w 462"/>
                  <a:gd name="T121" fmla="*/ 56 h 694"/>
                  <a:gd name="T122" fmla="*/ 103 w 462"/>
                  <a:gd name="T123" fmla="*/ 84 h 694"/>
                  <a:gd name="T124" fmla="*/ 99 w 462"/>
                  <a:gd name="T125" fmla="*/ 127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0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>
                  <a:gd name="T0" fmla="*/ 17 w 21"/>
                  <a:gd name="T1" fmla="*/ 14 h 14"/>
                  <a:gd name="T2" fmla="*/ 17 w 21"/>
                  <a:gd name="T3" fmla="*/ 10 h 14"/>
                  <a:gd name="T4" fmla="*/ 21 w 21"/>
                  <a:gd name="T5" fmla="*/ 7 h 14"/>
                  <a:gd name="T6" fmla="*/ 21 w 21"/>
                  <a:gd name="T7" fmla="*/ 3 h 14"/>
                  <a:gd name="T8" fmla="*/ 21 w 21"/>
                  <a:gd name="T9" fmla="*/ 0 h 14"/>
                  <a:gd name="T10" fmla="*/ 17 w 21"/>
                  <a:gd name="T11" fmla="*/ 0 h 14"/>
                  <a:gd name="T12" fmla="*/ 14 w 21"/>
                  <a:gd name="T13" fmla="*/ 0 h 14"/>
                  <a:gd name="T14" fmla="*/ 10 w 21"/>
                  <a:gd name="T15" fmla="*/ 0 h 14"/>
                  <a:gd name="T16" fmla="*/ 7 w 21"/>
                  <a:gd name="T17" fmla="*/ 0 h 14"/>
                  <a:gd name="T18" fmla="*/ 7 w 21"/>
                  <a:gd name="T19" fmla="*/ 0 h 14"/>
                  <a:gd name="T20" fmla="*/ 3 w 21"/>
                  <a:gd name="T21" fmla="*/ 3 h 14"/>
                  <a:gd name="T22" fmla="*/ 3 w 21"/>
                  <a:gd name="T23" fmla="*/ 7 h 14"/>
                  <a:gd name="T24" fmla="*/ 0 w 21"/>
                  <a:gd name="T25" fmla="*/ 10 h 14"/>
                  <a:gd name="T26" fmla="*/ 0 w 21"/>
                  <a:gd name="T27" fmla="*/ 10 h 14"/>
                  <a:gd name="T28" fmla="*/ 7 w 21"/>
                  <a:gd name="T29" fmla="*/ 14 h 14"/>
                  <a:gd name="T30" fmla="*/ 10 w 21"/>
                  <a:gd name="T31" fmla="*/ 14 h 14"/>
                  <a:gd name="T32" fmla="*/ 17 w 21"/>
                  <a:gd name="T33" fmla="*/ 14 h 14"/>
                  <a:gd name="T34" fmla="*/ 17 w 21"/>
                  <a:gd name="T3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1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0" cy="7"/>
              </a:xfrm>
              <a:custGeom>
                <a:avLst/>
                <a:gdLst>
                  <a:gd name="T0" fmla="*/ 14 w 14"/>
                  <a:gd name="T1" fmla="*/ 18 h 21"/>
                  <a:gd name="T2" fmla="*/ 14 w 14"/>
                  <a:gd name="T3" fmla="*/ 14 h 21"/>
                  <a:gd name="T4" fmla="*/ 14 w 14"/>
                  <a:gd name="T5" fmla="*/ 11 h 21"/>
                  <a:gd name="T6" fmla="*/ 14 w 14"/>
                  <a:gd name="T7" fmla="*/ 7 h 21"/>
                  <a:gd name="T8" fmla="*/ 14 w 14"/>
                  <a:gd name="T9" fmla="*/ 4 h 21"/>
                  <a:gd name="T10" fmla="*/ 11 w 14"/>
                  <a:gd name="T11" fmla="*/ 0 h 21"/>
                  <a:gd name="T12" fmla="*/ 11 w 14"/>
                  <a:gd name="T13" fmla="*/ 0 h 21"/>
                  <a:gd name="T14" fmla="*/ 7 w 14"/>
                  <a:gd name="T15" fmla="*/ 0 h 21"/>
                  <a:gd name="T16" fmla="*/ 7 w 14"/>
                  <a:gd name="T17" fmla="*/ 0 h 21"/>
                  <a:gd name="T18" fmla="*/ 4 w 14"/>
                  <a:gd name="T19" fmla="*/ 4 h 21"/>
                  <a:gd name="T20" fmla="*/ 0 w 14"/>
                  <a:gd name="T21" fmla="*/ 11 h 21"/>
                  <a:gd name="T22" fmla="*/ 0 w 14"/>
                  <a:gd name="T23" fmla="*/ 14 h 21"/>
                  <a:gd name="T24" fmla="*/ 0 w 14"/>
                  <a:gd name="T25" fmla="*/ 14 h 21"/>
                  <a:gd name="T26" fmla="*/ 4 w 14"/>
                  <a:gd name="T27" fmla="*/ 18 h 21"/>
                  <a:gd name="T28" fmla="*/ 4 w 14"/>
                  <a:gd name="T29" fmla="*/ 18 h 21"/>
                  <a:gd name="T30" fmla="*/ 7 w 14"/>
                  <a:gd name="T31" fmla="*/ 18 h 21"/>
                  <a:gd name="T32" fmla="*/ 7 w 14"/>
                  <a:gd name="T33" fmla="*/ 18 h 21"/>
                  <a:gd name="T34" fmla="*/ 11 w 14"/>
                  <a:gd name="T35" fmla="*/ 21 h 21"/>
                  <a:gd name="T36" fmla="*/ 11 w 14"/>
                  <a:gd name="T37" fmla="*/ 21 h 21"/>
                  <a:gd name="T38" fmla="*/ 11 w 14"/>
                  <a:gd name="T39" fmla="*/ 21 h 21"/>
                  <a:gd name="T40" fmla="*/ 14 w 14"/>
                  <a:gd name="T41" fmla="*/ 18 h 21"/>
                  <a:gd name="T42" fmla="*/ 14 w 14"/>
                  <a:gd name="T43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2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1" cy="50"/>
              </a:xfrm>
              <a:custGeom>
                <a:avLst/>
                <a:gdLst>
                  <a:gd name="T0" fmla="*/ 11 w 39"/>
                  <a:gd name="T1" fmla="*/ 46 h 50"/>
                  <a:gd name="T2" fmla="*/ 14 w 39"/>
                  <a:gd name="T3" fmla="*/ 43 h 50"/>
                  <a:gd name="T4" fmla="*/ 14 w 39"/>
                  <a:gd name="T5" fmla="*/ 39 h 50"/>
                  <a:gd name="T6" fmla="*/ 18 w 39"/>
                  <a:gd name="T7" fmla="*/ 39 h 50"/>
                  <a:gd name="T8" fmla="*/ 21 w 39"/>
                  <a:gd name="T9" fmla="*/ 39 h 50"/>
                  <a:gd name="T10" fmla="*/ 25 w 39"/>
                  <a:gd name="T11" fmla="*/ 43 h 50"/>
                  <a:gd name="T12" fmla="*/ 28 w 39"/>
                  <a:gd name="T13" fmla="*/ 46 h 50"/>
                  <a:gd name="T14" fmla="*/ 32 w 39"/>
                  <a:gd name="T15" fmla="*/ 50 h 50"/>
                  <a:gd name="T16" fmla="*/ 35 w 39"/>
                  <a:gd name="T17" fmla="*/ 50 h 50"/>
                  <a:gd name="T18" fmla="*/ 39 w 39"/>
                  <a:gd name="T19" fmla="*/ 50 h 50"/>
                  <a:gd name="T20" fmla="*/ 39 w 39"/>
                  <a:gd name="T21" fmla="*/ 46 h 50"/>
                  <a:gd name="T22" fmla="*/ 39 w 39"/>
                  <a:gd name="T23" fmla="*/ 39 h 50"/>
                  <a:gd name="T24" fmla="*/ 35 w 39"/>
                  <a:gd name="T25" fmla="*/ 36 h 50"/>
                  <a:gd name="T26" fmla="*/ 35 w 39"/>
                  <a:gd name="T27" fmla="*/ 32 h 50"/>
                  <a:gd name="T28" fmla="*/ 35 w 39"/>
                  <a:gd name="T29" fmla="*/ 29 h 50"/>
                  <a:gd name="T30" fmla="*/ 32 w 39"/>
                  <a:gd name="T31" fmla="*/ 29 h 50"/>
                  <a:gd name="T32" fmla="*/ 32 w 39"/>
                  <a:gd name="T33" fmla="*/ 25 h 50"/>
                  <a:gd name="T34" fmla="*/ 32 w 39"/>
                  <a:gd name="T35" fmla="*/ 25 h 50"/>
                  <a:gd name="T36" fmla="*/ 28 w 39"/>
                  <a:gd name="T37" fmla="*/ 25 h 50"/>
                  <a:gd name="T38" fmla="*/ 25 w 39"/>
                  <a:gd name="T39" fmla="*/ 25 h 50"/>
                  <a:gd name="T40" fmla="*/ 21 w 39"/>
                  <a:gd name="T41" fmla="*/ 25 h 50"/>
                  <a:gd name="T42" fmla="*/ 18 w 39"/>
                  <a:gd name="T43" fmla="*/ 22 h 50"/>
                  <a:gd name="T44" fmla="*/ 14 w 39"/>
                  <a:gd name="T45" fmla="*/ 18 h 50"/>
                  <a:gd name="T46" fmla="*/ 14 w 39"/>
                  <a:gd name="T47" fmla="*/ 18 h 50"/>
                  <a:gd name="T48" fmla="*/ 18 w 39"/>
                  <a:gd name="T49" fmla="*/ 14 h 50"/>
                  <a:gd name="T50" fmla="*/ 28 w 39"/>
                  <a:gd name="T51" fmla="*/ 14 h 50"/>
                  <a:gd name="T52" fmla="*/ 28 w 39"/>
                  <a:gd name="T53" fmla="*/ 4 h 50"/>
                  <a:gd name="T54" fmla="*/ 25 w 39"/>
                  <a:gd name="T55" fmla="*/ 4 h 50"/>
                  <a:gd name="T56" fmla="*/ 21 w 39"/>
                  <a:gd name="T57" fmla="*/ 4 h 50"/>
                  <a:gd name="T58" fmla="*/ 14 w 39"/>
                  <a:gd name="T59" fmla="*/ 4 h 50"/>
                  <a:gd name="T60" fmla="*/ 7 w 39"/>
                  <a:gd name="T61" fmla="*/ 0 h 50"/>
                  <a:gd name="T62" fmla="*/ 7 w 39"/>
                  <a:gd name="T63" fmla="*/ 0 h 50"/>
                  <a:gd name="T64" fmla="*/ 7 w 39"/>
                  <a:gd name="T65" fmla="*/ 0 h 50"/>
                  <a:gd name="T66" fmla="*/ 4 w 39"/>
                  <a:gd name="T67" fmla="*/ 4 h 50"/>
                  <a:gd name="T68" fmla="*/ 4 w 39"/>
                  <a:gd name="T69" fmla="*/ 11 h 50"/>
                  <a:gd name="T70" fmla="*/ 4 w 39"/>
                  <a:gd name="T71" fmla="*/ 18 h 50"/>
                  <a:gd name="T72" fmla="*/ 0 w 39"/>
                  <a:gd name="T73" fmla="*/ 25 h 50"/>
                  <a:gd name="T74" fmla="*/ 0 w 39"/>
                  <a:gd name="T75" fmla="*/ 25 h 50"/>
                  <a:gd name="T76" fmla="*/ 4 w 39"/>
                  <a:gd name="T77" fmla="*/ 29 h 50"/>
                  <a:gd name="T78" fmla="*/ 7 w 39"/>
                  <a:gd name="T79" fmla="*/ 29 h 50"/>
                  <a:gd name="T80" fmla="*/ 7 w 39"/>
                  <a:gd name="T81" fmla="*/ 29 h 50"/>
                  <a:gd name="T82" fmla="*/ 4 w 39"/>
                  <a:gd name="T83" fmla="*/ 32 h 50"/>
                  <a:gd name="T84" fmla="*/ 0 w 39"/>
                  <a:gd name="T85" fmla="*/ 36 h 50"/>
                  <a:gd name="T86" fmla="*/ 0 w 39"/>
                  <a:gd name="T87" fmla="*/ 39 h 50"/>
                  <a:gd name="T88" fmla="*/ 0 w 39"/>
                  <a:gd name="T89" fmla="*/ 43 h 50"/>
                  <a:gd name="T90" fmla="*/ 0 w 39"/>
                  <a:gd name="T91" fmla="*/ 43 h 50"/>
                  <a:gd name="T92" fmla="*/ 4 w 39"/>
                  <a:gd name="T93" fmla="*/ 46 h 50"/>
                  <a:gd name="T94" fmla="*/ 4 w 39"/>
                  <a:gd name="T95" fmla="*/ 46 h 50"/>
                  <a:gd name="T96" fmla="*/ 7 w 39"/>
                  <a:gd name="T97" fmla="*/ 46 h 50"/>
                  <a:gd name="T98" fmla="*/ 11 w 39"/>
                  <a:gd name="T99" fmla="*/ 4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3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52"/>
              </a:xfrm>
              <a:custGeom>
                <a:avLst/>
                <a:gdLst>
                  <a:gd name="T0" fmla="*/ 236 w 292"/>
                  <a:gd name="T1" fmla="*/ 240 h 338"/>
                  <a:gd name="T2" fmla="*/ 243 w 292"/>
                  <a:gd name="T3" fmla="*/ 261 h 338"/>
                  <a:gd name="T4" fmla="*/ 260 w 292"/>
                  <a:gd name="T5" fmla="*/ 257 h 338"/>
                  <a:gd name="T6" fmla="*/ 285 w 292"/>
                  <a:gd name="T7" fmla="*/ 247 h 338"/>
                  <a:gd name="T8" fmla="*/ 285 w 292"/>
                  <a:gd name="T9" fmla="*/ 233 h 338"/>
                  <a:gd name="T10" fmla="*/ 288 w 292"/>
                  <a:gd name="T11" fmla="*/ 222 h 338"/>
                  <a:gd name="T12" fmla="*/ 278 w 292"/>
                  <a:gd name="T13" fmla="*/ 208 h 338"/>
                  <a:gd name="T14" fmla="*/ 264 w 292"/>
                  <a:gd name="T15" fmla="*/ 208 h 338"/>
                  <a:gd name="T16" fmla="*/ 229 w 292"/>
                  <a:gd name="T17" fmla="*/ 176 h 338"/>
                  <a:gd name="T18" fmla="*/ 214 w 292"/>
                  <a:gd name="T19" fmla="*/ 173 h 338"/>
                  <a:gd name="T20" fmla="*/ 229 w 292"/>
                  <a:gd name="T21" fmla="*/ 155 h 338"/>
                  <a:gd name="T22" fmla="*/ 229 w 292"/>
                  <a:gd name="T23" fmla="*/ 134 h 338"/>
                  <a:gd name="T24" fmla="*/ 218 w 292"/>
                  <a:gd name="T25" fmla="*/ 124 h 338"/>
                  <a:gd name="T26" fmla="*/ 204 w 292"/>
                  <a:gd name="T27" fmla="*/ 99 h 338"/>
                  <a:gd name="T28" fmla="*/ 190 w 292"/>
                  <a:gd name="T29" fmla="*/ 102 h 338"/>
                  <a:gd name="T30" fmla="*/ 186 w 292"/>
                  <a:gd name="T31" fmla="*/ 92 h 338"/>
                  <a:gd name="T32" fmla="*/ 176 w 292"/>
                  <a:gd name="T33" fmla="*/ 81 h 338"/>
                  <a:gd name="T34" fmla="*/ 155 w 292"/>
                  <a:gd name="T35" fmla="*/ 60 h 338"/>
                  <a:gd name="T36" fmla="*/ 116 w 292"/>
                  <a:gd name="T37" fmla="*/ 50 h 338"/>
                  <a:gd name="T38" fmla="*/ 81 w 292"/>
                  <a:gd name="T39" fmla="*/ 46 h 338"/>
                  <a:gd name="T40" fmla="*/ 88 w 292"/>
                  <a:gd name="T41" fmla="*/ 25 h 338"/>
                  <a:gd name="T42" fmla="*/ 77 w 292"/>
                  <a:gd name="T43" fmla="*/ 7 h 338"/>
                  <a:gd name="T44" fmla="*/ 56 w 292"/>
                  <a:gd name="T45" fmla="*/ 35 h 338"/>
                  <a:gd name="T46" fmla="*/ 74 w 292"/>
                  <a:gd name="T47" fmla="*/ 88 h 338"/>
                  <a:gd name="T48" fmla="*/ 67 w 292"/>
                  <a:gd name="T49" fmla="*/ 92 h 338"/>
                  <a:gd name="T50" fmla="*/ 45 w 292"/>
                  <a:gd name="T51" fmla="*/ 39 h 338"/>
                  <a:gd name="T52" fmla="*/ 52 w 292"/>
                  <a:gd name="T53" fmla="*/ 4 h 338"/>
                  <a:gd name="T54" fmla="*/ 17 w 292"/>
                  <a:gd name="T55" fmla="*/ 18 h 338"/>
                  <a:gd name="T56" fmla="*/ 0 w 292"/>
                  <a:gd name="T57" fmla="*/ 60 h 338"/>
                  <a:gd name="T58" fmla="*/ 3 w 292"/>
                  <a:gd name="T59" fmla="*/ 74 h 338"/>
                  <a:gd name="T60" fmla="*/ 24 w 292"/>
                  <a:gd name="T61" fmla="*/ 109 h 338"/>
                  <a:gd name="T62" fmla="*/ 35 w 292"/>
                  <a:gd name="T63" fmla="*/ 116 h 338"/>
                  <a:gd name="T64" fmla="*/ 81 w 292"/>
                  <a:gd name="T65" fmla="*/ 131 h 338"/>
                  <a:gd name="T66" fmla="*/ 102 w 292"/>
                  <a:gd name="T67" fmla="*/ 131 h 338"/>
                  <a:gd name="T68" fmla="*/ 144 w 292"/>
                  <a:gd name="T69" fmla="*/ 148 h 338"/>
                  <a:gd name="T70" fmla="*/ 151 w 292"/>
                  <a:gd name="T71" fmla="*/ 159 h 338"/>
                  <a:gd name="T72" fmla="*/ 162 w 292"/>
                  <a:gd name="T73" fmla="*/ 180 h 338"/>
                  <a:gd name="T74" fmla="*/ 158 w 292"/>
                  <a:gd name="T75" fmla="*/ 229 h 338"/>
                  <a:gd name="T76" fmla="*/ 137 w 292"/>
                  <a:gd name="T77" fmla="*/ 254 h 338"/>
                  <a:gd name="T78" fmla="*/ 112 w 292"/>
                  <a:gd name="T79" fmla="*/ 264 h 338"/>
                  <a:gd name="T80" fmla="*/ 130 w 292"/>
                  <a:gd name="T81" fmla="*/ 282 h 338"/>
                  <a:gd name="T82" fmla="*/ 169 w 292"/>
                  <a:gd name="T83" fmla="*/ 289 h 338"/>
                  <a:gd name="T84" fmla="*/ 190 w 292"/>
                  <a:gd name="T85" fmla="*/ 314 h 338"/>
                  <a:gd name="T86" fmla="*/ 214 w 292"/>
                  <a:gd name="T87" fmla="*/ 328 h 338"/>
                  <a:gd name="T88" fmla="*/ 232 w 292"/>
                  <a:gd name="T89" fmla="*/ 335 h 338"/>
                  <a:gd name="T90" fmla="*/ 218 w 292"/>
                  <a:gd name="T91" fmla="*/ 307 h 338"/>
                  <a:gd name="T92" fmla="*/ 218 w 292"/>
                  <a:gd name="T93" fmla="*/ 300 h 338"/>
                  <a:gd name="T94" fmla="*/ 250 w 292"/>
                  <a:gd name="T95" fmla="*/ 321 h 338"/>
                  <a:gd name="T96" fmla="*/ 257 w 292"/>
                  <a:gd name="T97" fmla="*/ 321 h 338"/>
                  <a:gd name="T98" fmla="*/ 257 w 292"/>
                  <a:gd name="T99" fmla="*/ 293 h 338"/>
                  <a:gd name="T100" fmla="*/ 232 w 292"/>
                  <a:gd name="T101" fmla="*/ 271 h 338"/>
                  <a:gd name="T102" fmla="*/ 222 w 292"/>
                  <a:gd name="T103" fmla="*/ 261 h 338"/>
                  <a:gd name="T104" fmla="*/ 214 w 292"/>
                  <a:gd name="T105" fmla="*/ 236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4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85" cy="64"/>
              </a:xfrm>
              <a:custGeom>
                <a:avLst/>
                <a:gdLst>
                  <a:gd name="T0" fmla="*/ 85 w 85"/>
                  <a:gd name="T1" fmla="*/ 46 h 64"/>
                  <a:gd name="T2" fmla="*/ 85 w 85"/>
                  <a:gd name="T3" fmla="*/ 46 h 64"/>
                  <a:gd name="T4" fmla="*/ 81 w 85"/>
                  <a:gd name="T5" fmla="*/ 39 h 64"/>
                  <a:gd name="T6" fmla="*/ 78 w 85"/>
                  <a:gd name="T7" fmla="*/ 36 h 64"/>
                  <a:gd name="T8" fmla="*/ 71 w 85"/>
                  <a:gd name="T9" fmla="*/ 32 h 64"/>
                  <a:gd name="T10" fmla="*/ 67 w 85"/>
                  <a:gd name="T11" fmla="*/ 29 h 64"/>
                  <a:gd name="T12" fmla="*/ 64 w 85"/>
                  <a:gd name="T13" fmla="*/ 25 h 64"/>
                  <a:gd name="T14" fmla="*/ 60 w 85"/>
                  <a:gd name="T15" fmla="*/ 21 h 64"/>
                  <a:gd name="T16" fmla="*/ 57 w 85"/>
                  <a:gd name="T17" fmla="*/ 18 h 64"/>
                  <a:gd name="T18" fmla="*/ 49 w 85"/>
                  <a:gd name="T19" fmla="*/ 14 h 64"/>
                  <a:gd name="T20" fmla="*/ 42 w 85"/>
                  <a:gd name="T21" fmla="*/ 14 h 64"/>
                  <a:gd name="T22" fmla="*/ 39 w 85"/>
                  <a:gd name="T23" fmla="*/ 11 h 64"/>
                  <a:gd name="T24" fmla="*/ 35 w 85"/>
                  <a:gd name="T25" fmla="*/ 0 h 64"/>
                  <a:gd name="T26" fmla="*/ 25 w 85"/>
                  <a:gd name="T27" fmla="*/ 14 h 64"/>
                  <a:gd name="T28" fmla="*/ 21 w 85"/>
                  <a:gd name="T29" fmla="*/ 18 h 64"/>
                  <a:gd name="T30" fmla="*/ 18 w 85"/>
                  <a:gd name="T31" fmla="*/ 18 h 64"/>
                  <a:gd name="T32" fmla="*/ 14 w 85"/>
                  <a:gd name="T33" fmla="*/ 21 h 64"/>
                  <a:gd name="T34" fmla="*/ 11 w 85"/>
                  <a:gd name="T35" fmla="*/ 25 h 64"/>
                  <a:gd name="T36" fmla="*/ 7 w 85"/>
                  <a:gd name="T37" fmla="*/ 32 h 64"/>
                  <a:gd name="T38" fmla="*/ 7 w 85"/>
                  <a:gd name="T39" fmla="*/ 39 h 64"/>
                  <a:gd name="T40" fmla="*/ 0 w 85"/>
                  <a:gd name="T41" fmla="*/ 50 h 64"/>
                  <a:gd name="T42" fmla="*/ 4 w 85"/>
                  <a:gd name="T43" fmla="*/ 50 h 64"/>
                  <a:gd name="T44" fmla="*/ 7 w 85"/>
                  <a:gd name="T45" fmla="*/ 50 h 64"/>
                  <a:gd name="T46" fmla="*/ 11 w 85"/>
                  <a:gd name="T47" fmla="*/ 50 h 64"/>
                  <a:gd name="T48" fmla="*/ 14 w 85"/>
                  <a:gd name="T49" fmla="*/ 50 h 64"/>
                  <a:gd name="T50" fmla="*/ 18 w 85"/>
                  <a:gd name="T51" fmla="*/ 50 h 64"/>
                  <a:gd name="T52" fmla="*/ 18 w 85"/>
                  <a:gd name="T53" fmla="*/ 57 h 64"/>
                  <a:gd name="T54" fmla="*/ 18 w 85"/>
                  <a:gd name="T55" fmla="*/ 57 h 64"/>
                  <a:gd name="T56" fmla="*/ 21 w 85"/>
                  <a:gd name="T57" fmla="*/ 60 h 64"/>
                  <a:gd name="T58" fmla="*/ 25 w 85"/>
                  <a:gd name="T59" fmla="*/ 60 h 64"/>
                  <a:gd name="T60" fmla="*/ 28 w 85"/>
                  <a:gd name="T61" fmla="*/ 64 h 64"/>
                  <a:gd name="T62" fmla="*/ 32 w 85"/>
                  <a:gd name="T63" fmla="*/ 64 h 64"/>
                  <a:gd name="T64" fmla="*/ 39 w 85"/>
                  <a:gd name="T65" fmla="*/ 60 h 64"/>
                  <a:gd name="T66" fmla="*/ 60 w 85"/>
                  <a:gd name="T67" fmla="*/ 50 h 64"/>
                  <a:gd name="T68" fmla="*/ 78 w 85"/>
                  <a:gd name="T69" fmla="*/ 53 h 64"/>
                  <a:gd name="T70" fmla="*/ 85 w 85"/>
                  <a:gd name="T71" fmla="*/ 46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5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>
                  <a:gd name="T0" fmla="*/ 3 w 32"/>
                  <a:gd name="T1" fmla="*/ 7 h 10"/>
                  <a:gd name="T2" fmla="*/ 3 w 32"/>
                  <a:gd name="T3" fmla="*/ 7 h 10"/>
                  <a:gd name="T4" fmla="*/ 7 w 32"/>
                  <a:gd name="T5" fmla="*/ 7 h 10"/>
                  <a:gd name="T6" fmla="*/ 14 w 32"/>
                  <a:gd name="T7" fmla="*/ 10 h 10"/>
                  <a:gd name="T8" fmla="*/ 21 w 32"/>
                  <a:gd name="T9" fmla="*/ 10 h 10"/>
                  <a:gd name="T10" fmla="*/ 28 w 32"/>
                  <a:gd name="T11" fmla="*/ 10 h 10"/>
                  <a:gd name="T12" fmla="*/ 32 w 32"/>
                  <a:gd name="T13" fmla="*/ 7 h 10"/>
                  <a:gd name="T14" fmla="*/ 32 w 32"/>
                  <a:gd name="T15" fmla="*/ 3 h 10"/>
                  <a:gd name="T16" fmla="*/ 32 w 32"/>
                  <a:gd name="T17" fmla="*/ 0 h 10"/>
                  <a:gd name="T18" fmla="*/ 28 w 32"/>
                  <a:gd name="T19" fmla="*/ 0 h 10"/>
                  <a:gd name="T20" fmla="*/ 21 w 32"/>
                  <a:gd name="T21" fmla="*/ 0 h 10"/>
                  <a:gd name="T22" fmla="*/ 14 w 32"/>
                  <a:gd name="T23" fmla="*/ 0 h 10"/>
                  <a:gd name="T24" fmla="*/ 10 w 32"/>
                  <a:gd name="T25" fmla="*/ 0 h 10"/>
                  <a:gd name="T26" fmla="*/ 10 w 32"/>
                  <a:gd name="T27" fmla="*/ 0 h 10"/>
                  <a:gd name="T28" fmla="*/ 10 w 32"/>
                  <a:gd name="T29" fmla="*/ 0 h 10"/>
                  <a:gd name="T30" fmla="*/ 7 w 32"/>
                  <a:gd name="T31" fmla="*/ 0 h 10"/>
                  <a:gd name="T32" fmla="*/ 3 w 32"/>
                  <a:gd name="T33" fmla="*/ 0 h 10"/>
                  <a:gd name="T34" fmla="*/ 0 w 32"/>
                  <a:gd name="T35" fmla="*/ 0 h 10"/>
                  <a:gd name="T36" fmla="*/ 0 w 32"/>
                  <a:gd name="T37" fmla="*/ 3 h 10"/>
                  <a:gd name="T38" fmla="*/ 3 w 32"/>
                  <a:gd name="T39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6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>
                  <a:gd name="T0" fmla="*/ 84 w 88"/>
                  <a:gd name="T1" fmla="*/ 59 h 130"/>
                  <a:gd name="T2" fmla="*/ 77 w 88"/>
                  <a:gd name="T3" fmla="*/ 59 h 130"/>
                  <a:gd name="T4" fmla="*/ 67 w 88"/>
                  <a:gd name="T5" fmla="*/ 59 h 130"/>
                  <a:gd name="T6" fmla="*/ 63 w 88"/>
                  <a:gd name="T7" fmla="*/ 52 h 130"/>
                  <a:gd name="T8" fmla="*/ 67 w 88"/>
                  <a:gd name="T9" fmla="*/ 49 h 130"/>
                  <a:gd name="T10" fmla="*/ 74 w 88"/>
                  <a:gd name="T11" fmla="*/ 38 h 130"/>
                  <a:gd name="T12" fmla="*/ 81 w 88"/>
                  <a:gd name="T13" fmla="*/ 38 h 130"/>
                  <a:gd name="T14" fmla="*/ 81 w 88"/>
                  <a:gd name="T15" fmla="*/ 28 h 130"/>
                  <a:gd name="T16" fmla="*/ 81 w 88"/>
                  <a:gd name="T17" fmla="*/ 17 h 130"/>
                  <a:gd name="T18" fmla="*/ 77 w 88"/>
                  <a:gd name="T19" fmla="*/ 10 h 130"/>
                  <a:gd name="T20" fmla="*/ 70 w 88"/>
                  <a:gd name="T21" fmla="*/ 0 h 130"/>
                  <a:gd name="T22" fmla="*/ 56 w 88"/>
                  <a:gd name="T23" fmla="*/ 3 h 130"/>
                  <a:gd name="T24" fmla="*/ 49 w 88"/>
                  <a:gd name="T25" fmla="*/ 7 h 130"/>
                  <a:gd name="T26" fmla="*/ 39 w 88"/>
                  <a:gd name="T27" fmla="*/ 3 h 130"/>
                  <a:gd name="T28" fmla="*/ 28 w 88"/>
                  <a:gd name="T29" fmla="*/ 3 h 130"/>
                  <a:gd name="T30" fmla="*/ 21 w 88"/>
                  <a:gd name="T31" fmla="*/ 14 h 130"/>
                  <a:gd name="T32" fmla="*/ 21 w 88"/>
                  <a:gd name="T33" fmla="*/ 21 h 130"/>
                  <a:gd name="T34" fmla="*/ 21 w 88"/>
                  <a:gd name="T35" fmla="*/ 35 h 130"/>
                  <a:gd name="T36" fmla="*/ 28 w 88"/>
                  <a:gd name="T37" fmla="*/ 42 h 130"/>
                  <a:gd name="T38" fmla="*/ 35 w 88"/>
                  <a:gd name="T39" fmla="*/ 49 h 130"/>
                  <a:gd name="T40" fmla="*/ 31 w 88"/>
                  <a:gd name="T41" fmla="*/ 59 h 130"/>
                  <a:gd name="T42" fmla="*/ 28 w 88"/>
                  <a:gd name="T43" fmla="*/ 63 h 130"/>
                  <a:gd name="T44" fmla="*/ 17 w 88"/>
                  <a:gd name="T45" fmla="*/ 56 h 130"/>
                  <a:gd name="T46" fmla="*/ 14 w 88"/>
                  <a:gd name="T47" fmla="*/ 49 h 130"/>
                  <a:gd name="T48" fmla="*/ 7 w 88"/>
                  <a:gd name="T49" fmla="*/ 49 h 130"/>
                  <a:gd name="T50" fmla="*/ 0 w 88"/>
                  <a:gd name="T51" fmla="*/ 49 h 130"/>
                  <a:gd name="T52" fmla="*/ 0 w 88"/>
                  <a:gd name="T53" fmla="*/ 56 h 130"/>
                  <a:gd name="T54" fmla="*/ 0 w 88"/>
                  <a:gd name="T55" fmla="*/ 67 h 130"/>
                  <a:gd name="T56" fmla="*/ 3 w 88"/>
                  <a:gd name="T57" fmla="*/ 77 h 130"/>
                  <a:gd name="T58" fmla="*/ 14 w 88"/>
                  <a:gd name="T59" fmla="*/ 88 h 130"/>
                  <a:gd name="T60" fmla="*/ 21 w 88"/>
                  <a:gd name="T61" fmla="*/ 95 h 130"/>
                  <a:gd name="T62" fmla="*/ 31 w 88"/>
                  <a:gd name="T63" fmla="*/ 109 h 130"/>
                  <a:gd name="T64" fmla="*/ 35 w 88"/>
                  <a:gd name="T65" fmla="*/ 112 h 130"/>
                  <a:gd name="T66" fmla="*/ 39 w 88"/>
                  <a:gd name="T67" fmla="*/ 123 h 130"/>
                  <a:gd name="T68" fmla="*/ 49 w 88"/>
                  <a:gd name="T69" fmla="*/ 130 h 130"/>
                  <a:gd name="T70" fmla="*/ 67 w 88"/>
                  <a:gd name="T71" fmla="*/ 126 h 130"/>
                  <a:gd name="T72" fmla="*/ 74 w 88"/>
                  <a:gd name="T73" fmla="*/ 126 h 130"/>
                  <a:gd name="T74" fmla="*/ 84 w 88"/>
                  <a:gd name="T75" fmla="*/ 116 h 130"/>
                  <a:gd name="T76" fmla="*/ 88 w 88"/>
                  <a:gd name="T77" fmla="*/ 109 h 130"/>
                  <a:gd name="T78" fmla="*/ 88 w 88"/>
                  <a:gd name="T79" fmla="*/ 95 h 130"/>
                  <a:gd name="T80" fmla="*/ 84 w 88"/>
                  <a:gd name="T81" fmla="*/ 77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7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2" cy="134"/>
              </a:xfrm>
              <a:custGeom>
                <a:avLst/>
                <a:gdLst>
                  <a:gd name="T0" fmla="*/ 57 w 71"/>
                  <a:gd name="T1" fmla="*/ 7 h 112"/>
                  <a:gd name="T2" fmla="*/ 50 w 71"/>
                  <a:gd name="T3" fmla="*/ 7 h 112"/>
                  <a:gd name="T4" fmla="*/ 39 w 71"/>
                  <a:gd name="T5" fmla="*/ 3 h 112"/>
                  <a:gd name="T6" fmla="*/ 35 w 71"/>
                  <a:gd name="T7" fmla="*/ 0 h 112"/>
                  <a:gd name="T8" fmla="*/ 25 w 71"/>
                  <a:gd name="T9" fmla="*/ 0 h 112"/>
                  <a:gd name="T10" fmla="*/ 21 w 71"/>
                  <a:gd name="T11" fmla="*/ 3 h 112"/>
                  <a:gd name="T12" fmla="*/ 21 w 71"/>
                  <a:gd name="T13" fmla="*/ 0 h 112"/>
                  <a:gd name="T14" fmla="*/ 14 w 71"/>
                  <a:gd name="T15" fmla="*/ 3 h 112"/>
                  <a:gd name="T16" fmla="*/ 7 w 71"/>
                  <a:gd name="T17" fmla="*/ 14 h 112"/>
                  <a:gd name="T18" fmla="*/ 7 w 71"/>
                  <a:gd name="T19" fmla="*/ 21 h 112"/>
                  <a:gd name="T20" fmla="*/ 0 w 71"/>
                  <a:gd name="T21" fmla="*/ 31 h 112"/>
                  <a:gd name="T22" fmla="*/ 4 w 71"/>
                  <a:gd name="T23" fmla="*/ 35 h 112"/>
                  <a:gd name="T24" fmla="*/ 4 w 71"/>
                  <a:gd name="T25" fmla="*/ 42 h 112"/>
                  <a:gd name="T26" fmla="*/ 4 w 71"/>
                  <a:gd name="T27" fmla="*/ 49 h 112"/>
                  <a:gd name="T28" fmla="*/ 0 w 71"/>
                  <a:gd name="T29" fmla="*/ 56 h 112"/>
                  <a:gd name="T30" fmla="*/ 7 w 71"/>
                  <a:gd name="T31" fmla="*/ 77 h 112"/>
                  <a:gd name="T32" fmla="*/ 11 w 71"/>
                  <a:gd name="T33" fmla="*/ 109 h 112"/>
                  <a:gd name="T34" fmla="*/ 14 w 71"/>
                  <a:gd name="T35" fmla="*/ 112 h 112"/>
                  <a:gd name="T36" fmla="*/ 25 w 71"/>
                  <a:gd name="T37" fmla="*/ 109 h 112"/>
                  <a:gd name="T38" fmla="*/ 28 w 71"/>
                  <a:gd name="T39" fmla="*/ 95 h 112"/>
                  <a:gd name="T40" fmla="*/ 25 w 71"/>
                  <a:gd name="T41" fmla="*/ 91 h 112"/>
                  <a:gd name="T42" fmla="*/ 25 w 71"/>
                  <a:gd name="T43" fmla="*/ 81 h 112"/>
                  <a:gd name="T44" fmla="*/ 25 w 71"/>
                  <a:gd name="T45" fmla="*/ 74 h 112"/>
                  <a:gd name="T46" fmla="*/ 35 w 71"/>
                  <a:gd name="T47" fmla="*/ 70 h 112"/>
                  <a:gd name="T48" fmla="*/ 43 w 71"/>
                  <a:gd name="T49" fmla="*/ 70 h 112"/>
                  <a:gd name="T50" fmla="*/ 53 w 71"/>
                  <a:gd name="T51" fmla="*/ 63 h 112"/>
                  <a:gd name="T52" fmla="*/ 57 w 71"/>
                  <a:gd name="T53" fmla="*/ 53 h 112"/>
                  <a:gd name="T54" fmla="*/ 64 w 71"/>
                  <a:gd name="T55" fmla="*/ 42 h 112"/>
                  <a:gd name="T56" fmla="*/ 67 w 71"/>
                  <a:gd name="T57" fmla="*/ 24 h 112"/>
                  <a:gd name="T58" fmla="*/ 71 w 71"/>
                  <a:gd name="T59" fmla="*/ 21 h 112"/>
                  <a:gd name="T60" fmla="*/ 71 w 71"/>
                  <a:gd name="T61" fmla="*/ 14 h 112"/>
                  <a:gd name="T62" fmla="*/ 67 w 71"/>
                  <a:gd name="T63" fmla="*/ 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8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>
                  <a:gd name="T0" fmla="*/ 8 w 110"/>
                  <a:gd name="T1" fmla="*/ 98 h 119"/>
                  <a:gd name="T2" fmla="*/ 15 w 110"/>
                  <a:gd name="T3" fmla="*/ 105 h 119"/>
                  <a:gd name="T4" fmla="*/ 18 w 110"/>
                  <a:gd name="T5" fmla="*/ 116 h 119"/>
                  <a:gd name="T6" fmla="*/ 22 w 110"/>
                  <a:gd name="T7" fmla="*/ 119 h 119"/>
                  <a:gd name="T8" fmla="*/ 32 w 110"/>
                  <a:gd name="T9" fmla="*/ 119 h 119"/>
                  <a:gd name="T10" fmla="*/ 36 w 110"/>
                  <a:gd name="T11" fmla="*/ 112 h 119"/>
                  <a:gd name="T12" fmla="*/ 39 w 110"/>
                  <a:gd name="T13" fmla="*/ 109 h 119"/>
                  <a:gd name="T14" fmla="*/ 50 w 110"/>
                  <a:gd name="T15" fmla="*/ 109 h 119"/>
                  <a:gd name="T16" fmla="*/ 53 w 110"/>
                  <a:gd name="T17" fmla="*/ 109 h 119"/>
                  <a:gd name="T18" fmla="*/ 57 w 110"/>
                  <a:gd name="T19" fmla="*/ 102 h 119"/>
                  <a:gd name="T20" fmla="*/ 60 w 110"/>
                  <a:gd name="T21" fmla="*/ 95 h 119"/>
                  <a:gd name="T22" fmla="*/ 64 w 110"/>
                  <a:gd name="T23" fmla="*/ 81 h 119"/>
                  <a:gd name="T24" fmla="*/ 71 w 110"/>
                  <a:gd name="T25" fmla="*/ 63 h 119"/>
                  <a:gd name="T26" fmla="*/ 89 w 110"/>
                  <a:gd name="T27" fmla="*/ 49 h 119"/>
                  <a:gd name="T28" fmla="*/ 110 w 110"/>
                  <a:gd name="T29" fmla="*/ 31 h 119"/>
                  <a:gd name="T30" fmla="*/ 106 w 110"/>
                  <a:gd name="T31" fmla="*/ 31 h 119"/>
                  <a:gd name="T32" fmla="*/ 96 w 110"/>
                  <a:gd name="T33" fmla="*/ 21 h 119"/>
                  <a:gd name="T34" fmla="*/ 92 w 110"/>
                  <a:gd name="T35" fmla="*/ 17 h 119"/>
                  <a:gd name="T36" fmla="*/ 85 w 110"/>
                  <a:gd name="T37" fmla="*/ 10 h 119"/>
                  <a:gd name="T38" fmla="*/ 78 w 110"/>
                  <a:gd name="T39" fmla="*/ 17 h 119"/>
                  <a:gd name="T40" fmla="*/ 74 w 110"/>
                  <a:gd name="T41" fmla="*/ 21 h 119"/>
                  <a:gd name="T42" fmla="*/ 71 w 110"/>
                  <a:gd name="T43" fmla="*/ 21 h 119"/>
                  <a:gd name="T44" fmla="*/ 67 w 110"/>
                  <a:gd name="T45" fmla="*/ 14 h 119"/>
                  <a:gd name="T46" fmla="*/ 64 w 110"/>
                  <a:gd name="T47" fmla="*/ 7 h 119"/>
                  <a:gd name="T48" fmla="*/ 57 w 110"/>
                  <a:gd name="T49" fmla="*/ 7 h 119"/>
                  <a:gd name="T50" fmla="*/ 46 w 110"/>
                  <a:gd name="T51" fmla="*/ 7 h 119"/>
                  <a:gd name="T52" fmla="*/ 46 w 110"/>
                  <a:gd name="T53" fmla="*/ 7 h 119"/>
                  <a:gd name="T54" fmla="*/ 50 w 110"/>
                  <a:gd name="T55" fmla="*/ 0 h 119"/>
                  <a:gd name="T56" fmla="*/ 43 w 110"/>
                  <a:gd name="T57" fmla="*/ 0 h 119"/>
                  <a:gd name="T58" fmla="*/ 29 w 110"/>
                  <a:gd name="T59" fmla="*/ 3 h 119"/>
                  <a:gd name="T60" fmla="*/ 29 w 110"/>
                  <a:gd name="T61" fmla="*/ 7 h 119"/>
                  <a:gd name="T62" fmla="*/ 25 w 110"/>
                  <a:gd name="T63" fmla="*/ 7 h 119"/>
                  <a:gd name="T64" fmla="*/ 18 w 110"/>
                  <a:gd name="T65" fmla="*/ 7 h 119"/>
                  <a:gd name="T66" fmla="*/ 15 w 110"/>
                  <a:gd name="T67" fmla="*/ 17 h 119"/>
                  <a:gd name="T68" fmla="*/ 18 w 110"/>
                  <a:gd name="T69" fmla="*/ 24 h 119"/>
                  <a:gd name="T70" fmla="*/ 18 w 110"/>
                  <a:gd name="T71" fmla="*/ 31 h 119"/>
                  <a:gd name="T72" fmla="*/ 18 w 110"/>
                  <a:gd name="T73" fmla="*/ 38 h 119"/>
                  <a:gd name="T74" fmla="*/ 15 w 110"/>
                  <a:gd name="T75" fmla="*/ 45 h 119"/>
                  <a:gd name="T76" fmla="*/ 8 w 110"/>
                  <a:gd name="T77" fmla="*/ 63 h 119"/>
                  <a:gd name="T78" fmla="*/ 4 w 110"/>
                  <a:gd name="T79" fmla="*/ 84 h 119"/>
                  <a:gd name="T80" fmla="*/ 0 w 110"/>
                  <a:gd name="T81" fmla="*/ 88 h 119"/>
                  <a:gd name="T82" fmla="*/ 4 w 110"/>
                  <a:gd name="T83" fmla="*/ 9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59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>
                  <a:gd name="T0" fmla="*/ 219 w 243"/>
                  <a:gd name="T1" fmla="*/ 151 h 197"/>
                  <a:gd name="T2" fmla="*/ 240 w 243"/>
                  <a:gd name="T3" fmla="*/ 151 h 197"/>
                  <a:gd name="T4" fmla="*/ 243 w 243"/>
                  <a:gd name="T5" fmla="*/ 148 h 197"/>
                  <a:gd name="T6" fmla="*/ 240 w 243"/>
                  <a:gd name="T7" fmla="*/ 134 h 197"/>
                  <a:gd name="T8" fmla="*/ 222 w 243"/>
                  <a:gd name="T9" fmla="*/ 127 h 197"/>
                  <a:gd name="T10" fmla="*/ 198 w 243"/>
                  <a:gd name="T11" fmla="*/ 120 h 197"/>
                  <a:gd name="T12" fmla="*/ 184 w 243"/>
                  <a:gd name="T13" fmla="*/ 84 h 197"/>
                  <a:gd name="T14" fmla="*/ 180 w 243"/>
                  <a:gd name="T15" fmla="*/ 49 h 197"/>
                  <a:gd name="T16" fmla="*/ 177 w 243"/>
                  <a:gd name="T17" fmla="*/ 28 h 197"/>
                  <a:gd name="T18" fmla="*/ 159 w 243"/>
                  <a:gd name="T19" fmla="*/ 21 h 197"/>
                  <a:gd name="T20" fmla="*/ 148 w 243"/>
                  <a:gd name="T21" fmla="*/ 32 h 197"/>
                  <a:gd name="T22" fmla="*/ 134 w 243"/>
                  <a:gd name="T23" fmla="*/ 25 h 197"/>
                  <a:gd name="T24" fmla="*/ 127 w 243"/>
                  <a:gd name="T25" fmla="*/ 17 h 197"/>
                  <a:gd name="T26" fmla="*/ 117 w 243"/>
                  <a:gd name="T27" fmla="*/ 28 h 197"/>
                  <a:gd name="T28" fmla="*/ 106 w 243"/>
                  <a:gd name="T29" fmla="*/ 32 h 197"/>
                  <a:gd name="T30" fmla="*/ 96 w 243"/>
                  <a:gd name="T31" fmla="*/ 14 h 197"/>
                  <a:gd name="T32" fmla="*/ 85 w 243"/>
                  <a:gd name="T33" fmla="*/ 7 h 197"/>
                  <a:gd name="T34" fmla="*/ 85 w 243"/>
                  <a:gd name="T35" fmla="*/ 25 h 197"/>
                  <a:gd name="T36" fmla="*/ 78 w 243"/>
                  <a:gd name="T37" fmla="*/ 39 h 197"/>
                  <a:gd name="T38" fmla="*/ 67 w 243"/>
                  <a:gd name="T39" fmla="*/ 28 h 197"/>
                  <a:gd name="T40" fmla="*/ 67 w 243"/>
                  <a:gd name="T41" fmla="*/ 10 h 197"/>
                  <a:gd name="T42" fmla="*/ 67 w 243"/>
                  <a:gd name="T43" fmla="*/ 7 h 197"/>
                  <a:gd name="T44" fmla="*/ 57 w 243"/>
                  <a:gd name="T45" fmla="*/ 0 h 197"/>
                  <a:gd name="T46" fmla="*/ 39 w 243"/>
                  <a:gd name="T47" fmla="*/ 10 h 197"/>
                  <a:gd name="T48" fmla="*/ 14 w 243"/>
                  <a:gd name="T49" fmla="*/ 25 h 197"/>
                  <a:gd name="T50" fmla="*/ 7 w 243"/>
                  <a:gd name="T51" fmla="*/ 39 h 197"/>
                  <a:gd name="T52" fmla="*/ 4 w 243"/>
                  <a:gd name="T53" fmla="*/ 56 h 197"/>
                  <a:gd name="T54" fmla="*/ 0 w 243"/>
                  <a:gd name="T55" fmla="*/ 63 h 197"/>
                  <a:gd name="T56" fmla="*/ 0 w 243"/>
                  <a:gd name="T57" fmla="*/ 74 h 197"/>
                  <a:gd name="T58" fmla="*/ 25 w 243"/>
                  <a:gd name="T59" fmla="*/ 81 h 197"/>
                  <a:gd name="T60" fmla="*/ 39 w 243"/>
                  <a:gd name="T61" fmla="*/ 81 h 197"/>
                  <a:gd name="T62" fmla="*/ 46 w 243"/>
                  <a:gd name="T63" fmla="*/ 77 h 197"/>
                  <a:gd name="T64" fmla="*/ 46 w 243"/>
                  <a:gd name="T65" fmla="*/ 88 h 197"/>
                  <a:gd name="T66" fmla="*/ 29 w 243"/>
                  <a:gd name="T67" fmla="*/ 95 h 197"/>
                  <a:gd name="T68" fmla="*/ 22 w 243"/>
                  <a:gd name="T69" fmla="*/ 91 h 197"/>
                  <a:gd name="T70" fmla="*/ 11 w 243"/>
                  <a:gd name="T71" fmla="*/ 95 h 197"/>
                  <a:gd name="T72" fmla="*/ 7 w 243"/>
                  <a:gd name="T73" fmla="*/ 106 h 197"/>
                  <a:gd name="T74" fmla="*/ 25 w 243"/>
                  <a:gd name="T75" fmla="*/ 113 h 197"/>
                  <a:gd name="T76" fmla="*/ 46 w 243"/>
                  <a:gd name="T77" fmla="*/ 113 h 197"/>
                  <a:gd name="T78" fmla="*/ 74 w 243"/>
                  <a:gd name="T79" fmla="*/ 109 h 197"/>
                  <a:gd name="T80" fmla="*/ 88 w 243"/>
                  <a:gd name="T81" fmla="*/ 120 h 197"/>
                  <a:gd name="T82" fmla="*/ 88 w 243"/>
                  <a:gd name="T83" fmla="*/ 127 h 197"/>
                  <a:gd name="T84" fmla="*/ 85 w 243"/>
                  <a:gd name="T85" fmla="*/ 141 h 197"/>
                  <a:gd name="T86" fmla="*/ 71 w 243"/>
                  <a:gd name="T87" fmla="*/ 137 h 197"/>
                  <a:gd name="T88" fmla="*/ 53 w 243"/>
                  <a:gd name="T89" fmla="*/ 137 h 197"/>
                  <a:gd name="T90" fmla="*/ 39 w 243"/>
                  <a:gd name="T91" fmla="*/ 137 h 197"/>
                  <a:gd name="T92" fmla="*/ 25 w 243"/>
                  <a:gd name="T93" fmla="*/ 141 h 197"/>
                  <a:gd name="T94" fmla="*/ 22 w 243"/>
                  <a:gd name="T95" fmla="*/ 151 h 197"/>
                  <a:gd name="T96" fmla="*/ 32 w 243"/>
                  <a:gd name="T97" fmla="*/ 162 h 197"/>
                  <a:gd name="T98" fmla="*/ 53 w 243"/>
                  <a:gd name="T99" fmla="*/ 173 h 197"/>
                  <a:gd name="T100" fmla="*/ 67 w 243"/>
                  <a:gd name="T101" fmla="*/ 183 h 197"/>
                  <a:gd name="T102" fmla="*/ 81 w 243"/>
                  <a:gd name="T103" fmla="*/ 194 h 197"/>
                  <a:gd name="T104" fmla="*/ 155 w 243"/>
                  <a:gd name="T105" fmla="*/ 173 h 197"/>
                  <a:gd name="T106" fmla="*/ 169 w 243"/>
                  <a:gd name="T107" fmla="*/ 173 h 197"/>
                  <a:gd name="T108" fmla="*/ 187 w 243"/>
                  <a:gd name="T109" fmla="*/ 183 h 197"/>
                  <a:gd name="T110" fmla="*/ 194 w 243"/>
                  <a:gd name="T111" fmla="*/ 180 h 197"/>
                  <a:gd name="T112" fmla="*/ 198 w 243"/>
                  <a:gd name="T113" fmla="*/ 180 h 197"/>
                  <a:gd name="T114" fmla="*/ 212 w 243"/>
                  <a:gd name="T115" fmla="*/ 180 h 197"/>
                  <a:gd name="T116" fmla="*/ 222 w 243"/>
                  <a:gd name="T117" fmla="*/ 173 h 197"/>
                  <a:gd name="T118" fmla="*/ 219 w 243"/>
                  <a:gd name="T119" fmla="*/ 165 h 197"/>
                  <a:gd name="T120" fmla="*/ 208 w 243"/>
                  <a:gd name="T121" fmla="*/ 162 h 197"/>
                  <a:gd name="T122" fmla="*/ 205 w 243"/>
                  <a:gd name="T123" fmla="*/ 158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0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16" cy="96"/>
              </a:xfrm>
              <a:custGeom>
                <a:avLst/>
                <a:gdLst>
                  <a:gd name="T0" fmla="*/ 43 w 124"/>
                  <a:gd name="T1" fmla="*/ 92 h 96"/>
                  <a:gd name="T2" fmla="*/ 50 w 124"/>
                  <a:gd name="T3" fmla="*/ 96 h 96"/>
                  <a:gd name="T4" fmla="*/ 60 w 124"/>
                  <a:gd name="T5" fmla="*/ 96 h 96"/>
                  <a:gd name="T6" fmla="*/ 64 w 124"/>
                  <a:gd name="T7" fmla="*/ 88 h 96"/>
                  <a:gd name="T8" fmla="*/ 74 w 124"/>
                  <a:gd name="T9" fmla="*/ 78 h 96"/>
                  <a:gd name="T10" fmla="*/ 81 w 124"/>
                  <a:gd name="T11" fmla="*/ 60 h 96"/>
                  <a:gd name="T12" fmla="*/ 85 w 124"/>
                  <a:gd name="T13" fmla="*/ 64 h 96"/>
                  <a:gd name="T14" fmla="*/ 96 w 124"/>
                  <a:gd name="T15" fmla="*/ 67 h 96"/>
                  <a:gd name="T16" fmla="*/ 110 w 124"/>
                  <a:gd name="T17" fmla="*/ 60 h 96"/>
                  <a:gd name="T18" fmla="*/ 110 w 124"/>
                  <a:gd name="T19" fmla="*/ 57 h 96"/>
                  <a:gd name="T20" fmla="*/ 113 w 124"/>
                  <a:gd name="T21" fmla="*/ 50 h 96"/>
                  <a:gd name="T22" fmla="*/ 110 w 124"/>
                  <a:gd name="T23" fmla="*/ 46 h 96"/>
                  <a:gd name="T24" fmla="*/ 113 w 124"/>
                  <a:gd name="T25" fmla="*/ 43 h 96"/>
                  <a:gd name="T26" fmla="*/ 117 w 124"/>
                  <a:gd name="T27" fmla="*/ 36 h 96"/>
                  <a:gd name="T28" fmla="*/ 113 w 124"/>
                  <a:gd name="T29" fmla="*/ 29 h 96"/>
                  <a:gd name="T30" fmla="*/ 117 w 124"/>
                  <a:gd name="T31" fmla="*/ 22 h 96"/>
                  <a:gd name="T32" fmla="*/ 124 w 124"/>
                  <a:gd name="T33" fmla="*/ 14 h 96"/>
                  <a:gd name="T34" fmla="*/ 124 w 124"/>
                  <a:gd name="T35" fmla="*/ 11 h 96"/>
                  <a:gd name="T36" fmla="*/ 117 w 124"/>
                  <a:gd name="T37" fmla="*/ 7 h 96"/>
                  <a:gd name="T38" fmla="*/ 110 w 124"/>
                  <a:gd name="T39" fmla="*/ 0 h 96"/>
                  <a:gd name="T40" fmla="*/ 92 w 124"/>
                  <a:gd name="T41" fmla="*/ 14 h 96"/>
                  <a:gd name="T42" fmla="*/ 85 w 124"/>
                  <a:gd name="T43" fmla="*/ 14 h 96"/>
                  <a:gd name="T44" fmla="*/ 71 w 124"/>
                  <a:gd name="T45" fmla="*/ 18 h 96"/>
                  <a:gd name="T46" fmla="*/ 64 w 124"/>
                  <a:gd name="T47" fmla="*/ 22 h 96"/>
                  <a:gd name="T48" fmla="*/ 53 w 124"/>
                  <a:gd name="T49" fmla="*/ 36 h 96"/>
                  <a:gd name="T50" fmla="*/ 39 w 124"/>
                  <a:gd name="T51" fmla="*/ 53 h 96"/>
                  <a:gd name="T52" fmla="*/ 25 w 124"/>
                  <a:gd name="T53" fmla="*/ 67 h 96"/>
                  <a:gd name="T54" fmla="*/ 15 w 124"/>
                  <a:gd name="T55" fmla="*/ 71 h 96"/>
                  <a:gd name="T56" fmla="*/ 7 w 124"/>
                  <a:gd name="T57" fmla="*/ 71 h 96"/>
                  <a:gd name="T58" fmla="*/ 0 w 124"/>
                  <a:gd name="T59" fmla="*/ 74 h 96"/>
                  <a:gd name="T60" fmla="*/ 4 w 124"/>
                  <a:gd name="T61" fmla="*/ 81 h 96"/>
                  <a:gd name="T62" fmla="*/ 7 w 124"/>
                  <a:gd name="T63" fmla="*/ 88 h 96"/>
                  <a:gd name="T64" fmla="*/ 18 w 124"/>
                  <a:gd name="T65" fmla="*/ 96 h 96"/>
                  <a:gd name="T66" fmla="*/ 36 w 124"/>
                  <a:gd name="T67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1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6" cy="20"/>
              </a:xfrm>
              <a:custGeom>
                <a:avLst/>
                <a:gdLst>
                  <a:gd name="T0" fmla="*/ 25 w 25"/>
                  <a:gd name="T1" fmla="*/ 21 h 28"/>
                  <a:gd name="T2" fmla="*/ 21 w 25"/>
                  <a:gd name="T3" fmla="*/ 14 h 28"/>
                  <a:gd name="T4" fmla="*/ 21 w 25"/>
                  <a:gd name="T5" fmla="*/ 7 h 28"/>
                  <a:gd name="T6" fmla="*/ 18 w 25"/>
                  <a:gd name="T7" fmla="*/ 4 h 28"/>
                  <a:gd name="T8" fmla="*/ 18 w 25"/>
                  <a:gd name="T9" fmla="*/ 4 h 28"/>
                  <a:gd name="T10" fmla="*/ 14 w 25"/>
                  <a:gd name="T11" fmla="*/ 4 h 28"/>
                  <a:gd name="T12" fmla="*/ 14 w 25"/>
                  <a:gd name="T13" fmla="*/ 4 h 28"/>
                  <a:gd name="T14" fmla="*/ 11 w 25"/>
                  <a:gd name="T15" fmla="*/ 0 h 28"/>
                  <a:gd name="T16" fmla="*/ 11 w 25"/>
                  <a:gd name="T17" fmla="*/ 0 h 28"/>
                  <a:gd name="T18" fmla="*/ 7 w 25"/>
                  <a:gd name="T19" fmla="*/ 0 h 28"/>
                  <a:gd name="T20" fmla="*/ 4 w 25"/>
                  <a:gd name="T21" fmla="*/ 4 h 28"/>
                  <a:gd name="T22" fmla="*/ 0 w 25"/>
                  <a:gd name="T23" fmla="*/ 7 h 28"/>
                  <a:gd name="T24" fmla="*/ 0 w 25"/>
                  <a:gd name="T25" fmla="*/ 11 h 28"/>
                  <a:gd name="T26" fmla="*/ 0 w 25"/>
                  <a:gd name="T27" fmla="*/ 21 h 28"/>
                  <a:gd name="T28" fmla="*/ 0 w 25"/>
                  <a:gd name="T29" fmla="*/ 21 h 28"/>
                  <a:gd name="T30" fmla="*/ 4 w 25"/>
                  <a:gd name="T31" fmla="*/ 25 h 28"/>
                  <a:gd name="T32" fmla="*/ 7 w 25"/>
                  <a:gd name="T33" fmla="*/ 28 h 28"/>
                  <a:gd name="T34" fmla="*/ 14 w 25"/>
                  <a:gd name="T35" fmla="*/ 28 h 28"/>
                  <a:gd name="T36" fmla="*/ 18 w 25"/>
                  <a:gd name="T37" fmla="*/ 28 h 28"/>
                  <a:gd name="T38" fmla="*/ 21 w 25"/>
                  <a:gd name="T39" fmla="*/ 28 h 28"/>
                  <a:gd name="T40" fmla="*/ 25 w 25"/>
                  <a:gd name="T41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2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82" cy="60"/>
              </a:xfrm>
              <a:custGeom>
                <a:avLst/>
                <a:gdLst>
                  <a:gd name="T0" fmla="*/ 11 w 71"/>
                  <a:gd name="T1" fmla="*/ 39 h 43"/>
                  <a:gd name="T2" fmla="*/ 11 w 71"/>
                  <a:gd name="T3" fmla="*/ 36 h 43"/>
                  <a:gd name="T4" fmla="*/ 14 w 71"/>
                  <a:gd name="T5" fmla="*/ 32 h 43"/>
                  <a:gd name="T6" fmla="*/ 18 w 71"/>
                  <a:gd name="T7" fmla="*/ 29 h 43"/>
                  <a:gd name="T8" fmla="*/ 22 w 71"/>
                  <a:gd name="T9" fmla="*/ 29 h 43"/>
                  <a:gd name="T10" fmla="*/ 25 w 71"/>
                  <a:gd name="T11" fmla="*/ 29 h 43"/>
                  <a:gd name="T12" fmla="*/ 32 w 71"/>
                  <a:gd name="T13" fmla="*/ 32 h 43"/>
                  <a:gd name="T14" fmla="*/ 32 w 71"/>
                  <a:gd name="T15" fmla="*/ 32 h 43"/>
                  <a:gd name="T16" fmla="*/ 32 w 71"/>
                  <a:gd name="T17" fmla="*/ 36 h 43"/>
                  <a:gd name="T18" fmla="*/ 39 w 71"/>
                  <a:gd name="T19" fmla="*/ 39 h 43"/>
                  <a:gd name="T20" fmla="*/ 43 w 71"/>
                  <a:gd name="T21" fmla="*/ 43 h 43"/>
                  <a:gd name="T22" fmla="*/ 50 w 71"/>
                  <a:gd name="T23" fmla="*/ 43 h 43"/>
                  <a:gd name="T24" fmla="*/ 57 w 71"/>
                  <a:gd name="T25" fmla="*/ 39 h 43"/>
                  <a:gd name="T26" fmla="*/ 64 w 71"/>
                  <a:gd name="T27" fmla="*/ 32 h 43"/>
                  <a:gd name="T28" fmla="*/ 67 w 71"/>
                  <a:gd name="T29" fmla="*/ 32 h 43"/>
                  <a:gd name="T30" fmla="*/ 67 w 71"/>
                  <a:gd name="T31" fmla="*/ 29 h 43"/>
                  <a:gd name="T32" fmla="*/ 71 w 71"/>
                  <a:gd name="T33" fmla="*/ 25 h 43"/>
                  <a:gd name="T34" fmla="*/ 71 w 71"/>
                  <a:gd name="T35" fmla="*/ 22 h 43"/>
                  <a:gd name="T36" fmla="*/ 67 w 71"/>
                  <a:gd name="T37" fmla="*/ 18 h 43"/>
                  <a:gd name="T38" fmla="*/ 60 w 71"/>
                  <a:gd name="T39" fmla="*/ 14 h 43"/>
                  <a:gd name="T40" fmla="*/ 39 w 71"/>
                  <a:gd name="T41" fmla="*/ 4 h 43"/>
                  <a:gd name="T42" fmla="*/ 39 w 71"/>
                  <a:gd name="T43" fmla="*/ 0 h 43"/>
                  <a:gd name="T44" fmla="*/ 36 w 71"/>
                  <a:gd name="T45" fmla="*/ 0 h 43"/>
                  <a:gd name="T46" fmla="*/ 32 w 71"/>
                  <a:gd name="T47" fmla="*/ 0 h 43"/>
                  <a:gd name="T48" fmla="*/ 25 w 71"/>
                  <a:gd name="T49" fmla="*/ 0 h 43"/>
                  <a:gd name="T50" fmla="*/ 18 w 71"/>
                  <a:gd name="T51" fmla="*/ 4 h 43"/>
                  <a:gd name="T52" fmla="*/ 11 w 71"/>
                  <a:gd name="T53" fmla="*/ 11 h 43"/>
                  <a:gd name="T54" fmla="*/ 11 w 71"/>
                  <a:gd name="T55" fmla="*/ 11 h 43"/>
                  <a:gd name="T56" fmla="*/ 7 w 71"/>
                  <a:gd name="T57" fmla="*/ 14 h 43"/>
                  <a:gd name="T58" fmla="*/ 4 w 71"/>
                  <a:gd name="T59" fmla="*/ 18 h 43"/>
                  <a:gd name="T60" fmla="*/ 0 w 71"/>
                  <a:gd name="T61" fmla="*/ 22 h 43"/>
                  <a:gd name="T62" fmla="*/ 0 w 71"/>
                  <a:gd name="T63" fmla="*/ 25 h 43"/>
                  <a:gd name="T64" fmla="*/ 0 w 71"/>
                  <a:gd name="T65" fmla="*/ 29 h 43"/>
                  <a:gd name="T66" fmla="*/ 4 w 71"/>
                  <a:gd name="T67" fmla="*/ 32 h 43"/>
                  <a:gd name="T68" fmla="*/ 11 w 71"/>
                  <a:gd name="T69" fmla="*/ 3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3" name="Freeform 357"/>
              <p:cNvSpPr>
                <a:spLocks/>
              </p:cNvSpPr>
              <p:nvPr userDrawn="1"/>
            </p:nvSpPr>
            <p:spPr bwMode="gray">
              <a:xfrm>
                <a:off x="911" y="-2790"/>
                <a:ext cx="62" cy="13"/>
              </a:xfrm>
              <a:custGeom>
                <a:avLst/>
                <a:gdLst>
                  <a:gd name="T0" fmla="*/ 10 w 63"/>
                  <a:gd name="T1" fmla="*/ 35 h 35"/>
                  <a:gd name="T2" fmla="*/ 10 w 63"/>
                  <a:gd name="T3" fmla="*/ 35 h 35"/>
                  <a:gd name="T4" fmla="*/ 17 w 63"/>
                  <a:gd name="T5" fmla="*/ 35 h 35"/>
                  <a:gd name="T6" fmla="*/ 25 w 63"/>
                  <a:gd name="T7" fmla="*/ 35 h 35"/>
                  <a:gd name="T8" fmla="*/ 35 w 63"/>
                  <a:gd name="T9" fmla="*/ 35 h 35"/>
                  <a:gd name="T10" fmla="*/ 39 w 63"/>
                  <a:gd name="T11" fmla="*/ 31 h 35"/>
                  <a:gd name="T12" fmla="*/ 42 w 63"/>
                  <a:gd name="T13" fmla="*/ 28 h 35"/>
                  <a:gd name="T14" fmla="*/ 49 w 63"/>
                  <a:gd name="T15" fmla="*/ 21 h 35"/>
                  <a:gd name="T16" fmla="*/ 53 w 63"/>
                  <a:gd name="T17" fmla="*/ 17 h 35"/>
                  <a:gd name="T18" fmla="*/ 56 w 63"/>
                  <a:gd name="T19" fmla="*/ 17 h 35"/>
                  <a:gd name="T20" fmla="*/ 60 w 63"/>
                  <a:gd name="T21" fmla="*/ 17 h 35"/>
                  <a:gd name="T22" fmla="*/ 63 w 63"/>
                  <a:gd name="T23" fmla="*/ 17 h 35"/>
                  <a:gd name="T24" fmla="*/ 63 w 63"/>
                  <a:gd name="T25" fmla="*/ 14 h 35"/>
                  <a:gd name="T26" fmla="*/ 63 w 63"/>
                  <a:gd name="T27" fmla="*/ 10 h 35"/>
                  <a:gd name="T28" fmla="*/ 60 w 63"/>
                  <a:gd name="T29" fmla="*/ 7 h 35"/>
                  <a:gd name="T30" fmla="*/ 53 w 63"/>
                  <a:gd name="T31" fmla="*/ 3 h 35"/>
                  <a:gd name="T32" fmla="*/ 42 w 63"/>
                  <a:gd name="T33" fmla="*/ 3 h 35"/>
                  <a:gd name="T34" fmla="*/ 32 w 63"/>
                  <a:gd name="T35" fmla="*/ 0 h 35"/>
                  <a:gd name="T36" fmla="*/ 25 w 63"/>
                  <a:gd name="T37" fmla="*/ 0 h 35"/>
                  <a:gd name="T38" fmla="*/ 17 w 63"/>
                  <a:gd name="T39" fmla="*/ 0 h 35"/>
                  <a:gd name="T40" fmla="*/ 14 w 63"/>
                  <a:gd name="T41" fmla="*/ 0 h 35"/>
                  <a:gd name="T42" fmla="*/ 14 w 63"/>
                  <a:gd name="T43" fmla="*/ 0 h 35"/>
                  <a:gd name="T44" fmla="*/ 10 w 63"/>
                  <a:gd name="T45" fmla="*/ 3 h 35"/>
                  <a:gd name="T46" fmla="*/ 7 w 63"/>
                  <a:gd name="T47" fmla="*/ 10 h 35"/>
                  <a:gd name="T48" fmla="*/ 3 w 63"/>
                  <a:gd name="T49" fmla="*/ 14 h 35"/>
                  <a:gd name="T50" fmla="*/ 0 w 63"/>
                  <a:gd name="T51" fmla="*/ 21 h 35"/>
                  <a:gd name="T52" fmla="*/ 3 w 63"/>
                  <a:gd name="T53" fmla="*/ 28 h 35"/>
                  <a:gd name="T54" fmla="*/ 10 w 63"/>
                  <a:gd name="T5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4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18" cy="29"/>
              </a:xfrm>
              <a:custGeom>
                <a:avLst/>
                <a:gdLst>
                  <a:gd name="T0" fmla="*/ 18 w 18"/>
                  <a:gd name="T1" fmla="*/ 15 h 29"/>
                  <a:gd name="T2" fmla="*/ 18 w 18"/>
                  <a:gd name="T3" fmla="*/ 15 h 29"/>
                  <a:gd name="T4" fmla="*/ 18 w 18"/>
                  <a:gd name="T5" fmla="*/ 11 h 29"/>
                  <a:gd name="T6" fmla="*/ 18 w 18"/>
                  <a:gd name="T7" fmla="*/ 8 h 29"/>
                  <a:gd name="T8" fmla="*/ 18 w 18"/>
                  <a:gd name="T9" fmla="*/ 4 h 29"/>
                  <a:gd name="T10" fmla="*/ 18 w 18"/>
                  <a:gd name="T11" fmla="*/ 0 h 29"/>
                  <a:gd name="T12" fmla="*/ 14 w 18"/>
                  <a:gd name="T13" fmla="*/ 0 h 29"/>
                  <a:gd name="T14" fmla="*/ 10 w 18"/>
                  <a:gd name="T15" fmla="*/ 0 h 29"/>
                  <a:gd name="T16" fmla="*/ 7 w 18"/>
                  <a:gd name="T17" fmla="*/ 4 h 29"/>
                  <a:gd name="T18" fmla="*/ 3 w 18"/>
                  <a:gd name="T19" fmla="*/ 11 h 29"/>
                  <a:gd name="T20" fmla="*/ 0 w 18"/>
                  <a:gd name="T21" fmla="*/ 15 h 29"/>
                  <a:gd name="T22" fmla="*/ 0 w 18"/>
                  <a:gd name="T23" fmla="*/ 22 h 29"/>
                  <a:gd name="T24" fmla="*/ 0 w 18"/>
                  <a:gd name="T25" fmla="*/ 29 h 29"/>
                  <a:gd name="T26" fmla="*/ 0 w 18"/>
                  <a:gd name="T27" fmla="*/ 29 h 29"/>
                  <a:gd name="T28" fmla="*/ 3 w 18"/>
                  <a:gd name="T29" fmla="*/ 29 h 29"/>
                  <a:gd name="T30" fmla="*/ 7 w 18"/>
                  <a:gd name="T31" fmla="*/ 29 h 29"/>
                  <a:gd name="T32" fmla="*/ 10 w 18"/>
                  <a:gd name="T33" fmla="*/ 29 h 29"/>
                  <a:gd name="T34" fmla="*/ 14 w 18"/>
                  <a:gd name="T35" fmla="*/ 22 h 29"/>
                  <a:gd name="T36" fmla="*/ 18 w 18"/>
                  <a:gd name="T37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5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84"/>
              </a:xfrm>
              <a:custGeom>
                <a:avLst/>
                <a:gdLst>
                  <a:gd name="T0" fmla="*/ 7 w 120"/>
                  <a:gd name="T1" fmla="*/ 70 h 95"/>
                  <a:gd name="T2" fmla="*/ 14 w 120"/>
                  <a:gd name="T3" fmla="*/ 74 h 95"/>
                  <a:gd name="T4" fmla="*/ 25 w 120"/>
                  <a:gd name="T5" fmla="*/ 74 h 95"/>
                  <a:gd name="T6" fmla="*/ 29 w 120"/>
                  <a:gd name="T7" fmla="*/ 70 h 95"/>
                  <a:gd name="T8" fmla="*/ 32 w 120"/>
                  <a:gd name="T9" fmla="*/ 67 h 95"/>
                  <a:gd name="T10" fmla="*/ 39 w 120"/>
                  <a:gd name="T11" fmla="*/ 70 h 95"/>
                  <a:gd name="T12" fmla="*/ 50 w 120"/>
                  <a:gd name="T13" fmla="*/ 70 h 95"/>
                  <a:gd name="T14" fmla="*/ 53 w 120"/>
                  <a:gd name="T15" fmla="*/ 67 h 95"/>
                  <a:gd name="T16" fmla="*/ 60 w 120"/>
                  <a:gd name="T17" fmla="*/ 67 h 95"/>
                  <a:gd name="T18" fmla="*/ 60 w 120"/>
                  <a:gd name="T19" fmla="*/ 70 h 95"/>
                  <a:gd name="T20" fmla="*/ 57 w 120"/>
                  <a:gd name="T21" fmla="*/ 74 h 95"/>
                  <a:gd name="T22" fmla="*/ 43 w 120"/>
                  <a:gd name="T23" fmla="*/ 81 h 95"/>
                  <a:gd name="T24" fmla="*/ 29 w 120"/>
                  <a:gd name="T25" fmla="*/ 88 h 95"/>
                  <a:gd name="T26" fmla="*/ 29 w 120"/>
                  <a:gd name="T27" fmla="*/ 91 h 95"/>
                  <a:gd name="T28" fmla="*/ 39 w 120"/>
                  <a:gd name="T29" fmla="*/ 95 h 95"/>
                  <a:gd name="T30" fmla="*/ 57 w 120"/>
                  <a:gd name="T31" fmla="*/ 91 h 95"/>
                  <a:gd name="T32" fmla="*/ 71 w 120"/>
                  <a:gd name="T33" fmla="*/ 81 h 95"/>
                  <a:gd name="T34" fmla="*/ 78 w 120"/>
                  <a:gd name="T35" fmla="*/ 77 h 95"/>
                  <a:gd name="T36" fmla="*/ 81 w 120"/>
                  <a:gd name="T37" fmla="*/ 74 h 95"/>
                  <a:gd name="T38" fmla="*/ 85 w 120"/>
                  <a:gd name="T39" fmla="*/ 77 h 95"/>
                  <a:gd name="T40" fmla="*/ 88 w 120"/>
                  <a:gd name="T41" fmla="*/ 77 h 95"/>
                  <a:gd name="T42" fmla="*/ 95 w 120"/>
                  <a:gd name="T43" fmla="*/ 74 h 95"/>
                  <a:gd name="T44" fmla="*/ 99 w 120"/>
                  <a:gd name="T45" fmla="*/ 74 h 95"/>
                  <a:gd name="T46" fmla="*/ 110 w 120"/>
                  <a:gd name="T47" fmla="*/ 74 h 95"/>
                  <a:gd name="T48" fmla="*/ 113 w 120"/>
                  <a:gd name="T49" fmla="*/ 70 h 95"/>
                  <a:gd name="T50" fmla="*/ 117 w 120"/>
                  <a:gd name="T51" fmla="*/ 60 h 95"/>
                  <a:gd name="T52" fmla="*/ 120 w 120"/>
                  <a:gd name="T53" fmla="*/ 45 h 95"/>
                  <a:gd name="T54" fmla="*/ 117 w 120"/>
                  <a:gd name="T55" fmla="*/ 35 h 95"/>
                  <a:gd name="T56" fmla="*/ 113 w 120"/>
                  <a:gd name="T57" fmla="*/ 35 h 95"/>
                  <a:gd name="T58" fmla="*/ 106 w 120"/>
                  <a:gd name="T59" fmla="*/ 38 h 95"/>
                  <a:gd name="T60" fmla="*/ 99 w 120"/>
                  <a:gd name="T61" fmla="*/ 38 h 95"/>
                  <a:gd name="T62" fmla="*/ 95 w 120"/>
                  <a:gd name="T63" fmla="*/ 31 h 95"/>
                  <a:gd name="T64" fmla="*/ 88 w 120"/>
                  <a:gd name="T65" fmla="*/ 17 h 95"/>
                  <a:gd name="T66" fmla="*/ 88 w 120"/>
                  <a:gd name="T67" fmla="*/ 7 h 95"/>
                  <a:gd name="T68" fmla="*/ 85 w 120"/>
                  <a:gd name="T69" fmla="*/ 0 h 95"/>
                  <a:gd name="T70" fmla="*/ 81 w 120"/>
                  <a:gd name="T71" fmla="*/ 0 h 95"/>
                  <a:gd name="T72" fmla="*/ 74 w 120"/>
                  <a:gd name="T73" fmla="*/ 3 h 95"/>
                  <a:gd name="T74" fmla="*/ 67 w 120"/>
                  <a:gd name="T75" fmla="*/ 14 h 95"/>
                  <a:gd name="T76" fmla="*/ 67 w 120"/>
                  <a:gd name="T77" fmla="*/ 21 h 95"/>
                  <a:gd name="T78" fmla="*/ 67 w 120"/>
                  <a:gd name="T79" fmla="*/ 28 h 95"/>
                  <a:gd name="T80" fmla="*/ 74 w 120"/>
                  <a:gd name="T81" fmla="*/ 31 h 95"/>
                  <a:gd name="T82" fmla="*/ 67 w 120"/>
                  <a:gd name="T83" fmla="*/ 38 h 95"/>
                  <a:gd name="T84" fmla="*/ 64 w 120"/>
                  <a:gd name="T85" fmla="*/ 45 h 95"/>
                  <a:gd name="T86" fmla="*/ 57 w 120"/>
                  <a:gd name="T87" fmla="*/ 49 h 95"/>
                  <a:gd name="T88" fmla="*/ 57 w 120"/>
                  <a:gd name="T89" fmla="*/ 38 h 95"/>
                  <a:gd name="T90" fmla="*/ 53 w 120"/>
                  <a:gd name="T91" fmla="*/ 28 h 95"/>
                  <a:gd name="T92" fmla="*/ 46 w 120"/>
                  <a:gd name="T93" fmla="*/ 24 h 95"/>
                  <a:gd name="T94" fmla="*/ 39 w 120"/>
                  <a:gd name="T95" fmla="*/ 28 h 95"/>
                  <a:gd name="T96" fmla="*/ 32 w 120"/>
                  <a:gd name="T97" fmla="*/ 24 h 95"/>
                  <a:gd name="T98" fmla="*/ 32 w 120"/>
                  <a:gd name="T99" fmla="*/ 21 h 95"/>
                  <a:gd name="T100" fmla="*/ 25 w 120"/>
                  <a:gd name="T101" fmla="*/ 17 h 95"/>
                  <a:gd name="T102" fmla="*/ 14 w 120"/>
                  <a:gd name="T103" fmla="*/ 17 h 95"/>
                  <a:gd name="T104" fmla="*/ 11 w 120"/>
                  <a:gd name="T105" fmla="*/ 24 h 95"/>
                  <a:gd name="T106" fmla="*/ 7 w 120"/>
                  <a:gd name="T107" fmla="*/ 35 h 95"/>
                  <a:gd name="T108" fmla="*/ 7 w 120"/>
                  <a:gd name="T109" fmla="*/ 35 h 95"/>
                  <a:gd name="T110" fmla="*/ 7 w 120"/>
                  <a:gd name="T111" fmla="*/ 45 h 95"/>
                  <a:gd name="T112" fmla="*/ 4 w 120"/>
                  <a:gd name="T113" fmla="*/ 49 h 95"/>
                  <a:gd name="T114" fmla="*/ 0 w 120"/>
                  <a:gd name="T115" fmla="*/ 56 h 95"/>
                  <a:gd name="T116" fmla="*/ 0 w 120"/>
                  <a:gd name="T117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6" name="Freeform 360"/>
              <p:cNvSpPr>
                <a:spLocks/>
              </p:cNvSpPr>
              <p:nvPr userDrawn="1"/>
            </p:nvSpPr>
            <p:spPr bwMode="gray">
              <a:xfrm>
                <a:off x="1024" y="-2797"/>
                <a:ext cx="28" cy="53"/>
              </a:xfrm>
              <a:custGeom>
                <a:avLst/>
                <a:gdLst>
                  <a:gd name="T0" fmla="*/ 17 w 21"/>
                  <a:gd name="T1" fmla="*/ 38 h 53"/>
                  <a:gd name="T2" fmla="*/ 10 w 21"/>
                  <a:gd name="T3" fmla="*/ 10 h 53"/>
                  <a:gd name="T4" fmla="*/ 10 w 21"/>
                  <a:gd name="T5" fmla="*/ 10 h 53"/>
                  <a:gd name="T6" fmla="*/ 7 w 21"/>
                  <a:gd name="T7" fmla="*/ 7 h 53"/>
                  <a:gd name="T8" fmla="*/ 7 w 21"/>
                  <a:gd name="T9" fmla="*/ 3 h 53"/>
                  <a:gd name="T10" fmla="*/ 7 w 21"/>
                  <a:gd name="T11" fmla="*/ 3 h 53"/>
                  <a:gd name="T12" fmla="*/ 3 w 21"/>
                  <a:gd name="T13" fmla="*/ 0 h 53"/>
                  <a:gd name="T14" fmla="*/ 3 w 21"/>
                  <a:gd name="T15" fmla="*/ 3 h 53"/>
                  <a:gd name="T16" fmla="*/ 0 w 21"/>
                  <a:gd name="T17" fmla="*/ 7 h 53"/>
                  <a:gd name="T18" fmla="*/ 0 w 21"/>
                  <a:gd name="T19" fmla="*/ 14 h 53"/>
                  <a:gd name="T20" fmla="*/ 0 w 21"/>
                  <a:gd name="T21" fmla="*/ 24 h 53"/>
                  <a:gd name="T22" fmla="*/ 0 w 21"/>
                  <a:gd name="T23" fmla="*/ 28 h 53"/>
                  <a:gd name="T24" fmla="*/ 0 w 21"/>
                  <a:gd name="T25" fmla="*/ 31 h 53"/>
                  <a:gd name="T26" fmla="*/ 3 w 21"/>
                  <a:gd name="T27" fmla="*/ 38 h 53"/>
                  <a:gd name="T28" fmla="*/ 3 w 21"/>
                  <a:gd name="T29" fmla="*/ 42 h 53"/>
                  <a:gd name="T30" fmla="*/ 10 w 21"/>
                  <a:gd name="T31" fmla="*/ 49 h 53"/>
                  <a:gd name="T32" fmla="*/ 17 w 21"/>
                  <a:gd name="T33" fmla="*/ 53 h 53"/>
                  <a:gd name="T34" fmla="*/ 17 w 21"/>
                  <a:gd name="T35" fmla="*/ 53 h 53"/>
                  <a:gd name="T36" fmla="*/ 17 w 21"/>
                  <a:gd name="T37" fmla="*/ 53 h 53"/>
                  <a:gd name="T38" fmla="*/ 21 w 21"/>
                  <a:gd name="T39" fmla="*/ 49 h 53"/>
                  <a:gd name="T40" fmla="*/ 21 w 21"/>
                  <a:gd name="T41" fmla="*/ 49 h 53"/>
                  <a:gd name="T42" fmla="*/ 21 w 21"/>
                  <a:gd name="T43" fmla="*/ 42 h 53"/>
                  <a:gd name="T44" fmla="*/ 17 w 21"/>
                  <a:gd name="T45" fmla="*/ 38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7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82" cy="79"/>
              </a:xfrm>
              <a:custGeom>
                <a:avLst/>
                <a:gdLst>
                  <a:gd name="T0" fmla="*/ 0 w 77"/>
                  <a:gd name="T1" fmla="*/ 24 h 95"/>
                  <a:gd name="T2" fmla="*/ 7 w 77"/>
                  <a:gd name="T3" fmla="*/ 35 h 95"/>
                  <a:gd name="T4" fmla="*/ 14 w 77"/>
                  <a:gd name="T5" fmla="*/ 53 h 95"/>
                  <a:gd name="T6" fmla="*/ 21 w 77"/>
                  <a:gd name="T7" fmla="*/ 53 h 95"/>
                  <a:gd name="T8" fmla="*/ 31 w 77"/>
                  <a:gd name="T9" fmla="*/ 56 h 95"/>
                  <a:gd name="T10" fmla="*/ 39 w 77"/>
                  <a:gd name="T11" fmla="*/ 60 h 95"/>
                  <a:gd name="T12" fmla="*/ 39 w 77"/>
                  <a:gd name="T13" fmla="*/ 77 h 95"/>
                  <a:gd name="T14" fmla="*/ 49 w 77"/>
                  <a:gd name="T15" fmla="*/ 91 h 95"/>
                  <a:gd name="T16" fmla="*/ 63 w 77"/>
                  <a:gd name="T17" fmla="*/ 95 h 95"/>
                  <a:gd name="T18" fmla="*/ 77 w 77"/>
                  <a:gd name="T19" fmla="*/ 88 h 95"/>
                  <a:gd name="T20" fmla="*/ 77 w 77"/>
                  <a:gd name="T21" fmla="*/ 88 h 95"/>
                  <a:gd name="T22" fmla="*/ 70 w 77"/>
                  <a:gd name="T23" fmla="*/ 88 h 95"/>
                  <a:gd name="T24" fmla="*/ 67 w 77"/>
                  <a:gd name="T25" fmla="*/ 91 h 95"/>
                  <a:gd name="T26" fmla="*/ 67 w 77"/>
                  <a:gd name="T27" fmla="*/ 91 h 95"/>
                  <a:gd name="T28" fmla="*/ 67 w 77"/>
                  <a:gd name="T29" fmla="*/ 77 h 95"/>
                  <a:gd name="T30" fmla="*/ 63 w 77"/>
                  <a:gd name="T31" fmla="*/ 56 h 95"/>
                  <a:gd name="T32" fmla="*/ 60 w 77"/>
                  <a:gd name="T33" fmla="*/ 45 h 95"/>
                  <a:gd name="T34" fmla="*/ 63 w 77"/>
                  <a:gd name="T35" fmla="*/ 35 h 95"/>
                  <a:gd name="T36" fmla="*/ 70 w 77"/>
                  <a:gd name="T37" fmla="*/ 24 h 95"/>
                  <a:gd name="T38" fmla="*/ 70 w 77"/>
                  <a:gd name="T39" fmla="*/ 10 h 95"/>
                  <a:gd name="T40" fmla="*/ 63 w 77"/>
                  <a:gd name="T41" fmla="*/ 3 h 95"/>
                  <a:gd name="T42" fmla="*/ 56 w 77"/>
                  <a:gd name="T43" fmla="*/ 3 h 95"/>
                  <a:gd name="T44" fmla="*/ 46 w 77"/>
                  <a:gd name="T45" fmla="*/ 0 h 95"/>
                  <a:gd name="T46" fmla="*/ 39 w 77"/>
                  <a:gd name="T47" fmla="*/ 0 h 95"/>
                  <a:gd name="T48" fmla="*/ 39 w 77"/>
                  <a:gd name="T49" fmla="*/ 10 h 95"/>
                  <a:gd name="T50" fmla="*/ 42 w 77"/>
                  <a:gd name="T51" fmla="*/ 24 h 95"/>
                  <a:gd name="T52" fmla="*/ 46 w 77"/>
                  <a:gd name="T53" fmla="*/ 35 h 95"/>
                  <a:gd name="T54" fmla="*/ 42 w 77"/>
                  <a:gd name="T55" fmla="*/ 42 h 95"/>
                  <a:gd name="T56" fmla="*/ 31 w 77"/>
                  <a:gd name="T57" fmla="*/ 35 h 95"/>
                  <a:gd name="T58" fmla="*/ 17 w 77"/>
                  <a:gd name="T59" fmla="*/ 21 h 95"/>
                  <a:gd name="T60" fmla="*/ 14 w 77"/>
                  <a:gd name="T61" fmla="*/ 10 h 95"/>
                  <a:gd name="T62" fmla="*/ 10 w 77"/>
                  <a:gd name="T63" fmla="*/ 7 h 95"/>
                  <a:gd name="T64" fmla="*/ 3 w 77"/>
                  <a:gd name="T65" fmla="*/ 7 h 95"/>
                  <a:gd name="T66" fmla="*/ 0 w 77"/>
                  <a:gd name="T67" fmla="*/ 10 h 95"/>
                  <a:gd name="T68" fmla="*/ 0 w 77"/>
                  <a:gd name="T69" fmla="*/ 2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8" name="Freeform 362"/>
              <p:cNvSpPr>
                <a:spLocks/>
              </p:cNvSpPr>
              <p:nvPr userDrawn="1"/>
            </p:nvSpPr>
            <p:spPr bwMode="gray">
              <a:xfrm>
                <a:off x="1052" y="-2663"/>
                <a:ext cx="41" cy="49"/>
              </a:xfrm>
              <a:custGeom>
                <a:avLst/>
                <a:gdLst>
                  <a:gd name="T0" fmla="*/ 24 w 42"/>
                  <a:gd name="T1" fmla="*/ 49 h 49"/>
                  <a:gd name="T2" fmla="*/ 24 w 42"/>
                  <a:gd name="T3" fmla="*/ 49 h 49"/>
                  <a:gd name="T4" fmla="*/ 31 w 42"/>
                  <a:gd name="T5" fmla="*/ 45 h 49"/>
                  <a:gd name="T6" fmla="*/ 35 w 42"/>
                  <a:gd name="T7" fmla="*/ 45 h 49"/>
                  <a:gd name="T8" fmla="*/ 39 w 42"/>
                  <a:gd name="T9" fmla="*/ 38 h 49"/>
                  <a:gd name="T10" fmla="*/ 42 w 42"/>
                  <a:gd name="T11" fmla="*/ 38 h 49"/>
                  <a:gd name="T12" fmla="*/ 42 w 42"/>
                  <a:gd name="T13" fmla="*/ 35 h 49"/>
                  <a:gd name="T14" fmla="*/ 42 w 42"/>
                  <a:gd name="T15" fmla="*/ 28 h 49"/>
                  <a:gd name="T16" fmla="*/ 42 w 42"/>
                  <a:gd name="T17" fmla="*/ 21 h 49"/>
                  <a:gd name="T18" fmla="*/ 39 w 42"/>
                  <a:gd name="T19" fmla="*/ 14 h 49"/>
                  <a:gd name="T20" fmla="*/ 39 w 42"/>
                  <a:gd name="T21" fmla="*/ 14 h 49"/>
                  <a:gd name="T22" fmla="*/ 35 w 42"/>
                  <a:gd name="T23" fmla="*/ 10 h 49"/>
                  <a:gd name="T24" fmla="*/ 31 w 42"/>
                  <a:gd name="T25" fmla="*/ 7 h 49"/>
                  <a:gd name="T26" fmla="*/ 24 w 42"/>
                  <a:gd name="T27" fmla="*/ 3 h 49"/>
                  <a:gd name="T28" fmla="*/ 17 w 42"/>
                  <a:gd name="T29" fmla="*/ 0 h 49"/>
                  <a:gd name="T30" fmla="*/ 10 w 42"/>
                  <a:gd name="T31" fmla="*/ 3 h 49"/>
                  <a:gd name="T32" fmla="*/ 10 w 42"/>
                  <a:gd name="T33" fmla="*/ 3 h 49"/>
                  <a:gd name="T34" fmla="*/ 7 w 42"/>
                  <a:gd name="T35" fmla="*/ 3 h 49"/>
                  <a:gd name="T36" fmla="*/ 7 w 42"/>
                  <a:gd name="T37" fmla="*/ 3 h 49"/>
                  <a:gd name="T38" fmla="*/ 3 w 42"/>
                  <a:gd name="T39" fmla="*/ 0 h 49"/>
                  <a:gd name="T40" fmla="*/ 3 w 42"/>
                  <a:gd name="T41" fmla="*/ 3 h 49"/>
                  <a:gd name="T42" fmla="*/ 0 w 42"/>
                  <a:gd name="T43" fmla="*/ 3 h 49"/>
                  <a:gd name="T44" fmla="*/ 0 w 42"/>
                  <a:gd name="T45" fmla="*/ 7 h 49"/>
                  <a:gd name="T46" fmla="*/ 3 w 42"/>
                  <a:gd name="T47" fmla="*/ 14 h 49"/>
                  <a:gd name="T48" fmla="*/ 3 w 42"/>
                  <a:gd name="T49" fmla="*/ 17 h 49"/>
                  <a:gd name="T50" fmla="*/ 3 w 42"/>
                  <a:gd name="T51" fmla="*/ 21 h 49"/>
                  <a:gd name="T52" fmla="*/ 3 w 42"/>
                  <a:gd name="T53" fmla="*/ 28 h 49"/>
                  <a:gd name="T54" fmla="*/ 0 w 42"/>
                  <a:gd name="T55" fmla="*/ 35 h 49"/>
                  <a:gd name="T56" fmla="*/ 0 w 42"/>
                  <a:gd name="T57" fmla="*/ 42 h 49"/>
                  <a:gd name="T58" fmla="*/ 14 w 42"/>
                  <a:gd name="T59" fmla="*/ 38 h 49"/>
                  <a:gd name="T60" fmla="*/ 24 w 42"/>
                  <a:gd name="T61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69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3" cy="102"/>
              </a:xfrm>
              <a:custGeom>
                <a:avLst/>
                <a:gdLst>
                  <a:gd name="T0" fmla="*/ 28 w 176"/>
                  <a:gd name="T1" fmla="*/ 28 h 102"/>
                  <a:gd name="T2" fmla="*/ 31 w 176"/>
                  <a:gd name="T3" fmla="*/ 25 h 102"/>
                  <a:gd name="T4" fmla="*/ 35 w 176"/>
                  <a:gd name="T5" fmla="*/ 28 h 102"/>
                  <a:gd name="T6" fmla="*/ 38 w 176"/>
                  <a:gd name="T7" fmla="*/ 39 h 102"/>
                  <a:gd name="T8" fmla="*/ 45 w 176"/>
                  <a:gd name="T9" fmla="*/ 74 h 102"/>
                  <a:gd name="T10" fmla="*/ 42 w 176"/>
                  <a:gd name="T11" fmla="*/ 74 h 102"/>
                  <a:gd name="T12" fmla="*/ 38 w 176"/>
                  <a:gd name="T13" fmla="*/ 81 h 102"/>
                  <a:gd name="T14" fmla="*/ 42 w 176"/>
                  <a:gd name="T15" fmla="*/ 92 h 102"/>
                  <a:gd name="T16" fmla="*/ 52 w 176"/>
                  <a:gd name="T17" fmla="*/ 92 h 102"/>
                  <a:gd name="T18" fmla="*/ 56 w 176"/>
                  <a:gd name="T19" fmla="*/ 92 h 102"/>
                  <a:gd name="T20" fmla="*/ 63 w 176"/>
                  <a:gd name="T21" fmla="*/ 88 h 102"/>
                  <a:gd name="T22" fmla="*/ 70 w 176"/>
                  <a:gd name="T23" fmla="*/ 92 h 102"/>
                  <a:gd name="T24" fmla="*/ 74 w 176"/>
                  <a:gd name="T25" fmla="*/ 95 h 102"/>
                  <a:gd name="T26" fmla="*/ 84 w 176"/>
                  <a:gd name="T27" fmla="*/ 102 h 102"/>
                  <a:gd name="T28" fmla="*/ 102 w 176"/>
                  <a:gd name="T29" fmla="*/ 102 h 102"/>
                  <a:gd name="T30" fmla="*/ 123 w 176"/>
                  <a:gd name="T31" fmla="*/ 102 h 102"/>
                  <a:gd name="T32" fmla="*/ 123 w 176"/>
                  <a:gd name="T33" fmla="*/ 99 h 102"/>
                  <a:gd name="T34" fmla="*/ 126 w 176"/>
                  <a:gd name="T35" fmla="*/ 92 h 102"/>
                  <a:gd name="T36" fmla="*/ 130 w 176"/>
                  <a:gd name="T37" fmla="*/ 92 h 102"/>
                  <a:gd name="T38" fmla="*/ 144 w 176"/>
                  <a:gd name="T39" fmla="*/ 99 h 102"/>
                  <a:gd name="T40" fmla="*/ 151 w 176"/>
                  <a:gd name="T41" fmla="*/ 99 h 102"/>
                  <a:gd name="T42" fmla="*/ 158 w 176"/>
                  <a:gd name="T43" fmla="*/ 95 h 102"/>
                  <a:gd name="T44" fmla="*/ 162 w 176"/>
                  <a:gd name="T45" fmla="*/ 88 h 102"/>
                  <a:gd name="T46" fmla="*/ 162 w 176"/>
                  <a:gd name="T47" fmla="*/ 81 h 102"/>
                  <a:gd name="T48" fmla="*/ 169 w 176"/>
                  <a:gd name="T49" fmla="*/ 77 h 102"/>
                  <a:gd name="T50" fmla="*/ 172 w 176"/>
                  <a:gd name="T51" fmla="*/ 70 h 102"/>
                  <a:gd name="T52" fmla="*/ 172 w 176"/>
                  <a:gd name="T53" fmla="*/ 67 h 102"/>
                  <a:gd name="T54" fmla="*/ 176 w 176"/>
                  <a:gd name="T55" fmla="*/ 63 h 102"/>
                  <a:gd name="T56" fmla="*/ 169 w 176"/>
                  <a:gd name="T57" fmla="*/ 56 h 102"/>
                  <a:gd name="T58" fmla="*/ 148 w 176"/>
                  <a:gd name="T59" fmla="*/ 53 h 102"/>
                  <a:gd name="T60" fmla="*/ 141 w 176"/>
                  <a:gd name="T61" fmla="*/ 49 h 102"/>
                  <a:gd name="T62" fmla="*/ 123 w 176"/>
                  <a:gd name="T63" fmla="*/ 46 h 102"/>
                  <a:gd name="T64" fmla="*/ 116 w 176"/>
                  <a:gd name="T65" fmla="*/ 49 h 102"/>
                  <a:gd name="T66" fmla="*/ 105 w 176"/>
                  <a:gd name="T67" fmla="*/ 53 h 102"/>
                  <a:gd name="T68" fmla="*/ 95 w 176"/>
                  <a:gd name="T69" fmla="*/ 53 h 102"/>
                  <a:gd name="T70" fmla="*/ 63 w 176"/>
                  <a:gd name="T71" fmla="*/ 35 h 102"/>
                  <a:gd name="T72" fmla="*/ 60 w 176"/>
                  <a:gd name="T73" fmla="*/ 28 h 102"/>
                  <a:gd name="T74" fmla="*/ 52 w 176"/>
                  <a:gd name="T75" fmla="*/ 25 h 102"/>
                  <a:gd name="T76" fmla="*/ 49 w 176"/>
                  <a:gd name="T77" fmla="*/ 25 h 102"/>
                  <a:gd name="T78" fmla="*/ 52 w 176"/>
                  <a:gd name="T79" fmla="*/ 21 h 102"/>
                  <a:gd name="T80" fmla="*/ 52 w 176"/>
                  <a:gd name="T81" fmla="*/ 18 h 102"/>
                  <a:gd name="T82" fmla="*/ 49 w 176"/>
                  <a:gd name="T83" fmla="*/ 11 h 102"/>
                  <a:gd name="T84" fmla="*/ 42 w 176"/>
                  <a:gd name="T85" fmla="*/ 11 h 102"/>
                  <a:gd name="T86" fmla="*/ 38 w 176"/>
                  <a:gd name="T87" fmla="*/ 11 h 102"/>
                  <a:gd name="T88" fmla="*/ 35 w 176"/>
                  <a:gd name="T89" fmla="*/ 14 h 102"/>
                  <a:gd name="T90" fmla="*/ 28 w 176"/>
                  <a:gd name="T91" fmla="*/ 14 h 102"/>
                  <a:gd name="T92" fmla="*/ 28 w 176"/>
                  <a:gd name="T93" fmla="*/ 7 h 102"/>
                  <a:gd name="T94" fmla="*/ 17 w 176"/>
                  <a:gd name="T95" fmla="*/ 3 h 102"/>
                  <a:gd name="T96" fmla="*/ 10 w 176"/>
                  <a:gd name="T97" fmla="*/ 3 h 102"/>
                  <a:gd name="T98" fmla="*/ 7 w 176"/>
                  <a:gd name="T99" fmla="*/ 0 h 102"/>
                  <a:gd name="T100" fmla="*/ 0 w 176"/>
                  <a:gd name="T101" fmla="*/ 0 h 102"/>
                  <a:gd name="T102" fmla="*/ 0 w 176"/>
                  <a:gd name="T103" fmla="*/ 7 h 102"/>
                  <a:gd name="T104" fmla="*/ 3 w 176"/>
                  <a:gd name="T105" fmla="*/ 25 h 102"/>
                  <a:gd name="T106" fmla="*/ 3 w 176"/>
                  <a:gd name="T107" fmla="*/ 28 h 102"/>
                  <a:gd name="T108" fmla="*/ 7 w 176"/>
                  <a:gd name="T109" fmla="*/ 35 h 102"/>
                  <a:gd name="T110" fmla="*/ 17 w 176"/>
                  <a:gd name="T111" fmla="*/ 3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0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1" cy="109"/>
              </a:xfrm>
              <a:custGeom>
                <a:avLst/>
                <a:gdLst>
                  <a:gd name="T0" fmla="*/ 21 w 91"/>
                  <a:gd name="T1" fmla="*/ 35 h 109"/>
                  <a:gd name="T2" fmla="*/ 28 w 91"/>
                  <a:gd name="T3" fmla="*/ 42 h 109"/>
                  <a:gd name="T4" fmla="*/ 28 w 91"/>
                  <a:gd name="T5" fmla="*/ 46 h 109"/>
                  <a:gd name="T6" fmla="*/ 49 w 91"/>
                  <a:gd name="T7" fmla="*/ 71 h 109"/>
                  <a:gd name="T8" fmla="*/ 59 w 91"/>
                  <a:gd name="T9" fmla="*/ 78 h 109"/>
                  <a:gd name="T10" fmla="*/ 66 w 91"/>
                  <a:gd name="T11" fmla="*/ 81 h 109"/>
                  <a:gd name="T12" fmla="*/ 73 w 91"/>
                  <a:gd name="T13" fmla="*/ 81 h 109"/>
                  <a:gd name="T14" fmla="*/ 77 w 91"/>
                  <a:gd name="T15" fmla="*/ 92 h 109"/>
                  <a:gd name="T16" fmla="*/ 81 w 91"/>
                  <a:gd name="T17" fmla="*/ 99 h 109"/>
                  <a:gd name="T18" fmla="*/ 81 w 91"/>
                  <a:gd name="T19" fmla="*/ 106 h 109"/>
                  <a:gd name="T20" fmla="*/ 84 w 91"/>
                  <a:gd name="T21" fmla="*/ 106 h 109"/>
                  <a:gd name="T22" fmla="*/ 88 w 91"/>
                  <a:gd name="T23" fmla="*/ 99 h 109"/>
                  <a:gd name="T24" fmla="*/ 91 w 91"/>
                  <a:gd name="T25" fmla="*/ 95 h 109"/>
                  <a:gd name="T26" fmla="*/ 84 w 91"/>
                  <a:gd name="T27" fmla="*/ 78 h 109"/>
                  <a:gd name="T28" fmla="*/ 88 w 91"/>
                  <a:gd name="T29" fmla="*/ 63 h 109"/>
                  <a:gd name="T30" fmla="*/ 91 w 91"/>
                  <a:gd name="T31" fmla="*/ 49 h 109"/>
                  <a:gd name="T32" fmla="*/ 91 w 91"/>
                  <a:gd name="T33" fmla="*/ 39 h 109"/>
                  <a:gd name="T34" fmla="*/ 88 w 91"/>
                  <a:gd name="T35" fmla="*/ 28 h 109"/>
                  <a:gd name="T36" fmla="*/ 84 w 91"/>
                  <a:gd name="T37" fmla="*/ 28 h 109"/>
                  <a:gd name="T38" fmla="*/ 81 w 91"/>
                  <a:gd name="T39" fmla="*/ 32 h 109"/>
                  <a:gd name="T40" fmla="*/ 77 w 91"/>
                  <a:gd name="T41" fmla="*/ 35 h 109"/>
                  <a:gd name="T42" fmla="*/ 70 w 91"/>
                  <a:gd name="T43" fmla="*/ 49 h 109"/>
                  <a:gd name="T44" fmla="*/ 66 w 91"/>
                  <a:gd name="T45" fmla="*/ 46 h 109"/>
                  <a:gd name="T46" fmla="*/ 59 w 91"/>
                  <a:gd name="T47" fmla="*/ 35 h 109"/>
                  <a:gd name="T48" fmla="*/ 59 w 91"/>
                  <a:gd name="T49" fmla="*/ 21 h 109"/>
                  <a:gd name="T50" fmla="*/ 59 w 91"/>
                  <a:gd name="T51" fmla="*/ 14 h 109"/>
                  <a:gd name="T52" fmla="*/ 49 w 91"/>
                  <a:gd name="T53" fmla="*/ 11 h 109"/>
                  <a:gd name="T54" fmla="*/ 45 w 91"/>
                  <a:gd name="T55" fmla="*/ 14 h 109"/>
                  <a:gd name="T56" fmla="*/ 42 w 91"/>
                  <a:gd name="T57" fmla="*/ 21 h 109"/>
                  <a:gd name="T58" fmla="*/ 42 w 91"/>
                  <a:gd name="T59" fmla="*/ 28 h 109"/>
                  <a:gd name="T60" fmla="*/ 35 w 91"/>
                  <a:gd name="T61" fmla="*/ 25 h 109"/>
                  <a:gd name="T62" fmla="*/ 31 w 91"/>
                  <a:gd name="T63" fmla="*/ 18 h 109"/>
                  <a:gd name="T64" fmla="*/ 28 w 91"/>
                  <a:gd name="T65" fmla="*/ 11 h 109"/>
                  <a:gd name="T66" fmla="*/ 21 w 91"/>
                  <a:gd name="T67" fmla="*/ 4 h 109"/>
                  <a:gd name="T68" fmla="*/ 10 w 91"/>
                  <a:gd name="T69" fmla="*/ 0 h 109"/>
                  <a:gd name="T70" fmla="*/ 7 w 91"/>
                  <a:gd name="T71" fmla="*/ 0 h 109"/>
                  <a:gd name="T72" fmla="*/ 0 w 91"/>
                  <a:gd name="T73" fmla="*/ 11 h 109"/>
                  <a:gd name="T74" fmla="*/ 3 w 91"/>
                  <a:gd name="T75" fmla="*/ 21 h 109"/>
                  <a:gd name="T76" fmla="*/ 14 w 91"/>
                  <a:gd name="T77" fmla="*/ 28 h 109"/>
                  <a:gd name="T78" fmla="*/ 14 w 91"/>
                  <a:gd name="T79" fmla="*/ 3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1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7" cy="63"/>
              </a:xfrm>
              <a:custGeom>
                <a:avLst/>
                <a:gdLst>
                  <a:gd name="T0" fmla="*/ 42 w 42"/>
                  <a:gd name="T1" fmla="*/ 42 h 56"/>
                  <a:gd name="T2" fmla="*/ 17 w 42"/>
                  <a:gd name="T3" fmla="*/ 0 h 56"/>
                  <a:gd name="T4" fmla="*/ 17 w 42"/>
                  <a:gd name="T5" fmla="*/ 0 h 56"/>
                  <a:gd name="T6" fmla="*/ 14 w 42"/>
                  <a:gd name="T7" fmla="*/ 0 h 56"/>
                  <a:gd name="T8" fmla="*/ 10 w 42"/>
                  <a:gd name="T9" fmla="*/ 3 h 56"/>
                  <a:gd name="T10" fmla="*/ 7 w 42"/>
                  <a:gd name="T11" fmla="*/ 7 h 56"/>
                  <a:gd name="T12" fmla="*/ 3 w 42"/>
                  <a:gd name="T13" fmla="*/ 14 h 56"/>
                  <a:gd name="T14" fmla="*/ 3 w 42"/>
                  <a:gd name="T15" fmla="*/ 25 h 56"/>
                  <a:gd name="T16" fmla="*/ 0 w 42"/>
                  <a:gd name="T17" fmla="*/ 49 h 56"/>
                  <a:gd name="T18" fmla="*/ 3 w 42"/>
                  <a:gd name="T19" fmla="*/ 49 h 56"/>
                  <a:gd name="T20" fmla="*/ 7 w 42"/>
                  <a:gd name="T21" fmla="*/ 53 h 56"/>
                  <a:gd name="T22" fmla="*/ 10 w 42"/>
                  <a:gd name="T23" fmla="*/ 53 h 56"/>
                  <a:gd name="T24" fmla="*/ 17 w 42"/>
                  <a:gd name="T25" fmla="*/ 56 h 56"/>
                  <a:gd name="T26" fmla="*/ 24 w 42"/>
                  <a:gd name="T27" fmla="*/ 56 h 56"/>
                  <a:gd name="T28" fmla="*/ 31 w 42"/>
                  <a:gd name="T29" fmla="*/ 56 h 56"/>
                  <a:gd name="T30" fmla="*/ 35 w 42"/>
                  <a:gd name="T31" fmla="*/ 53 h 56"/>
                  <a:gd name="T32" fmla="*/ 38 w 42"/>
                  <a:gd name="T33" fmla="*/ 49 h 56"/>
                  <a:gd name="T34" fmla="*/ 42 w 42"/>
                  <a:gd name="T35" fmla="*/ 4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2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83" cy="155"/>
              </a:xfrm>
              <a:custGeom>
                <a:avLst/>
                <a:gdLst>
                  <a:gd name="T0" fmla="*/ 3 w 74"/>
                  <a:gd name="T1" fmla="*/ 88 h 155"/>
                  <a:gd name="T2" fmla="*/ 10 w 74"/>
                  <a:gd name="T3" fmla="*/ 88 h 155"/>
                  <a:gd name="T4" fmla="*/ 14 w 74"/>
                  <a:gd name="T5" fmla="*/ 96 h 155"/>
                  <a:gd name="T6" fmla="*/ 17 w 74"/>
                  <a:gd name="T7" fmla="*/ 103 h 155"/>
                  <a:gd name="T8" fmla="*/ 17 w 74"/>
                  <a:gd name="T9" fmla="*/ 110 h 155"/>
                  <a:gd name="T10" fmla="*/ 14 w 74"/>
                  <a:gd name="T11" fmla="*/ 117 h 155"/>
                  <a:gd name="T12" fmla="*/ 10 w 74"/>
                  <a:gd name="T13" fmla="*/ 117 h 155"/>
                  <a:gd name="T14" fmla="*/ 10 w 74"/>
                  <a:gd name="T15" fmla="*/ 127 h 155"/>
                  <a:gd name="T16" fmla="*/ 14 w 74"/>
                  <a:gd name="T17" fmla="*/ 134 h 155"/>
                  <a:gd name="T18" fmla="*/ 10 w 74"/>
                  <a:gd name="T19" fmla="*/ 141 h 155"/>
                  <a:gd name="T20" fmla="*/ 17 w 74"/>
                  <a:gd name="T21" fmla="*/ 152 h 155"/>
                  <a:gd name="T22" fmla="*/ 28 w 74"/>
                  <a:gd name="T23" fmla="*/ 155 h 155"/>
                  <a:gd name="T24" fmla="*/ 35 w 74"/>
                  <a:gd name="T25" fmla="*/ 155 h 155"/>
                  <a:gd name="T26" fmla="*/ 38 w 74"/>
                  <a:gd name="T27" fmla="*/ 155 h 155"/>
                  <a:gd name="T28" fmla="*/ 45 w 74"/>
                  <a:gd name="T29" fmla="*/ 152 h 155"/>
                  <a:gd name="T30" fmla="*/ 52 w 74"/>
                  <a:gd name="T31" fmla="*/ 141 h 155"/>
                  <a:gd name="T32" fmla="*/ 56 w 74"/>
                  <a:gd name="T33" fmla="*/ 138 h 155"/>
                  <a:gd name="T34" fmla="*/ 59 w 74"/>
                  <a:gd name="T35" fmla="*/ 124 h 155"/>
                  <a:gd name="T36" fmla="*/ 67 w 74"/>
                  <a:gd name="T37" fmla="*/ 117 h 155"/>
                  <a:gd name="T38" fmla="*/ 70 w 74"/>
                  <a:gd name="T39" fmla="*/ 110 h 155"/>
                  <a:gd name="T40" fmla="*/ 74 w 74"/>
                  <a:gd name="T41" fmla="*/ 88 h 155"/>
                  <a:gd name="T42" fmla="*/ 67 w 74"/>
                  <a:gd name="T43" fmla="*/ 85 h 155"/>
                  <a:gd name="T44" fmla="*/ 59 w 74"/>
                  <a:gd name="T45" fmla="*/ 85 h 155"/>
                  <a:gd name="T46" fmla="*/ 56 w 74"/>
                  <a:gd name="T47" fmla="*/ 85 h 155"/>
                  <a:gd name="T48" fmla="*/ 52 w 74"/>
                  <a:gd name="T49" fmla="*/ 85 h 155"/>
                  <a:gd name="T50" fmla="*/ 56 w 74"/>
                  <a:gd name="T51" fmla="*/ 78 h 155"/>
                  <a:gd name="T52" fmla="*/ 59 w 74"/>
                  <a:gd name="T53" fmla="*/ 78 h 155"/>
                  <a:gd name="T54" fmla="*/ 59 w 74"/>
                  <a:gd name="T55" fmla="*/ 67 h 155"/>
                  <a:gd name="T56" fmla="*/ 59 w 74"/>
                  <a:gd name="T57" fmla="*/ 60 h 155"/>
                  <a:gd name="T58" fmla="*/ 56 w 74"/>
                  <a:gd name="T59" fmla="*/ 46 h 155"/>
                  <a:gd name="T60" fmla="*/ 45 w 74"/>
                  <a:gd name="T61" fmla="*/ 32 h 155"/>
                  <a:gd name="T62" fmla="*/ 42 w 74"/>
                  <a:gd name="T63" fmla="*/ 29 h 155"/>
                  <a:gd name="T64" fmla="*/ 35 w 74"/>
                  <a:gd name="T65" fmla="*/ 18 h 155"/>
                  <a:gd name="T66" fmla="*/ 28 w 74"/>
                  <a:gd name="T67" fmla="*/ 15 h 155"/>
                  <a:gd name="T68" fmla="*/ 24 w 74"/>
                  <a:gd name="T69" fmla="*/ 11 h 155"/>
                  <a:gd name="T70" fmla="*/ 21 w 74"/>
                  <a:gd name="T71" fmla="*/ 4 h 155"/>
                  <a:gd name="T72" fmla="*/ 17 w 74"/>
                  <a:gd name="T73" fmla="*/ 0 h 155"/>
                  <a:gd name="T74" fmla="*/ 10 w 74"/>
                  <a:gd name="T75" fmla="*/ 4 h 155"/>
                  <a:gd name="T76" fmla="*/ 10 w 74"/>
                  <a:gd name="T77" fmla="*/ 7 h 155"/>
                  <a:gd name="T78" fmla="*/ 14 w 74"/>
                  <a:gd name="T79" fmla="*/ 15 h 155"/>
                  <a:gd name="T80" fmla="*/ 10 w 74"/>
                  <a:gd name="T81" fmla="*/ 22 h 155"/>
                  <a:gd name="T82" fmla="*/ 7 w 74"/>
                  <a:gd name="T83" fmla="*/ 29 h 155"/>
                  <a:gd name="T84" fmla="*/ 3 w 74"/>
                  <a:gd name="T85" fmla="*/ 43 h 155"/>
                  <a:gd name="T86" fmla="*/ 3 w 74"/>
                  <a:gd name="T87" fmla="*/ 60 h 155"/>
                  <a:gd name="T88" fmla="*/ 0 w 74"/>
                  <a:gd name="T89" fmla="*/ 64 h 155"/>
                  <a:gd name="T90" fmla="*/ 0 w 74"/>
                  <a:gd name="T91" fmla="*/ 67 h 155"/>
                  <a:gd name="T92" fmla="*/ 7 w 74"/>
                  <a:gd name="T93" fmla="*/ 81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3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>
                  <a:gd name="T0" fmla="*/ 25 w 53"/>
                  <a:gd name="T1" fmla="*/ 46 h 46"/>
                  <a:gd name="T2" fmla="*/ 29 w 53"/>
                  <a:gd name="T3" fmla="*/ 46 h 46"/>
                  <a:gd name="T4" fmla="*/ 32 w 53"/>
                  <a:gd name="T5" fmla="*/ 46 h 46"/>
                  <a:gd name="T6" fmla="*/ 39 w 53"/>
                  <a:gd name="T7" fmla="*/ 46 h 46"/>
                  <a:gd name="T8" fmla="*/ 43 w 53"/>
                  <a:gd name="T9" fmla="*/ 42 h 46"/>
                  <a:gd name="T10" fmla="*/ 50 w 53"/>
                  <a:gd name="T11" fmla="*/ 46 h 46"/>
                  <a:gd name="T12" fmla="*/ 53 w 53"/>
                  <a:gd name="T13" fmla="*/ 46 h 46"/>
                  <a:gd name="T14" fmla="*/ 53 w 53"/>
                  <a:gd name="T15" fmla="*/ 46 h 46"/>
                  <a:gd name="T16" fmla="*/ 50 w 53"/>
                  <a:gd name="T17" fmla="*/ 39 h 46"/>
                  <a:gd name="T18" fmla="*/ 50 w 53"/>
                  <a:gd name="T19" fmla="*/ 32 h 46"/>
                  <a:gd name="T20" fmla="*/ 46 w 53"/>
                  <a:gd name="T21" fmla="*/ 24 h 46"/>
                  <a:gd name="T22" fmla="*/ 43 w 53"/>
                  <a:gd name="T23" fmla="*/ 21 h 46"/>
                  <a:gd name="T24" fmla="*/ 43 w 53"/>
                  <a:gd name="T25" fmla="*/ 21 h 46"/>
                  <a:gd name="T26" fmla="*/ 43 w 53"/>
                  <a:gd name="T27" fmla="*/ 14 h 46"/>
                  <a:gd name="T28" fmla="*/ 39 w 53"/>
                  <a:gd name="T29" fmla="*/ 7 h 46"/>
                  <a:gd name="T30" fmla="*/ 36 w 53"/>
                  <a:gd name="T31" fmla="*/ 3 h 46"/>
                  <a:gd name="T32" fmla="*/ 32 w 53"/>
                  <a:gd name="T33" fmla="*/ 0 h 46"/>
                  <a:gd name="T34" fmla="*/ 29 w 53"/>
                  <a:gd name="T35" fmla="*/ 0 h 46"/>
                  <a:gd name="T36" fmla="*/ 25 w 53"/>
                  <a:gd name="T37" fmla="*/ 17 h 46"/>
                  <a:gd name="T38" fmla="*/ 25 w 53"/>
                  <a:gd name="T39" fmla="*/ 17 h 46"/>
                  <a:gd name="T40" fmla="*/ 22 w 53"/>
                  <a:gd name="T41" fmla="*/ 17 h 46"/>
                  <a:gd name="T42" fmla="*/ 15 w 53"/>
                  <a:gd name="T43" fmla="*/ 17 h 46"/>
                  <a:gd name="T44" fmla="*/ 11 w 53"/>
                  <a:gd name="T45" fmla="*/ 21 h 46"/>
                  <a:gd name="T46" fmla="*/ 8 w 53"/>
                  <a:gd name="T47" fmla="*/ 24 h 46"/>
                  <a:gd name="T48" fmla="*/ 8 w 53"/>
                  <a:gd name="T49" fmla="*/ 24 h 46"/>
                  <a:gd name="T50" fmla="*/ 8 w 53"/>
                  <a:gd name="T51" fmla="*/ 24 h 46"/>
                  <a:gd name="T52" fmla="*/ 4 w 53"/>
                  <a:gd name="T53" fmla="*/ 24 h 46"/>
                  <a:gd name="T54" fmla="*/ 0 w 53"/>
                  <a:gd name="T55" fmla="*/ 28 h 46"/>
                  <a:gd name="T56" fmla="*/ 0 w 53"/>
                  <a:gd name="T57" fmla="*/ 32 h 46"/>
                  <a:gd name="T58" fmla="*/ 0 w 53"/>
                  <a:gd name="T59" fmla="*/ 39 h 46"/>
                  <a:gd name="T60" fmla="*/ 0 w 53"/>
                  <a:gd name="T61" fmla="*/ 39 h 46"/>
                  <a:gd name="T62" fmla="*/ 8 w 53"/>
                  <a:gd name="T63" fmla="*/ 42 h 46"/>
                  <a:gd name="T64" fmla="*/ 15 w 53"/>
                  <a:gd name="T65" fmla="*/ 46 h 46"/>
                  <a:gd name="T66" fmla="*/ 25 w 53"/>
                  <a:gd name="T6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4" name="Freeform 368"/>
              <p:cNvSpPr>
                <a:spLocks/>
              </p:cNvSpPr>
              <p:nvPr userDrawn="1"/>
            </p:nvSpPr>
            <p:spPr bwMode="gray">
              <a:xfrm>
                <a:off x="1033" y="-2822"/>
                <a:ext cx="35" cy="21"/>
              </a:xfrm>
              <a:custGeom>
                <a:avLst/>
                <a:gdLst>
                  <a:gd name="T0" fmla="*/ 32 w 35"/>
                  <a:gd name="T1" fmla="*/ 18 h 21"/>
                  <a:gd name="T2" fmla="*/ 28 w 35"/>
                  <a:gd name="T3" fmla="*/ 11 h 21"/>
                  <a:gd name="T4" fmla="*/ 21 w 35"/>
                  <a:gd name="T5" fmla="*/ 7 h 21"/>
                  <a:gd name="T6" fmla="*/ 18 w 35"/>
                  <a:gd name="T7" fmla="*/ 4 h 21"/>
                  <a:gd name="T8" fmla="*/ 14 w 35"/>
                  <a:gd name="T9" fmla="*/ 4 h 21"/>
                  <a:gd name="T10" fmla="*/ 14 w 35"/>
                  <a:gd name="T11" fmla="*/ 4 h 21"/>
                  <a:gd name="T12" fmla="*/ 11 w 35"/>
                  <a:gd name="T13" fmla="*/ 0 h 21"/>
                  <a:gd name="T14" fmla="*/ 7 w 35"/>
                  <a:gd name="T15" fmla="*/ 0 h 21"/>
                  <a:gd name="T16" fmla="*/ 4 w 35"/>
                  <a:gd name="T17" fmla="*/ 0 h 21"/>
                  <a:gd name="T18" fmla="*/ 0 w 35"/>
                  <a:gd name="T19" fmla="*/ 4 h 21"/>
                  <a:gd name="T20" fmla="*/ 0 w 35"/>
                  <a:gd name="T21" fmla="*/ 7 h 21"/>
                  <a:gd name="T22" fmla="*/ 0 w 35"/>
                  <a:gd name="T23" fmla="*/ 7 h 21"/>
                  <a:gd name="T24" fmla="*/ 0 w 35"/>
                  <a:gd name="T25" fmla="*/ 11 h 21"/>
                  <a:gd name="T26" fmla="*/ 4 w 35"/>
                  <a:gd name="T27" fmla="*/ 14 h 21"/>
                  <a:gd name="T28" fmla="*/ 11 w 35"/>
                  <a:gd name="T29" fmla="*/ 18 h 21"/>
                  <a:gd name="T30" fmla="*/ 14 w 35"/>
                  <a:gd name="T31" fmla="*/ 18 h 21"/>
                  <a:gd name="T32" fmla="*/ 14 w 35"/>
                  <a:gd name="T33" fmla="*/ 18 h 21"/>
                  <a:gd name="T34" fmla="*/ 21 w 35"/>
                  <a:gd name="T35" fmla="*/ 21 h 21"/>
                  <a:gd name="T36" fmla="*/ 25 w 35"/>
                  <a:gd name="T37" fmla="*/ 21 h 21"/>
                  <a:gd name="T38" fmla="*/ 28 w 35"/>
                  <a:gd name="T39" fmla="*/ 21 h 21"/>
                  <a:gd name="T40" fmla="*/ 32 w 35"/>
                  <a:gd name="T41" fmla="*/ 21 h 21"/>
                  <a:gd name="T42" fmla="*/ 35 w 35"/>
                  <a:gd name="T43" fmla="*/ 21 h 21"/>
                  <a:gd name="T44" fmla="*/ 32 w 35"/>
                  <a:gd name="T45" fmla="*/ 1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5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>
                  <a:gd name="T0" fmla="*/ 10 w 18"/>
                  <a:gd name="T1" fmla="*/ 18 h 18"/>
                  <a:gd name="T2" fmla="*/ 14 w 18"/>
                  <a:gd name="T3" fmla="*/ 18 h 18"/>
                  <a:gd name="T4" fmla="*/ 18 w 18"/>
                  <a:gd name="T5" fmla="*/ 14 h 18"/>
                  <a:gd name="T6" fmla="*/ 18 w 18"/>
                  <a:gd name="T7" fmla="*/ 7 h 18"/>
                  <a:gd name="T8" fmla="*/ 18 w 18"/>
                  <a:gd name="T9" fmla="*/ 4 h 18"/>
                  <a:gd name="T10" fmla="*/ 14 w 18"/>
                  <a:gd name="T11" fmla="*/ 0 h 18"/>
                  <a:gd name="T12" fmla="*/ 10 w 18"/>
                  <a:gd name="T13" fmla="*/ 0 h 18"/>
                  <a:gd name="T14" fmla="*/ 3 w 18"/>
                  <a:gd name="T15" fmla="*/ 0 h 18"/>
                  <a:gd name="T16" fmla="*/ 0 w 18"/>
                  <a:gd name="T17" fmla="*/ 4 h 18"/>
                  <a:gd name="T18" fmla="*/ 0 w 18"/>
                  <a:gd name="T19" fmla="*/ 7 h 18"/>
                  <a:gd name="T20" fmla="*/ 0 w 18"/>
                  <a:gd name="T21" fmla="*/ 14 h 18"/>
                  <a:gd name="T22" fmla="*/ 3 w 18"/>
                  <a:gd name="T23" fmla="*/ 18 h 18"/>
                  <a:gd name="T24" fmla="*/ 10 w 18"/>
                  <a:gd name="T2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6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>
                  <a:gd name="T0" fmla="*/ 0 w 21"/>
                  <a:gd name="T1" fmla="*/ 7 h 14"/>
                  <a:gd name="T2" fmla="*/ 4 w 21"/>
                  <a:gd name="T3" fmla="*/ 10 h 14"/>
                  <a:gd name="T4" fmla="*/ 7 w 21"/>
                  <a:gd name="T5" fmla="*/ 14 h 14"/>
                  <a:gd name="T6" fmla="*/ 11 w 21"/>
                  <a:gd name="T7" fmla="*/ 14 h 14"/>
                  <a:gd name="T8" fmla="*/ 14 w 21"/>
                  <a:gd name="T9" fmla="*/ 14 h 14"/>
                  <a:gd name="T10" fmla="*/ 18 w 21"/>
                  <a:gd name="T11" fmla="*/ 10 h 14"/>
                  <a:gd name="T12" fmla="*/ 21 w 21"/>
                  <a:gd name="T13" fmla="*/ 7 h 14"/>
                  <a:gd name="T14" fmla="*/ 18 w 21"/>
                  <a:gd name="T15" fmla="*/ 3 h 14"/>
                  <a:gd name="T16" fmla="*/ 14 w 21"/>
                  <a:gd name="T17" fmla="*/ 0 h 14"/>
                  <a:gd name="T18" fmla="*/ 11 w 21"/>
                  <a:gd name="T19" fmla="*/ 0 h 14"/>
                  <a:gd name="T20" fmla="*/ 4 w 21"/>
                  <a:gd name="T21" fmla="*/ 0 h 14"/>
                  <a:gd name="T22" fmla="*/ 0 w 21"/>
                  <a:gd name="T23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7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4" cy="2"/>
              </a:xfrm>
              <a:custGeom>
                <a:avLst/>
                <a:gdLst>
                  <a:gd name="T0" fmla="*/ 7 w 14"/>
                  <a:gd name="T1" fmla="*/ 7 h 7"/>
                  <a:gd name="T2" fmla="*/ 11 w 14"/>
                  <a:gd name="T3" fmla="*/ 7 h 7"/>
                  <a:gd name="T4" fmla="*/ 14 w 14"/>
                  <a:gd name="T5" fmla="*/ 3 h 7"/>
                  <a:gd name="T6" fmla="*/ 11 w 14"/>
                  <a:gd name="T7" fmla="*/ 0 h 7"/>
                  <a:gd name="T8" fmla="*/ 7 w 14"/>
                  <a:gd name="T9" fmla="*/ 0 h 7"/>
                  <a:gd name="T10" fmla="*/ 4 w 14"/>
                  <a:gd name="T11" fmla="*/ 0 h 7"/>
                  <a:gd name="T12" fmla="*/ 0 w 14"/>
                  <a:gd name="T13" fmla="*/ 3 h 7"/>
                  <a:gd name="T14" fmla="*/ 4 w 14"/>
                  <a:gd name="T15" fmla="*/ 7 h 7"/>
                  <a:gd name="T16" fmla="*/ 7 w 14"/>
                  <a:gd name="T1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8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9" cy="4"/>
              </a:xfrm>
              <a:custGeom>
                <a:avLst/>
                <a:gdLst>
                  <a:gd name="T0" fmla="*/ 0 w 18"/>
                  <a:gd name="T1" fmla="*/ 4 h 7"/>
                  <a:gd name="T2" fmla="*/ 4 w 18"/>
                  <a:gd name="T3" fmla="*/ 7 h 7"/>
                  <a:gd name="T4" fmla="*/ 11 w 18"/>
                  <a:gd name="T5" fmla="*/ 7 h 7"/>
                  <a:gd name="T6" fmla="*/ 14 w 18"/>
                  <a:gd name="T7" fmla="*/ 7 h 7"/>
                  <a:gd name="T8" fmla="*/ 18 w 18"/>
                  <a:gd name="T9" fmla="*/ 7 h 7"/>
                  <a:gd name="T10" fmla="*/ 18 w 18"/>
                  <a:gd name="T11" fmla="*/ 4 h 7"/>
                  <a:gd name="T12" fmla="*/ 14 w 18"/>
                  <a:gd name="T13" fmla="*/ 0 h 7"/>
                  <a:gd name="T14" fmla="*/ 11 w 18"/>
                  <a:gd name="T15" fmla="*/ 0 h 7"/>
                  <a:gd name="T16" fmla="*/ 4 w 18"/>
                  <a:gd name="T17" fmla="*/ 0 h 7"/>
                  <a:gd name="T18" fmla="*/ 0 w 18"/>
                  <a:gd name="T1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79" name="Freeform 373"/>
              <p:cNvSpPr>
                <a:spLocks/>
              </p:cNvSpPr>
              <p:nvPr userDrawn="1"/>
            </p:nvSpPr>
            <p:spPr bwMode="gray">
              <a:xfrm>
                <a:off x="1266" y="-2571"/>
                <a:ext cx="63" cy="67"/>
              </a:xfrm>
              <a:custGeom>
                <a:avLst/>
                <a:gdLst>
                  <a:gd name="T0" fmla="*/ 14 w 63"/>
                  <a:gd name="T1" fmla="*/ 39 h 46"/>
                  <a:gd name="T2" fmla="*/ 14 w 63"/>
                  <a:gd name="T3" fmla="*/ 42 h 46"/>
                  <a:gd name="T4" fmla="*/ 17 w 63"/>
                  <a:gd name="T5" fmla="*/ 46 h 46"/>
                  <a:gd name="T6" fmla="*/ 21 w 63"/>
                  <a:gd name="T7" fmla="*/ 46 h 46"/>
                  <a:gd name="T8" fmla="*/ 28 w 63"/>
                  <a:gd name="T9" fmla="*/ 46 h 46"/>
                  <a:gd name="T10" fmla="*/ 63 w 63"/>
                  <a:gd name="T11" fmla="*/ 42 h 46"/>
                  <a:gd name="T12" fmla="*/ 63 w 63"/>
                  <a:gd name="T13" fmla="*/ 35 h 46"/>
                  <a:gd name="T14" fmla="*/ 63 w 63"/>
                  <a:gd name="T15" fmla="*/ 35 h 46"/>
                  <a:gd name="T16" fmla="*/ 63 w 63"/>
                  <a:gd name="T17" fmla="*/ 28 h 46"/>
                  <a:gd name="T18" fmla="*/ 60 w 63"/>
                  <a:gd name="T19" fmla="*/ 21 h 46"/>
                  <a:gd name="T20" fmla="*/ 60 w 63"/>
                  <a:gd name="T21" fmla="*/ 14 h 46"/>
                  <a:gd name="T22" fmla="*/ 60 w 63"/>
                  <a:gd name="T23" fmla="*/ 7 h 46"/>
                  <a:gd name="T24" fmla="*/ 56 w 63"/>
                  <a:gd name="T25" fmla="*/ 4 h 46"/>
                  <a:gd name="T26" fmla="*/ 53 w 63"/>
                  <a:gd name="T27" fmla="*/ 0 h 46"/>
                  <a:gd name="T28" fmla="*/ 49 w 63"/>
                  <a:gd name="T29" fmla="*/ 0 h 46"/>
                  <a:gd name="T30" fmla="*/ 42 w 63"/>
                  <a:gd name="T31" fmla="*/ 0 h 46"/>
                  <a:gd name="T32" fmla="*/ 35 w 63"/>
                  <a:gd name="T33" fmla="*/ 0 h 46"/>
                  <a:gd name="T34" fmla="*/ 17 w 63"/>
                  <a:gd name="T35" fmla="*/ 0 h 46"/>
                  <a:gd name="T36" fmla="*/ 14 w 63"/>
                  <a:gd name="T37" fmla="*/ 0 h 46"/>
                  <a:gd name="T38" fmla="*/ 14 w 63"/>
                  <a:gd name="T39" fmla="*/ 0 h 46"/>
                  <a:gd name="T40" fmla="*/ 7 w 63"/>
                  <a:gd name="T41" fmla="*/ 0 h 46"/>
                  <a:gd name="T42" fmla="*/ 3 w 63"/>
                  <a:gd name="T43" fmla="*/ 4 h 46"/>
                  <a:gd name="T44" fmla="*/ 3 w 63"/>
                  <a:gd name="T45" fmla="*/ 7 h 46"/>
                  <a:gd name="T46" fmla="*/ 0 w 63"/>
                  <a:gd name="T47" fmla="*/ 14 h 46"/>
                  <a:gd name="T48" fmla="*/ 0 w 63"/>
                  <a:gd name="T49" fmla="*/ 14 h 46"/>
                  <a:gd name="T50" fmla="*/ 0 w 63"/>
                  <a:gd name="T51" fmla="*/ 18 h 46"/>
                  <a:gd name="T52" fmla="*/ 0 w 63"/>
                  <a:gd name="T53" fmla="*/ 25 h 46"/>
                  <a:gd name="T54" fmla="*/ 0 w 63"/>
                  <a:gd name="T55" fmla="*/ 28 h 46"/>
                  <a:gd name="T56" fmla="*/ 3 w 63"/>
                  <a:gd name="T57" fmla="*/ 35 h 46"/>
                  <a:gd name="T58" fmla="*/ 7 w 63"/>
                  <a:gd name="T59" fmla="*/ 39 h 46"/>
                  <a:gd name="T60" fmla="*/ 14 w 63"/>
                  <a:gd name="T61" fmla="*/ 39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80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>
                  <a:gd name="T0" fmla="*/ 25 w 25"/>
                  <a:gd name="T1" fmla="*/ 24 h 31"/>
                  <a:gd name="T2" fmla="*/ 25 w 25"/>
                  <a:gd name="T3" fmla="*/ 24 h 31"/>
                  <a:gd name="T4" fmla="*/ 25 w 25"/>
                  <a:gd name="T5" fmla="*/ 21 h 31"/>
                  <a:gd name="T6" fmla="*/ 25 w 25"/>
                  <a:gd name="T7" fmla="*/ 14 h 31"/>
                  <a:gd name="T8" fmla="*/ 25 w 25"/>
                  <a:gd name="T9" fmla="*/ 10 h 31"/>
                  <a:gd name="T10" fmla="*/ 25 w 25"/>
                  <a:gd name="T11" fmla="*/ 7 h 31"/>
                  <a:gd name="T12" fmla="*/ 22 w 25"/>
                  <a:gd name="T13" fmla="*/ 0 h 31"/>
                  <a:gd name="T14" fmla="*/ 18 w 25"/>
                  <a:gd name="T15" fmla="*/ 0 h 31"/>
                  <a:gd name="T16" fmla="*/ 11 w 25"/>
                  <a:gd name="T17" fmla="*/ 0 h 31"/>
                  <a:gd name="T18" fmla="*/ 11 w 25"/>
                  <a:gd name="T19" fmla="*/ 0 h 31"/>
                  <a:gd name="T20" fmla="*/ 8 w 25"/>
                  <a:gd name="T21" fmla="*/ 0 h 31"/>
                  <a:gd name="T22" fmla="*/ 4 w 25"/>
                  <a:gd name="T23" fmla="*/ 0 h 31"/>
                  <a:gd name="T24" fmla="*/ 4 w 25"/>
                  <a:gd name="T25" fmla="*/ 0 h 31"/>
                  <a:gd name="T26" fmla="*/ 0 w 25"/>
                  <a:gd name="T27" fmla="*/ 7 h 31"/>
                  <a:gd name="T28" fmla="*/ 0 w 25"/>
                  <a:gd name="T29" fmla="*/ 14 h 31"/>
                  <a:gd name="T30" fmla="*/ 0 w 25"/>
                  <a:gd name="T31" fmla="*/ 14 h 31"/>
                  <a:gd name="T32" fmla="*/ 0 w 25"/>
                  <a:gd name="T33" fmla="*/ 17 h 31"/>
                  <a:gd name="T34" fmla="*/ 0 w 25"/>
                  <a:gd name="T35" fmla="*/ 24 h 31"/>
                  <a:gd name="T36" fmla="*/ 4 w 25"/>
                  <a:gd name="T37" fmla="*/ 28 h 31"/>
                  <a:gd name="T38" fmla="*/ 8 w 25"/>
                  <a:gd name="T39" fmla="*/ 31 h 31"/>
                  <a:gd name="T40" fmla="*/ 8 w 25"/>
                  <a:gd name="T41" fmla="*/ 31 h 31"/>
                  <a:gd name="T42" fmla="*/ 11 w 25"/>
                  <a:gd name="T43" fmla="*/ 31 h 31"/>
                  <a:gd name="T44" fmla="*/ 15 w 25"/>
                  <a:gd name="T45" fmla="*/ 31 h 31"/>
                  <a:gd name="T46" fmla="*/ 22 w 25"/>
                  <a:gd name="T47" fmla="*/ 31 h 31"/>
                  <a:gd name="T48" fmla="*/ 25 w 25"/>
                  <a:gd name="T49" fmla="*/ 28 h 31"/>
                  <a:gd name="T50" fmla="*/ 25 w 25"/>
                  <a:gd name="T51" fmla="*/ 2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81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>
                  <a:gd name="T0" fmla="*/ 0 w 28"/>
                  <a:gd name="T1" fmla="*/ 4 h 7"/>
                  <a:gd name="T2" fmla="*/ 3 w 28"/>
                  <a:gd name="T3" fmla="*/ 4 h 7"/>
                  <a:gd name="T4" fmla="*/ 7 w 28"/>
                  <a:gd name="T5" fmla="*/ 7 h 7"/>
                  <a:gd name="T6" fmla="*/ 14 w 28"/>
                  <a:gd name="T7" fmla="*/ 7 h 7"/>
                  <a:gd name="T8" fmla="*/ 21 w 28"/>
                  <a:gd name="T9" fmla="*/ 7 h 7"/>
                  <a:gd name="T10" fmla="*/ 28 w 28"/>
                  <a:gd name="T11" fmla="*/ 4 h 7"/>
                  <a:gd name="T12" fmla="*/ 28 w 28"/>
                  <a:gd name="T13" fmla="*/ 4 h 7"/>
                  <a:gd name="T14" fmla="*/ 28 w 28"/>
                  <a:gd name="T15" fmla="*/ 0 h 7"/>
                  <a:gd name="T16" fmla="*/ 21 w 28"/>
                  <a:gd name="T17" fmla="*/ 0 h 7"/>
                  <a:gd name="T18" fmla="*/ 14 w 28"/>
                  <a:gd name="T19" fmla="*/ 0 h 7"/>
                  <a:gd name="T20" fmla="*/ 7 w 28"/>
                  <a:gd name="T21" fmla="*/ 0 h 7"/>
                  <a:gd name="T22" fmla="*/ 3 w 28"/>
                  <a:gd name="T23" fmla="*/ 0 h 7"/>
                  <a:gd name="T24" fmla="*/ 0 w 28"/>
                  <a:gd name="T2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82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8" cy="7"/>
              </a:xfrm>
              <a:custGeom>
                <a:avLst/>
                <a:gdLst>
                  <a:gd name="T0" fmla="*/ 7 w 11"/>
                  <a:gd name="T1" fmla="*/ 0 h 29"/>
                  <a:gd name="T2" fmla="*/ 4 w 11"/>
                  <a:gd name="T3" fmla="*/ 0 h 29"/>
                  <a:gd name="T4" fmla="*/ 0 w 11"/>
                  <a:gd name="T5" fmla="*/ 8 h 29"/>
                  <a:gd name="T6" fmla="*/ 0 w 11"/>
                  <a:gd name="T7" fmla="*/ 15 h 29"/>
                  <a:gd name="T8" fmla="*/ 0 w 11"/>
                  <a:gd name="T9" fmla="*/ 22 h 29"/>
                  <a:gd name="T10" fmla="*/ 4 w 11"/>
                  <a:gd name="T11" fmla="*/ 25 h 29"/>
                  <a:gd name="T12" fmla="*/ 7 w 11"/>
                  <a:gd name="T13" fmla="*/ 29 h 29"/>
                  <a:gd name="T14" fmla="*/ 7 w 11"/>
                  <a:gd name="T15" fmla="*/ 25 h 29"/>
                  <a:gd name="T16" fmla="*/ 11 w 11"/>
                  <a:gd name="T17" fmla="*/ 22 h 29"/>
                  <a:gd name="T18" fmla="*/ 11 w 11"/>
                  <a:gd name="T19" fmla="*/ 15 h 29"/>
                  <a:gd name="T20" fmla="*/ 11 w 11"/>
                  <a:gd name="T21" fmla="*/ 8 h 29"/>
                  <a:gd name="T22" fmla="*/ 7 w 11"/>
                  <a:gd name="T23" fmla="*/ 0 h 29"/>
                  <a:gd name="T24" fmla="*/ 7 w 11"/>
                  <a:gd name="T2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83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24" cy="21"/>
              </a:xfrm>
              <a:custGeom>
                <a:avLst/>
                <a:gdLst>
                  <a:gd name="T0" fmla="*/ 8 w 18"/>
                  <a:gd name="T1" fmla="*/ 0 h 21"/>
                  <a:gd name="T2" fmla="*/ 4 w 18"/>
                  <a:gd name="T3" fmla="*/ 4 h 21"/>
                  <a:gd name="T4" fmla="*/ 0 w 18"/>
                  <a:gd name="T5" fmla="*/ 7 h 21"/>
                  <a:gd name="T6" fmla="*/ 0 w 18"/>
                  <a:gd name="T7" fmla="*/ 11 h 21"/>
                  <a:gd name="T8" fmla="*/ 0 w 18"/>
                  <a:gd name="T9" fmla="*/ 18 h 21"/>
                  <a:gd name="T10" fmla="*/ 4 w 18"/>
                  <a:gd name="T11" fmla="*/ 21 h 21"/>
                  <a:gd name="T12" fmla="*/ 8 w 18"/>
                  <a:gd name="T13" fmla="*/ 21 h 21"/>
                  <a:gd name="T14" fmla="*/ 11 w 18"/>
                  <a:gd name="T15" fmla="*/ 21 h 21"/>
                  <a:gd name="T16" fmla="*/ 15 w 18"/>
                  <a:gd name="T17" fmla="*/ 18 h 21"/>
                  <a:gd name="T18" fmla="*/ 18 w 18"/>
                  <a:gd name="T19" fmla="*/ 11 h 21"/>
                  <a:gd name="T20" fmla="*/ 15 w 18"/>
                  <a:gd name="T21" fmla="*/ 7 h 21"/>
                  <a:gd name="T22" fmla="*/ 11 w 18"/>
                  <a:gd name="T23" fmla="*/ 4 h 21"/>
                  <a:gd name="T24" fmla="*/ 8 w 18"/>
                  <a:gd name="T2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  <p:sp>
            <p:nvSpPr>
              <p:cNvPr id="184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>
                  <a:gd name="T0" fmla="*/ 42 w 243"/>
                  <a:gd name="T1" fmla="*/ 204 h 282"/>
                  <a:gd name="T2" fmla="*/ 42 w 243"/>
                  <a:gd name="T3" fmla="*/ 218 h 282"/>
                  <a:gd name="T4" fmla="*/ 42 w 243"/>
                  <a:gd name="T5" fmla="*/ 229 h 282"/>
                  <a:gd name="T6" fmla="*/ 28 w 243"/>
                  <a:gd name="T7" fmla="*/ 218 h 282"/>
                  <a:gd name="T8" fmla="*/ 21 w 243"/>
                  <a:gd name="T9" fmla="*/ 225 h 282"/>
                  <a:gd name="T10" fmla="*/ 10 w 243"/>
                  <a:gd name="T11" fmla="*/ 236 h 282"/>
                  <a:gd name="T12" fmla="*/ 10 w 243"/>
                  <a:gd name="T13" fmla="*/ 260 h 282"/>
                  <a:gd name="T14" fmla="*/ 35 w 243"/>
                  <a:gd name="T15" fmla="*/ 268 h 282"/>
                  <a:gd name="T16" fmla="*/ 49 w 243"/>
                  <a:gd name="T17" fmla="*/ 275 h 282"/>
                  <a:gd name="T18" fmla="*/ 70 w 243"/>
                  <a:gd name="T19" fmla="*/ 278 h 282"/>
                  <a:gd name="T20" fmla="*/ 81 w 243"/>
                  <a:gd name="T21" fmla="*/ 264 h 282"/>
                  <a:gd name="T22" fmla="*/ 84 w 243"/>
                  <a:gd name="T23" fmla="*/ 239 h 282"/>
                  <a:gd name="T24" fmla="*/ 106 w 243"/>
                  <a:gd name="T25" fmla="*/ 229 h 282"/>
                  <a:gd name="T26" fmla="*/ 116 w 243"/>
                  <a:gd name="T27" fmla="*/ 208 h 282"/>
                  <a:gd name="T28" fmla="*/ 120 w 243"/>
                  <a:gd name="T29" fmla="*/ 197 h 282"/>
                  <a:gd name="T30" fmla="*/ 113 w 243"/>
                  <a:gd name="T31" fmla="*/ 190 h 282"/>
                  <a:gd name="T32" fmla="*/ 127 w 243"/>
                  <a:gd name="T33" fmla="*/ 179 h 282"/>
                  <a:gd name="T34" fmla="*/ 155 w 243"/>
                  <a:gd name="T35" fmla="*/ 172 h 282"/>
                  <a:gd name="T36" fmla="*/ 162 w 243"/>
                  <a:gd name="T37" fmla="*/ 162 h 282"/>
                  <a:gd name="T38" fmla="*/ 180 w 243"/>
                  <a:gd name="T39" fmla="*/ 144 h 282"/>
                  <a:gd name="T40" fmla="*/ 208 w 243"/>
                  <a:gd name="T41" fmla="*/ 123 h 282"/>
                  <a:gd name="T42" fmla="*/ 225 w 243"/>
                  <a:gd name="T43" fmla="*/ 112 h 282"/>
                  <a:gd name="T44" fmla="*/ 218 w 243"/>
                  <a:gd name="T45" fmla="*/ 105 h 282"/>
                  <a:gd name="T46" fmla="*/ 204 w 243"/>
                  <a:gd name="T47" fmla="*/ 98 h 282"/>
                  <a:gd name="T48" fmla="*/ 211 w 243"/>
                  <a:gd name="T49" fmla="*/ 91 h 282"/>
                  <a:gd name="T50" fmla="*/ 211 w 243"/>
                  <a:gd name="T51" fmla="*/ 84 h 282"/>
                  <a:gd name="T52" fmla="*/ 243 w 243"/>
                  <a:gd name="T53" fmla="*/ 84 h 282"/>
                  <a:gd name="T54" fmla="*/ 232 w 243"/>
                  <a:gd name="T55" fmla="*/ 46 h 282"/>
                  <a:gd name="T56" fmla="*/ 225 w 243"/>
                  <a:gd name="T57" fmla="*/ 28 h 282"/>
                  <a:gd name="T58" fmla="*/ 201 w 243"/>
                  <a:gd name="T59" fmla="*/ 7 h 282"/>
                  <a:gd name="T60" fmla="*/ 183 w 243"/>
                  <a:gd name="T61" fmla="*/ 3 h 282"/>
                  <a:gd name="T62" fmla="*/ 141 w 243"/>
                  <a:gd name="T63" fmla="*/ 0 h 282"/>
                  <a:gd name="T64" fmla="*/ 116 w 243"/>
                  <a:gd name="T65" fmla="*/ 10 h 282"/>
                  <a:gd name="T66" fmla="*/ 95 w 243"/>
                  <a:gd name="T67" fmla="*/ 21 h 282"/>
                  <a:gd name="T68" fmla="*/ 74 w 243"/>
                  <a:gd name="T69" fmla="*/ 35 h 282"/>
                  <a:gd name="T70" fmla="*/ 56 w 243"/>
                  <a:gd name="T71" fmla="*/ 35 h 282"/>
                  <a:gd name="T72" fmla="*/ 49 w 243"/>
                  <a:gd name="T73" fmla="*/ 49 h 282"/>
                  <a:gd name="T74" fmla="*/ 56 w 243"/>
                  <a:gd name="T75" fmla="*/ 77 h 282"/>
                  <a:gd name="T76" fmla="*/ 67 w 243"/>
                  <a:gd name="T77" fmla="*/ 74 h 282"/>
                  <a:gd name="T78" fmla="*/ 88 w 243"/>
                  <a:gd name="T79" fmla="*/ 77 h 282"/>
                  <a:gd name="T80" fmla="*/ 141 w 243"/>
                  <a:gd name="T81" fmla="*/ 84 h 282"/>
                  <a:gd name="T82" fmla="*/ 130 w 243"/>
                  <a:gd name="T83" fmla="*/ 91 h 282"/>
                  <a:gd name="T84" fmla="*/ 109 w 243"/>
                  <a:gd name="T85" fmla="*/ 98 h 282"/>
                  <a:gd name="T86" fmla="*/ 88 w 243"/>
                  <a:gd name="T87" fmla="*/ 120 h 282"/>
                  <a:gd name="T88" fmla="*/ 84 w 243"/>
                  <a:gd name="T89" fmla="*/ 144 h 282"/>
                  <a:gd name="T90" fmla="*/ 74 w 243"/>
                  <a:gd name="T91" fmla="*/ 127 h 282"/>
                  <a:gd name="T92" fmla="*/ 60 w 243"/>
                  <a:gd name="T93" fmla="*/ 116 h 282"/>
                  <a:gd name="T94" fmla="*/ 60 w 243"/>
                  <a:gd name="T95" fmla="*/ 137 h 282"/>
                  <a:gd name="T96" fmla="*/ 53 w 243"/>
                  <a:gd name="T97" fmla="*/ 172 h 282"/>
                  <a:gd name="T98" fmla="*/ 70 w 243"/>
                  <a:gd name="T99" fmla="*/ 172 h 282"/>
                  <a:gd name="T100" fmla="*/ 56 w 243"/>
                  <a:gd name="T101" fmla="*/ 183 h 282"/>
                  <a:gd name="T102" fmla="*/ 42 w 243"/>
                  <a:gd name="T103" fmla="*/ 183 h 282"/>
                  <a:gd name="T104" fmla="*/ 28 w 243"/>
                  <a:gd name="T105" fmla="*/ 201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rgbClr val="1F5281"/>
                  </a:solidFill>
                  <a:latin typeface="Arial"/>
                </a:endParaRPr>
              </a:p>
            </p:txBody>
          </p:sp>
        </p:grpSp>
        <p:sp>
          <p:nvSpPr>
            <p:cNvPr id="146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>
                <a:gd name="T0" fmla="*/ 388 w 927"/>
                <a:gd name="T1" fmla="*/ 521 h 1067"/>
                <a:gd name="T2" fmla="*/ 377 w 927"/>
                <a:gd name="T3" fmla="*/ 595 h 1067"/>
                <a:gd name="T4" fmla="*/ 416 w 927"/>
                <a:gd name="T5" fmla="*/ 715 h 1067"/>
                <a:gd name="T6" fmla="*/ 409 w 927"/>
                <a:gd name="T7" fmla="*/ 859 h 1067"/>
                <a:gd name="T8" fmla="*/ 535 w 927"/>
                <a:gd name="T9" fmla="*/ 1057 h 1067"/>
                <a:gd name="T10" fmla="*/ 655 w 927"/>
                <a:gd name="T11" fmla="*/ 979 h 1067"/>
                <a:gd name="T12" fmla="*/ 698 w 927"/>
                <a:gd name="T13" fmla="*/ 916 h 1067"/>
                <a:gd name="T14" fmla="*/ 757 w 927"/>
                <a:gd name="T15" fmla="*/ 799 h 1067"/>
                <a:gd name="T16" fmla="*/ 757 w 927"/>
                <a:gd name="T17" fmla="*/ 662 h 1067"/>
                <a:gd name="T18" fmla="*/ 909 w 927"/>
                <a:gd name="T19" fmla="*/ 436 h 1067"/>
                <a:gd name="T20" fmla="*/ 810 w 927"/>
                <a:gd name="T21" fmla="*/ 384 h 1067"/>
                <a:gd name="T22" fmla="*/ 754 w 927"/>
                <a:gd name="T23" fmla="*/ 296 h 1067"/>
                <a:gd name="T24" fmla="*/ 659 w 927"/>
                <a:gd name="T25" fmla="*/ 105 h 1067"/>
                <a:gd name="T26" fmla="*/ 514 w 927"/>
                <a:gd name="T27" fmla="*/ 95 h 1067"/>
                <a:gd name="T28" fmla="*/ 416 w 927"/>
                <a:gd name="T29" fmla="*/ 74 h 1067"/>
                <a:gd name="T30" fmla="*/ 391 w 927"/>
                <a:gd name="T31" fmla="*/ 42 h 1067"/>
                <a:gd name="T32" fmla="*/ 296 w 927"/>
                <a:gd name="T33" fmla="*/ 10 h 1067"/>
                <a:gd name="T34" fmla="*/ 155 w 927"/>
                <a:gd name="T35" fmla="*/ 24 h 1067"/>
                <a:gd name="T36" fmla="*/ 70 w 927"/>
                <a:gd name="T37" fmla="*/ 148 h 1067"/>
                <a:gd name="T38" fmla="*/ 7 w 927"/>
                <a:gd name="T39" fmla="*/ 250 h 1067"/>
                <a:gd name="T40" fmla="*/ 0 w 927"/>
                <a:gd name="T41" fmla="*/ 341 h 1067"/>
                <a:gd name="T42" fmla="*/ 63 w 927"/>
                <a:gd name="T43" fmla="*/ 422 h 1067"/>
                <a:gd name="T44" fmla="*/ 233 w 927"/>
                <a:gd name="T45" fmla="*/ 486 h 1067"/>
                <a:gd name="T46" fmla="*/ 380 w 927"/>
                <a:gd name="T47" fmla="*/ 447 h 1067"/>
                <a:gd name="T48" fmla="*/ 669 w 927"/>
                <a:gd name="T49" fmla="*/ 884 h 1067"/>
                <a:gd name="T50" fmla="*/ 620 w 927"/>
                <a:gd name="T51" fmla="*/ 863 h 1067"/>
                <a:gd name="T52" fmla="*/ 426 w 927"/>
                <a:gd name="T53" fmla="*/ 433 h 1067"/>
                <a:gd name="T54" fmla="*/ 511 w 927"/>
                <a:gd name="T55" fmla="*/ 789 h 1067"/>
                <a:gd name="T56" fmla="*/ 447 w 927"/>
                <a:gd name="T57" fmla="*/ 599 h 1067"/>
                <a:gd name="T58" fmla="*/ 433 w 927"/>
                <a:gd name="T59" fmla="*/ 570 h 1067"/>
                <a:gd name="T60" fmla="*/ 553 w 927"/>
                <a:gd name="T61" fmla="*/ 803 h 1067"/>
                <a:gd name="T62" fmla="*/ 592 w 927"/>
                <a:gd name="T63" fmla="*/ 806 h 1067"/>
                <a:gd name="T64" fmla="*/ 659 w 927"/>
                <a:gd name="T65" fmla="*/ 577 h 1067"/>
                <a:gd name="T66" fmla="*/ 497 w 927"/>
                <a:gd name="T67" fmla="*/ 447 h 1067"/>
                <a:gd name="T68" fmla="*/ 416 w 927"/>
                <a:gd name="T69" fmla="*/ 232 h 1067"/>
                <a:gd name="T70" fmla="*/ 469 w 927"/>
                <a:gd name="T71" fmla="*/ 954 h 1067"/>
                <a:gd name="T72" fmla="*/ 525 w 927"/>
                <a:gd name="T73" fmla="*/ 810 h 1067"/>
                <a:gd name="T74" fmla="*/ 567 w 927"/>
                <a:gd name="T75" fmla="*/ 817 h 1067"/>
                <a:gd name="T76" fmla="*/ 447 w 927"/>
                <a:gd name="T77" fmla="*/ 250 h 1067"/>
                <a:gd name="T78" fmla="*/ 373 w 927"/>
                <a:gd name="T79" fmla="*/ 151 h 1067"/>
                <a:gd name="T80" fmla="*/ 377 w 927"/>
                <a:gd name="T81" fmla="*/ 179 h 1067"/>
                <a:gd name="T82" fmla="*/ 359 w 927"/>
                <a:gd name="T83" fmla="*/ 102 h 1067"/>
                <a:gd name="T84" fmla="*/ 229 w 927"/>
                <a:gd name="T85" fmla="*/ 373 h 1067"/>
                <a:gd name="T86" fmla="*/ 151 w 927"/>
                <a:gd name="T87" fmla="*/ 444 h 1067"/>
                <a:gd name="T88" fmla="*/ 88 w 927"/>
                <a:gd name="T89" fmla="*/ 327 h 1067"/>
                <a:gd name="T90" fmla="*/ 78 w 927"/>
                <a:gd name="T91" fmla="*/ 338 h 1067"/>
                <a:gd name="T92" fmla="*/ 78 w 927"/>
                <a:gd name="T93" fmla="*/ 373 h 1067"/>
                <a:gd name="T94" fmla="*/ 127 w 927"/>
                <a:gd name="T95" fmla="*/ 398 h 1067"/>
                <a:gd name="T96" fmla="*/ 134 w 927"/>
                <a:gd name="T97" fmla="*/ 440 h 1067"/>
                <a:gd name="T98" fmla="*/ 144 w 927"/>
                <a:gd name="T99" fmla="*/ 436 h 1067"/>
                <a:gd name="T100" fmla="*/ 187 w 927"/>
                <a:gd name="T101" fmla="*/ 359 h 1067"/>
                <a:gd name="T102" fmla="*/ 247 w 927"/>
                <a:gd name="T103" fmla="*/ 345 h 1067"/>
                <a:gd name="T104" fmla="*/ 67 w 927"/>
                <a:gd name="T105" fmla="*/ 348 h 1067"/>
                <a:gd name="T106" fmla="*/ 39 w 927"/>
                <a:gd name="T107" fmla="*/ 327 h 1067"/>
                <a:gd name="T108" fmla="*/ 99 w 927"/>
                <a:gd name="T109" fmla="*/ 436 h 1067"/>
                <a:gd name="T110" fmla="*/ 155 w 927"/>
                <a:gd name="T111" fmla="*/ 454 h 1067"/>
                <a:gd name="T112" fmla="*/ 183 w 927"/>
                <a:gd name="T113" fmla="*/ 391 h 1067"/>
                <a:gd name="T114" fmla="*/ 250 w 927"/>
                <a:gd name="T115" fmla="*/ 398 h 1067"/>
                <a:gd name="T116" fmla="*/ 338 w 927"/>
                <a:gd name="T117" fmla="*/ 380 h 1067"/>
                <a:gd name="T118" fmla="*/ 388 w 927"/>
                <a:gd name="T119" fmla="*/ 595 h 1067"/>
                <a:gd name="T120" fmla="*/ 423 w 927"/>
                <a:gd name="T121" fmla="*/ 803 h 1067"/>
                <a:gd name="T122" fmla="*/ 666 w 927"/>
                <a:gd name="T123" fmla="*/ 88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  <a:latin typeface="Arial"/>
              </a:endParaRPr>
            </a:p>
          </p:txBody>
        </p:sp>
        <p:sp>
          <p:nvSpPr>
            <p:cNvPr id="147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AECF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>
                <a:solidFill>
                  <a:srgbClr val="1F5281"/>
                </a:solidFill>
              </a:endParaRPr>
            </a:p>
          </p:txBody>
        </p:sp>
      </p:grpSp>
      <p:sp>
        <p:nvSpPr>
          <p:cNvPr id="185" name="Text Box 14"/>
          <p:cNvSpPr txBox="1">
            <a:spLocks noChangeArrowheads="1"/>
          </p:cNvSpPr>
          <p:nvPr/>
        </p:nvSpPr>
        <p:spPr bwMode="white">
          <a:xfrm>
            <a:off x="4025901" y="5867400"/>
            <a:ext cx="1308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800" b="1">
                <a:solidFill>
                  <a:srgbClr val="FFFFFF"/>
                </a:solidFill>
                <a:latin typeface="Verdana" panose="020B0604030504040204" pitchFamily="34" charset="0"/>
              </a:rPr>
              <a:t>LOGO</a:t>
            </a:r>
          </a:p>
        </p:txBody>
      </p:sp>
      <p:sp>
        <p:nvSpPr>
          <p:cNvPr id="186" name="Freeform 381"/>
          <p:cNvSpPr>
            <a:spLocks noEditPoints="1"/>
          </p:cNvSpPr>
          <p:nvPr/>
        </p:nvSpPr>
        <p:spPr bwMode="gray">
          <a:xfrm>
            <a:off x="2124076" y="1268415"/>
            <a:ext cx="5616575" cy="3743325"/>
          </a:xfrm>
          <a:custGeom>
            <a:avLst/>
            <a:gdLst>
              <a:gd name="T0" fmla="*/ 2147483646 w 3482"/>
              <a:gd name="T1" fmla="*/ 2147483646 h 2308"/>
              <a:gd name="T2" fmla="*/ 2147483646 w 3482"/>
              <a:gd name="T3" fmla="*/ 2147483646 h 2308"/>
              <a:gd name="T4" fmla="*/ 2147483646 w 3482"/>
              <a:gd name="T5" fmla="*/ 2147483646 h 2308"/>
              <a:gd name="T6" fmla="*/ 2147483646 w 3482"/>
              <a:gd name="T7" fmla="*/ 2147483646 h 2308"/>
              <a:gd name="T8" fmla="*/ 2147483646 w 3482"/>
              <a:gd name="T9" fmla="*/ 2147483646 h 2308"/>
              <a:gd name="T10" fmla="*/ 2147483646 w 3482"/>
              <a:gd name="T11" fmla="*/ 2147483646 h 2308"/>
              <a:gd name="T12" fmla="*/ 2147483646 w 3482"/>
              <a:gd name="T13" fmla="*/ 2147483646 h 2308"/>
              <a:gd name="T14" fmla="*/ 2147483646 w 3482"/>
              <a:gd name="T15" fmla="*/ 2147483646 h 2308"/>
              <a:gd name="T16" fmla="*/ 2147483646 w 3482"/>
              <a:gd name="T17" fmla="*/ 2147483646 h 2308"/>
              <a:gd name="T18" fmla="*/ 2147483646 w 3482"/>
              <a:gd name="T19" fmla="*/ 2147483646 h 2308"/>
              <a:gd name="T20" fmla="*/ 2147483646 w 3482"/>
              <a:gd name="T21" fmla="*/ 2147483646 h 2308"/>
              <a:gd name="T22" fmla="*/ 2147483646 w 3482"/>
              <a:gd name="T23" fmla="*/ 2147483646 h 2308"/>
              <a:gd name="T24" fmla="*/ 2147483646 w 3482"/>
              <a:gd name="T25" fmla="*/ 2147483646 h 2308"/>
              <a:gd name="T26" fmla="*/ 2147483646 w 3482"/>
              <a:gd name="T27" fmla="*/ 2147483646 h 2308"/>
              <a:gd name="T28" fmla="*/ 2147483646 w 3482"/>
              <a:gd name="T29" fmla="*/ 2147483646 h 2308"/>
              <a:gd name="T30" fmla="*/ 2147483646 w 3482"/>
              <a:gd name="T31" fmla="*/ 2147483646 h 2308"/>
              <a:gd name="T32" fmla="*/ 2147483646 w 3482"/>
              <a:gd name="T33" fmla="*/ 2147483646 h 2308"/>
              <a:gd name="T34" fmla="*/ 2147483646 w 3482"/>
              <a:gd name="T35" fmla="*/ 2147483646 h 2308"/>
              <a:gd name="T36" fmla="*/ 2147483646 w 3482"/>
              <a:gd name="T37" fmla="*/ 2147483646 h 2308"/>
              <a:gd name="T38" fmla="*/ 2147483646 w 3482"/>
              <a:gd name="T39" fmla="*/ 2147483646 h 2308"/>
              <a:gd name="T40" fmla="*/ 2147483646 w 3482"/>
              <a:gd name="T41" fmla="*/ 2147483646 h 2308"/>
              <a:gd name="T42" fmla="*/ 2147483646 w 3482"/>
              <a:gd name="T43" fmla="*/ 2147483646 h 2308"/>
              <a:gd name="T44" fmla="*/ 2147483646 w 3482"/>
              <a:gd name="T45" fmla="*/ 2147483646 h 2308"/>
              <a:gd name="T46" fmla="*/ 2147483646 w 3482"/>
              <a:gd name="T47" fmla="*/ 2147483646 h 2308"/>
              <a:gd name="T48" fmla="*/ 2147483646 w 3482"/>
              <a:gd name="T49" fmla="*/ 2147483646 h 2308"/>
              <a:gd name="T50" fmla="*/ 2147483646 w 3482"/>
              <a:gd name="T51" fmla="*/ 2147483646 h 2308"/>
              <a:gd name="T52" fmla="*/ 2147483646 w 3482"/>
              <a:gd name="T53" fmla="*/ 2147483646 h 2308"/>
              <a:gd name="T54" fmla="*/ 2147483646 w 3482"/>
              <a:gd name="T55" fmla="*/ 2147483646 h 2308"/>
              <a:gd name="T56" fmla="*/ 2147483646 w 3482"/>
              <a:gd name="T57" fmla="*/ 2147483646 h 2308"/>
              <a:gd name="T58" fmla="*/ 2147483646 w 3482"/>
              <a:gd name="T59" fmla="*/ 2147483646 h 2308"/>
              <a:gd name="T60" fmla="*/ 2147483646 w 3482"/>
              <a:gd name="T61" fmla="*/ 2147483646 h 2308"/>
              <a:gd name="T62" fmla="*/ 2147483646 w 3482"/>
              <a:gd name="T63" fmla="*/ 2147483646 h 2308"/>
              <a:gd name="T64" fmla="*/ 2147483646 w 3482"/>
              <a:gd name="T65" fmla="*/ 2147483646 h 2308"/>
              <a:gd name="T66" fmla="*/ 2147483646 w 3482"/>
              <a:gd name="T67" fmla="*/ 2147483646 h 2308"/>
              <a:gd name="T68" fmla="*/ 2147483646 w 3482"/>
              <a:gd name="T69" fmla="*/ 2147483646 h 2308"/>
              <a:gd name="T70" fmla="*/ 2147483646 w 3482"/>
              <a:gd name="T71" fmla="*/ 2147483646 h 2308"/>
              <a:gd name="T72" fmla="*/ 2147483646 w 3482"/>
              <a:gd name="T73" fmla="*/ 2147483646 h 2308"/>
              <a:gd name="T74" fmla="*/ 2147483646 w 3482"/>
              <a:gd name="T75" fmla="*/ 2147483646 h 2308"/>
              <a:gd name="T76" fmla="*/ 2147483646 w 3482"/>
              <a:gd name="T77" fmla="*/ 2147483646 h 2308"/>
              <a:gd name="T78" fmla="*/ 2147483646 w 3482"/>
              <a:gd name="T79" fmla="*/ 2147483646 h 2308"/>
              <a:gd name="T80" fmla="*/ 2147483646 w 3482"/>
              <a:gd name="T81" fmla="*/ 2147483646 h 2308"/>
              <a:gd name="T82" fmla="*/ 2147483646 w 3482"/>
              <a:gd name="T83" fmla="*/ 2147483646 h 2308"/>
              <a:gd name="T84" fmla="*/ 2147483646 w 3482"/>
              <a:gd name="T85" fmla="*/ 2147483646 h 2308"/>
              <a:gd name="T86" fmla="*/ 2147483646 w 3482"/>
              <a:gd name="T87" fmla="*/ 2147483646 h 2308"/>
              <a:gd name="T88" fmla="*/ 2147483646 w 3482"/>
              <a:gd name="T89" fmla="*/ 2147483646 h 2308"/>
              <a:gd name="T90" fmla="*/ 2147483646 w 3482"/>
              <a:gd name="T91" fmla="*/ 2147483646 h 2308"/>
              <a:gd name="T92" fmla="*/ 2147483646 w 3482"/>
              <a:gd name="T93" fmla="*/ 2147483646 h 2308"/>
              <a:gd name="T94" fmla="*/ 2147483646 w 3482"/>
              <a:gd name="T95" fmla="*/ 2147483646 h 2308"/>
              <a:gd name="T96" fmla="*/ 2147483646 w 3482"/>
              <a:gd name="T97" fmla="*/ 2147483646 h 2308"/>
              <a:gd name="T98" fmla="*/ 2147483646 w 3482"/>
              <a:gd name="T99" fmla="*/ 2147483646 h 2308"/>
              <a:gd name="T100" fmla="*/ 2147483646 w 3482"/>
              <a:gd name="T101" fmla="*/ 2147483646 h 2308"/>
              <a:gd name="T102" fmla="*/ 2147483646 w 3482"/>
              <a:gd name="T103" fmla="*/ 2147483646 h 2308"/>
              <a:gd name="T104" fmla="*/ 2147483646 w 3482"/>
              <a:gd name="T105" fmla="*/ 2147483646 h 2308"/>
              <a:gd name="T106" fmla="*/ 2147483646 w 3482"/>
              <a:gd name="T107" fmla="*/ 2147483646 h 2308"/>
              <a:gd name="T108" fmla="*/ 2147483646 w 3482"/>
              <a:gd name="T109" fmla="*/ 2147483646 h 2308"/>
              <a:gd name="T110" fmla="*/ 2147483646 w 3482"/>
              <a:gd name="T111" fmla="*/ 2147483646 h 2308"/>
              <a:gd name="T112" fmla="*/ 2147483646 w 3482"/>
              <a:gd name="T113" fmla="*/ 2147483646 h 2308"/>
              <a:gd name="T114" fmla="*/ 2147483646 w 3482"/>
              <a:gd name="T115" fmla="*/ 2147483646 h 2308"/>
              <a:gd name="T116" fmla="*/ 2147483646 w 3482"/>
              <a:gd name="T117" fmla="*/ 2147483646 h 2308"/>
              <a:gd name="T118" fmla="*/ 2147483646 w 3482"/>
              <a:gd name="T119" fmla="*/ 2147483646 h 23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F6F6F6"/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1F5281"/>
              </a:solidFill>
              <a:latin typeface="Arial"/>
            </a:endParaRPr>
          </a:p>
        </p:txBody>
      </p:sp>
      <p:sp>
        <p:nvSpPr>
          <p:cNvPr id="187" name="AutoShape 384"/>
          <p:cNvSpPr>
            <a:spLocks noChangeArrowheads="1"/>
          </p:cNvSpPr>
          <p:nvPr/>
        </p:nvSpPr>
        <p:spPr bwMode="auto">
          <a:xfrm>
            <a:off x="1524000" y="4752975"/>
            <a:ext cx="64770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solidFill>
                <a:srgbClr val="1F528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239000" cy="1676400"/>
          </a:xfrm>
        </p:spPr>
        <p:txBody>
          <a:bodyPr/>
          <a:lstStyle>
            <a:lvl1pPr algn="ctr">
              <a:defRPr sz="27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676400" y="4800600"/>
            <a:ext cx="61722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35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66736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6E81C-7B0E-4B04-9519-0D469B9D967C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301858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AFB10-AC8E-4F91-821E-EC751C8F818C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824486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6338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6338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EEA7C-47A2-47DF-B0BB-43CECFC7FB12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78462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11A5-C081-402E-817C-179518502C3E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220044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75E79-2C00-4D81-912E-888A97F20CF3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029612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9F44A-CF3C-4872-9FF2-02D298CAA7BF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62988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6BCF5-363B-C547-826C-FF86B4441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855391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D4CC5-60B5-4DE5-B37E-F57877842AB1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807635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8A4D0-D608-4EFC-8FED-CC4A1DE8F6DF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4175840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95B6-49D1-40D2-AC78-BDE9CC40092A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670519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07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07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89A7-332A-497F-B748-04C5CE428EB1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755423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76338"/>
            <a:ext cx="8229600" cy="51054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0FBA2-2012-49E4-9FA4-DE80A8584D24}" type="slidenum">
              <a:rPr lang="en-US">
                <a:solidFill>
                  <a:srgbClr val="1F528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011012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2651-A4A5-46BB-A891-4D2E39EC4F25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4481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3D1-E61B-47C0-BB05-672A38C0CA9D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78808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22D4-319B-498F-B9EC-E3EA88CAC0A7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E854-7D87-4C87-ADFF-B3F6F1EB81BB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92416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F764-F69A-4A0B-9CFF-C98AD0EB3DE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825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32AD9-99B5-AA42-838C-1FC65A81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259405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32DB-D43B-458D-BEDD-50A302CA7169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40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B77-E0E9-4DDD-BA5F-AD1ADAB2D5CF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835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34C4-850D-4256-A7AB-30204FFFDF5A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69653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E522-D255-405A-9B80-D296332C21F3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3971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7D24-78EE-431E-8F9E-8C93C992AC3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462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28FB-317D-41E4-ADA1-52D5604625B2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759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2651-A4A5-46BB-A891-4D2E39EC4F25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7696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C3D1-E61B-47C0-BB05-672A38C0CA9D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1459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22D4-319B-498F-B9EC-E3EA88CAC0A7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E854-7D87-4C87-ADFF-B3F6F1EB81BB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523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6338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6338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8F253-8193-9844-B529-CB08C88E4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6919045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F764-F69A-4A0B-9CFF-C98AD0EB3DE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6281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32DB-D43B-458D-BEDD-50A302CA7169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882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CB77-E0E9-4DDD-BA5F-AD1ADAB2D5CF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058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34C4-850D-4256-A7AB-30204FFFDF5A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55968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E522-D255-405A-9B80-D296332C21F3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524350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7D24-78EE-431E-8F9E-8C93C992AC38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494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28FB-317D-41E4-ADA1-52D5604625B2}" type="datetime1">
              <a:rPr lang="en-US" smtClean="0">
                <a:solidFill>
                  <a:srgbClr val="696464"/>
                </a:solidFill>
              </a:rPr>
              <a:pPr/>
              <a:t>8/13/2023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3733-B42E-4D32-A761-DFD33FC8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146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B14263A-A4A8-487F-A65F-89C8E95BF78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7EDA2-782E-4DD4-A470-2CA3FE5C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96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4B76BD3-FAFB-46E8-B557-127AC709505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52302F0-91F3-4588-BFFF-CB496D21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287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771EBEA-4E5E-4BAD-974C-51FF7851C73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D07B19B-E340-4A3C-B183-FAD38DB69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47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47C29-68A4-4C4D-886E-888F56F31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9481521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F1024EF-1723-4F70-9245-46119434846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A558DBB-B556-47FD-A3E2-A949BFB8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570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A2EB0A2-625C-46C9-A760-57A6516283D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02F5BC7-821E-497F-A223-E08E30A3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85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FE13A61-C01C-4481-B64C-A703969FD0A9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E385B15-55EC-4A7D-AE94-38AFC80A8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165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6CBA1E9-7B67-4B1E-82C9-18E20A735B0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F8BF9B7-3986-418B-9695-8F6CAF78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4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27460B7-706A-4851-AAD8-7194537F46A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60644E-BC48-41DE-88AF-718F137B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450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C8FFE7F-BA69-484F-BCFE-1D01377EFFF6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18D4A1-31AC-4008-B3DB-1F399A4A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222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4A802E4-6D72-42A7-9352-18D396B6853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D02B4D9-D604-4F62-ABCD-2C3DF2BE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881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AD6713C-09C2-4DBB-985D-5E5CD80A354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0AC026-630D-4BE7-B732-A1BB44AC7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197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B14263A-A4A8-487F-A65F-89C8E95BF78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7EDA2-782E-4DD4-A470-2CA3FE5C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31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4B76BD3-FAFB-46E8-B557-127AC709505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52302F0-91F3-4588-BFFF-CB496D21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C39BE-B3C2-A148-883B-01C7221C5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3341018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771EBEA-4E5E-4BAD-974C-51FF7851C73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D07B19B-E340-4A3C-B183-FAD38DB69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42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F1024EF-1723-4F70-9245-46119434846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A558DBB-B556-47FD-A3E2-A949BFB8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662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A2EB0A2-625C-46C9-A760-57A6516283D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02F5BC7-821E-497F-A223-E08E30A3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750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FE13A61-C01C-4481-B64C-A703969FD0A9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E385B15-55EC-4A7D-AE94-38AFC80A8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693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6CBA1E9-7B67-4B1E-82C9-18E20A735B0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F8BF9B7-3986-418B-9695-8F6CAF78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219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27460B7-706A-4851-AAD8-7194537F46A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60644E-BC48-41DE-88AF-718F137B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46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C8FFE7F-BA69-484F-BCFE-1D01377EFFF6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18D4A1-31AC-4008-B3DB-1F399A4A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971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4A802E4-6D72-42A7-9352-18D396B6853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D02B4D9-D604-4F62-ABCD-2C3DF2BE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371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AD6713C-09C2-4DBB-985D-5E5CD80A354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0AC026-630D-4BE7-B732-A1BB44AC7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008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1B14263A-A4A8-487F-A65F-89C8E95BF78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7EDA2-782E-4DD4-A470-2CA3FE5CB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8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2B8D-5EA7-B043-95F5-7F2425433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26825705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4B76BD3-FAFB-46E8-B557-127AC709505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52302F0-91F3-4588-BFFF-CB496D21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147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771EBEA-4E5E-4BAD-974C-51FF7851C73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D07B19B-E340-4A3C-B183-FAD38DB69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2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DF1024EF-1723-4F70-9245-46119434846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A558DBB-B556-47FD-A3E2-A949BFB8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7772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0A2EB0A2-625C-46C9-A760-57A6516283D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02F5BC7-821E-497F-A223-E08E30A3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045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CFE13A61-C01C-4481-B64C-A703969FD0A9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E385B15-55EC-4A7D-AE94-38AFC80A8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134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6CBA1E9-7B67-4B1E-82C9-18E20A735B0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F8BF9B7-3986-418B-9695-8F6CAF78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68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27460B7-706A-4851-AAD8-7194537F46A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360644E-BC48-41DE-88AF-718F137B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609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C8FFE7F-BA69-484F-BCFE-1D01377EFFF6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18D4A1-31AC-4008-B3DB-1F399A4A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5397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64A802E4-6D72-42A7-9352-18D396B6853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D02B4D9-D604-4F62-ABCD-2C3DF2BE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528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8AD6713C-09C2-4DBB-985D-5E5CD80A354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0AC026-630D-4BE7-B732-A1BB44AC7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8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DB92-EF7B-534C-B9EE-A85FBA5A9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426025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D5800-FBCA-BD46-A6A5-A46539330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85748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5"/>
          <p:cNvSpPr>
            <a:spLocks noChangeArrowheads="1"/>
          </p:cNvSpPr>
          <p:nvPr/>
        </p:nvSpPr>
        <p:spPr bwMode="gray">
          <a:xfrm>
            <a:off x="165100" y="144463"/>
            <a:ext cx="8816975" cy="6454775"/>
          </a:xfrm>
          <a:prstGeom prst="roundRect">
            <a:avLst>
              <a:gd name="adj" fmla="val 4287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6338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6613525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5373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979A34EF-C346-5E45-813B-BCF04DD31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Freeform 17"/>
          <p:cNvSpPr>
            <a:spLocks noEditPoints="1"/>
          </p:cNvSpPr>
          <p:nvPr/>
        </p:nvSpPr>
        <p:spPr bwMode="gray">
          <a:xfrm>
            <a:off x="395288" y="188913"/>
            <a:ext cx="1152525" cy="792162"/>
          </a:xfrm>
          <a:custGeom>
            <a:avLst/>
            <a:gdLst>
              <a:gd name="T0" fmla="*/ 2147483647 w 3482"/>
              <a:gd name="T1" fmla="*/ 2147483647 h 2308"/>
              <a:gd name="T2" fmla="*/ 2147483647 w 3482"/>
              <a:gd name="T3" fmla="*/ 2147483647 h 2308"/>
              <a:gd name="T4" fmla="*/ 2147483647 w 3482"/>
              <a:gd name="T5" fmla="*/ 2147483647 h 2308"/>
              <a:gd name="T6" fmla="*/ 2147483647 w 3482"/>
              <a:gd name="T7" fmla="*/ 2147483647 h 2308"/>
              <a:gd name="T8" fmla="*/ 2147483647 w 3482"/>
              <a:gd name="T9" fmla="*/ 2147483647 h 2308"/>
              <a:gd name="T10" fmla="*/ 2147483647 w 3482"/>
              <a:gd name="T11" fmla="*/ 2147483647 h 2308"/>
              <a:gd name="T12" fmla="*/ 2147483647 w 3482"/>
              <a:gd name="T13" fmla="*/ 2147483647 h 2308"/>
              <a:gd name="T14" fmla="*/ 2147483647 w 3482"/>
              <a:gd name="T15" fmla="*/ 2147483647 h 2308"/>
              <a:gd name="T16" fmla="*/ 2147483647 w 3482"/>
              <a:gd name="T17" fmla="*/ 2147483647 h 2308"/>
              <a:gd name="T18" fmla="*/ 2147483647 w 3482"/>
              <a:gd name="T19" fmla="*/ 2147483647 h 2308"/>
              <a:gd name="T20" fmla="*/ 2147483647 w 3482"/>
              <a:gd name="T21" fmla="*/ 2147483647 h 2308"/>
              <a:gd name="T22" fmla="*/ 2147483647 w 3482"/>
              <a:gd name="T23" fmla="*/ 2147483647 h 2308"/>
              <a:gd name="T24" fmla="*/ 2147483647 w 3482"/>
              <a:gd name="T25" fmla="*/ 2147483647 h 2308"/>
              <a:gd name="T26" fmla="*/ 2147483647 w 3482"/>
              <a:gd name="T27" fmla="*/ 2147483647 h 2308"/>
              <a:gd name="T28" fmla="*/ 2147483647 w 3482"/>
              <a:gd name="T29" fmla="*/ 2147483647 h 2308"/>
              <a:gd name="T30" fmla="*/ 2147483647 w 3482"/>
              <a:gd name="T31" fmla="*/ 2147483647 h 2308"/>
              <a:gd name="T32" fmla="*/ 2147483647 w 3482"/>
              <a:gd name="T33" fmla="*/ 2147483647 h 2308"/>
              <a:gd name="T34" fmla="*/ 2147483647 w 3482"/>
              <a:gd name="T35" fmla="*/ 2147483647 h 2308"/>
              <a:gd name="T36" fmla="*/ 2147483647 w 3482"/>
              <a:gd name="T37" fmla="*/ 2147483647 h 2308"/>
              <a:gd name="T38" fmla="*/ 2147483647 w 3482"/>
              <a:gd name="T39" fmla="*/ 2147483647 h 2308"/>
              <a:gd name="T40" fmla="*/ 2147483647 w 3482"/>
              <a:gd name="T41" fmla="*/ 2147483647 h 2308"/>
              <a:gd name="T42" fmla="*/ 2147483647 w 3482"/>
              <a:gd name="T43" fmla="*/ 2147483647 h 2308"/>
              <a:gd name="T44" fmla="*/ 2147483647 w 3482"/>
              <a:gd name="T45" fmla="*/ 2147483647 h 2308"/>
              <a:gd name="T46" fmla="*/ 2147483647 w 3482"/>
              <a:gd name="T47" fmla="*/ 2147483647 h 2308"/>
              <a:gd name="T48" fmla="*/ 2147483647 w 3482"/>
              <a:gd name="T49" fmla="*/ 2147483647 h 2308"/>
              <a:gd name="T50" fmla="*/ 2147483647 w 3482"/>
              <a:gd name="T51" fmla="*/ 2147483647 h 2308"/>
              <a:gd name="T52" fmla="*/ 2147483647 w 3482"/>
              <a:gd name="T53" fmla="*/ 2147483647 h 2308"/>
              <a:gd name="T54" fmla="*/ 2147483647 w 3482"/>
              <a:gd name="T55" fmla="*/ 2147483647 h 2308"/>
              <a:gd name="T56" fmla="*/ 2147483647 w 3482"/>
              <a:gd name="T57" fmla="*/ 2147483647 h 2308"/>
              <a:gd name="T58" fmla="*/ 2147483647 w 3482"/>
              <a:gd name="T59" fmla="*/ 2147483647 h 2308"/>
              <a:gd name="T60" fmla="*/ 2147483647 w 3482"/>
              <a:gd name="T61" fmla="*/ 2147483647 h 2308"/>
              <a:gd name="T62" fmla="*/ 2147483647 w 3482"/>
              <a:gd name="T63" fmla="*/ 2147483647 h 2308"/>
              <a:gd name="T64" fmla="*/ 2147483647 w 3482"/>
              <a:gd name="T65" fmla="*/ 2147483647 h 2308"/>
              <a:gd name="T66" fmla="*/ 2147483647 w 3482"/>
              <a:gd name="T67" fmla="*/ 2147483647 h 2308"/>
              <a:gd name="T68" fmla="*/ 2147483647 w 3482"/>
              <a:gd name="T69" fmla="*/ 2147483647 h 2308"/>
              <a:gd name="T70" fmla="*/ 2147483647 w 3482"/>
              <a:gd name="T71" fmla="*/ 2147483647 h 2308"/>
              <a:gd name="T72" fmla="*/ 2147483647 w 3482"/>
              <a:gd name="T73" fmla="*/ 2147483647 h 2308"/>
              <a:gd name="T74" fmla="*/ 2147483647 w 3482"/>
              <a:gd name="T75" fmla="*/ 2147483647 h 2308"/>
              <a:gd name="T76" fmla="*/ 2147483647 w 3482"/>
              <a:gd name="T77" fmla="*/ 2147483647 h 2308"/>
              <a:gd name="T78" fmla="*/ 2147483647 w 3482"/>
              <a:gd name="T79" fmla="*/ 2147483647 h 2308"/>
              <a:gd name="T80" fmla="*/ 2147483647 w 3482"/>
              <a:gd name="T81" fmla="*/ 2147483647 h 2308"/>
              <a:gd name="T82" fmla="*/ 2147483647 w 3482"/>
              <a:gd name="T83" fmla="*/ 2147483647 h 2308"/>
              <a:gd name="T84" fmla="*/ 2147483647 w 3482"/>
              <a:gd name="T85" fmla="*/ 2147483647 h 2308"/>
              <a:gd name="T86" fmla="*/ 2147483647 w 3482"/>
              <a:gd name="T87" fmla="*/ 2147483647 h 2308"/>
              <a:gd name="T88" fmla="*/ 2147483647 w 3482"/>
              <a:gd name="T89" fmla="*/ 2147483647 h 2308"/>
              <a:gd name="T90" fmla="*/ 2147483647 w 3482"/>
              <a:gd name="T91" fmla="*/ 2147483647 h 2308"/>
              <a:gd name="T92" fmla="*/ 2147483647 w 3482"/>
              <a:gd name="T93" fmla="*/ 2147483647 h 2308"/>
              <a:gd name="T94" fmla="*/ 2147483647 w 3482"/>
              <a:gd name="T95" fmla="*/ 2147483647 h 2308"/>
              <a:gd name="T96" fmla="*/ 2147483647 w 3482"/>
              <a:gd name="T97" fmla="*/ 2147483647 h 2308"/>
              <a:gd name="T98" fmla="*/ 2147483647 w 3482"/>
              <a:gd name="T99" fmla="*/ 2147483647 h 2308"/>
              <a:gd name="T100" fmla="*/ 2147483647 w 3482"/>
              <a:gd name="T101" fmla="*/ 2147483647 h 2308"/>
              <a:gd name="T102" fmla="*/ 2147483647 w 3482"/>
              <a:gd name="T103" fmla="*/ 2147483647 h 2308"/>
              <a:gd name="T104" fmla="*/ 2147483647 w 3482"/>
              <a:gd name="T105" fmla="*/ 2147483647 h 2308"/>
              <a:gd name="T106" fmla="*/ 2147483647 w 3482"/>
              <a:gd name="T107" fmla="*/ 2147483647 h 2308"/>
              <a:gd name="T108" fmla="*/ 2147483647 w 3482"/>
              <a:gd name="T109" fmla="*/ 2147483647 h 2308"/>
              <a:gd name="T110" fmla="*/ 2147483647 w 3482"/>
              <a:gd name="T111" fmla="*/ 2147483647 h 2308"/>
              <a:gd name="T112" fmla="*/ 2147483647 w 3482"/>
              <a:gd name="T113" fmla="*/ 2147483647 h 2308"/>
              <a:gd name="T114" fmla="*/ 2147483647 w 3482"/>
              <a:gd name="T115" fmla="*/ 2147483647 h 2308"/>
              <a:gd name="T116" fmla="*/ 2147483647 w 3482"/>
              <a:gd name="T117" fmla="*/ 2147483647 h 2308"/>
              <a:gd name="T118" fmla="*/ 2147483647 w 3482"/>
              <a:gd name="T119" fmla="*/ 2147483647 h 23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F6F6F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B5B5B5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gray">
          <a:xfrm>
            <a:off x="468313" y="981075"/>
            <a:ext cx="8275637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629400"/>
            <a:ext cx="2514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rgbClr val="1F5281"/>
          </a:solidFill>
          <a:latin typeface="+mj-lt"/>
          <a:ea typeface="ＭＳ Ｐゴシック" charset="0"/>
          <a:cs typeface="ＭＳ Ｐゴシック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  <a:ea typeface="ＭＳ Ｐゴシック" charset="0"/>
          <a:cs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  <a:ea typeface="ＭＳ Ｐゴシック" charset="0"/>
          <a:cs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  <a:ea typeface="ＭＳ Ｐゴシック" charset="0"/>
          <a:cs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  <a:ea typeface="ＭＳ Ｐゴシック" charset="0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Char char="v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§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5"/>
          <p:cNvSpPr>
            <a:spLocks noChangeArrowheads="1"/>
          </p:cNvSpPr>
          <p:nvPr/>
        </p:nvSpPr>
        <p:spPr bwMode="gray">
          <a:xfrm>
            <a:off x="165101" y="144465"/>
            <a:ext cx="8816975" cy="6454775"/>
          </a:xfrm>
          <a:prstGeom prst="roundRect">
            <a:avLst>
              <a:gd name="adj" fmla="val 4287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>
              <a:solidFill>
                <a:srgbClr val="1F5281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6338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6613527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750">
                <a:latin typeface="+mj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537327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>
              <a:defRPr/>
            </a:pPr>
            <a:fld id="{EFB09A2A-2F6E-4FF0-9F6A-1DCF2E1A1C4A}" type="slidenum">
              <a:rPr lang="en-US">
                <a:solidFill>
                  <a:srgbClr val="1F5281"/>
                </a:solidFill>
                <a:latin typeface="Arial"/>
              </a:rPr>
              <a:pPr>
                <a:defRPr/>
              </a:pPr>
              <a:t>‹#›</a:t>
            </a:fld>
            <a:endParaRPr lang="en-US">
              <a:solidFill>
                <a:srgbClr val="1F5281"/>
              </a:solidFill>
              <a:latin typeface="Arial"/>
            </a:endParaRPr>
          </a:p>
        </p:txBody>
      </p:sp>
      <p:sp>
        <p:nvSpPr>
          <p:cNvPr id="2" name="Freeform 17"/>
          <p:cNvSpPr>
            <a:spLocks noEditPoints="1"/>
          </p:cNvSpPr>
          <p:nvPr/>
        </p:nvSpPr>
        <p:spPr bwMode="gray">
          <a:xfrm>
            <a:off x="395288" y="188913"/>
            <a:ext cx="1152525" cy="792162"/>
          </a:xfrm>
          <a:custGeom>
            <a:avLst/>
            <a:gdLst>
              <a:gd name="T0" fmla="*/ 2147483646 w 3482"/>
              <a:gd name="T1" fmla="*/ 2147483646 h 2308"/>
              <a:gd name="T2" fmla="*/ 2147483646 w 3482"/>
              <a:gd name="T3" fmla="*/ 2147483646 h 2308"/>
              <a:gd name="T4" fmla="*/ 2147483646 w 3482"/>
              <a:gd name="T5" fmla="*/ 2147483646 h 2308"/>
              <a:gd name="T6" fmla="*/ 2147483646 w 3482"/>
              <a:gd name="T7" fmla="*/ 2147483646 h 2308"/>
              <a:gd name="T8" fmla="*/ 2147483646 w 3482"/>
              <a:gd name="T9" fmla="*/ 2147483646 h 2308"/>
              <a:gd name="T10" fmla="*/ 2147483646 w 3482"/>
              <a:gd name="T11" fmla="*/ 2147483646 h 2308"/>
              <a:gd name="T12" fmla="*/ 2147483646 w 3482"/>
              <a:gd name="T13" fmla="*/ 2147483646 h 2308"/>
              <a:gd name="T14" fmla="*/ 2147483646 w 3482"/>
              <a:gd name="T15" fmla="*/ 2147483646 h 2308"/>
              <a:gd name="T16" fmla="*/ 2147483646 w 3482"/>
              <a:gd name="T17" fmla="*/ 2147483646 h 2308"/>
              <a:gd name="T18" fmla="*/ 2147483646 w 3482"/>
              <a:gd name="T19" fmla="*/ 2147483646 h 2308"/>
              <a:gd name="T20" fmla="*/ 2147483646 w 3482"/>
              <a:gd name="T21" fmla="*/ 2147483646 h 2308"/>
              <a:gd name="T22" fmla="*/ 2147483646 w 3482"/>
              <a:gd name="T23" fmla="*/ 2147483646 h 2308"/>
              <a:gd name="T24" fmla="*/ 2147483646 w 3482"/>
              <a:gd name="T25" fmla="*/ 2147483646 h 2308"/>
              <a:gd name="T26" fmla="*/ 2147483646 w 3482"/>
              <a:gd name="T27" fmla="*/ 2147483646 h 2308"/>
              <a:gd name="T28" fmla="*/ 2147483646 w 3482"/>
              <a:gd name="T29" fmla="*/ 2147483646 h 2308"/>
              <a:gd name="T30" fmla="*/ 2147483646 w 3482"/>
              <a:gd name="T31" fmla="*/ 2147483646 h 2308"/>
              <a:gd name="T32" fmla="*/ 2147483646 w 3482"/>
              <a:gd name="T33" fmla="*/ 2147483646 h 2308"/>
              <a:gd name="T34" fmla="*/ 2147483646 w 3482"/>
              <a:gd name="T35" fmla="*/ 2147483646 h 2308"/>
              <a:gd name="T36" fmla="*/ 2147483646 w 3482"/>
              <a:gd name="T37" fmla="*/ 2147483646 h 2308"/>
              <a:gd name="T38" fmla="*/ 2147483646 w 3482"/>
              <a:gd name="T39" fmla="*/ 2147483646 h 2308"/>
              <a:gd name="T40" fmla="*/ 2147483646 w 3482"/>
              <a:gd name="T41" fmla="*/ 2147483646 h 2308"/>
              <a:gd name="T42" fmla="*/ 2147483646 w 3482"/>
              <a:gd name="T43" fmla="*/ 2147483646 h 2308"/>
              <a:gd name="T44" fmla="*/ 2147483646 w 3482"/>
              <a:gd name="T45" fmla="*/ 2147483646 h 2308"/>
              <a:gd name="T46" fmla="*/ 2147483646 w 3482"/>
              <a:gd name="T47" fmla="*/ 2147483646 h 2308"/>
              <a:gd name="T48" fmla="*/ 2147483646 w 3482"/>
              <a:gd name="T49" fmla="*/ 2147483646 h 2308"/>
              <a:gd name="T50" fmla="*/ 2147483646 w 3482"/>
              <a:gd name="T51" fmla="*/ 2147483646 h 2308"/>
              <a:gd name="T52" fmla="*/ 2147483646 w 3482"/>
              <a:gd name="T53" fmla="*/ 2147483646 h 2308"/>
              <a:gd name="T54" fmla="*/ 2147483646 w 3482"/>
              <a:gd name="T55" fmla="*/ 2147483646 h 2308"/>
              <a:gd name="T56" fmla="*/ 2147483646 w 3482"/>
              <a:gd name="T57" fmla="*/ 2147483646 h 2308"/>
              <a:gd name="T58" fmla="*/ 2147483646 w 3482"/>
              <a:gd name="T59" fmla="*/ 2147483646 h 2308"/>
              <a:gd name="T60" fmla="*/ 2147483646 w 3482"/>
              <a:gd name="T61" fmla="*/ 2147483646 h 2308"/>
              <a:gd name="T62" fmla="*/ 2147483646 w 3482"/>
              <a:gd name="T63" fmla="*/ 2147483646 h 2308"/>
              <a:gd name="T64" fmla="*/ 2147483646 w 3482"/>
              <a:gd name="T65" fmla="*/ 2147483646 h 2308"/>
              <a:gd name="T66" fmla="*/ 2147483646 w 3482"/>
              <a:gd name="T67" fmla="*/ 2147483646 h 2308"/>
              <a:gd name="T68" fmla="*/ 2147483646 w 3482"/>
              <a:gd name="T69" fmla="*/ 2147483646 h 2308"/>
              <a:gd name="T70" fmla="*/ 2147483646 w 3482"/>
              <a:gd name="T71" fmla="*/ 2147483646 h 2308"/>
              <a:gd name="T72" fmla="*/ 2147483646 w 3482"/>
              <a:gd name="T73" fmla="*/ 2147483646 h 2308"/>
              <a:gd name="T74" fmla="*/ 2147483646 w 3482"/>
              <a:gd name="T75" fmla="*/ 2147483646 h 2308"/>
              <a:gd name="T76" fmla="*/ 2147483646 w 3482"/>
              <a:gd name="T77" fmla="*/ 2147483646 h 2308"/>
              <a:gd name="T78" fmla="*/ 2147483646 w 3482"/>
              <a:gd name="T79" fmla="*/ 2147483646 h 2308"/>
              <a:gd name="T80" fmla="*/ 2147483646 w 3482"/>
              <a:gd name="T81" fmla="*/ 2147483646 h 2308"/>
              <a:gd name="T82" fmla="*/ 2147483646 w 3482"/>
              <a:gd name="T83" fmla="*/ 2147483646 h 2308"/>
              <a:gd name="T84" fmla="*/ 2147483646 w 3482"/>
              <a:gd name="T85" fmla="*/ 2147483646 h 2308"/>
              <a:gd name="T86" fmla="*/ 2147483646 w 3482"/>
              <a:gd name="T87" fmla="*/ 2147483646 h 2308"/>
              <a:gd name="T88" fmla="*/ 2147483646 w 3482"/>
              <a:gd name="T89" fmla="*/ 2147483646 h 2308"/>
              <a:gd name="T90" fmla="*/ 2147483646 w 3482"/>
              <a:gd name="T91" fmla="*/ 2147483646 h 2308"/>
              <a:gd name="T92" fmla="*/ 2147483646 w 3482"/>
              <a:gd name="T93" fmla="*/ 2147483646 h 2308"/>
              <a:gd name="T94" fmla="*/ 2147483646 w 3482"/>
              <a:gd name="T95" fmla="*/ 2147483646 h 2308"/>
              <a:gd name="T96" fmla="*/ 2147483646 w 3482"/>
              <a:gd name="T97" fmla="*/ 2147483646 h 2308"/>
              <a:gd name="T98" fmla="*/ 2147483646 w 3482"/>
              <a:gd name="T99" fmla="*/ 2147483646 h 2308"/>
              <a:gd name="T100" fmla="*/ 2147483646 w 3482"/>
              <a:gd name="T101" fmla="*/ 2147483646 h 2308"/>
              <a:gd name="T102" fmla="*/ 2147483646 w 3482"/>
              <a:gd name="T103" fmla="*/ 2147483646 h 2308"/>
              <a:gd name="T104" fmla="*/ 2147483646 w 3482"/>
              <a:gd name="T105" fmla="*/ 2147483646 h 2308"/>
              <a:gd name="T106" fmla="*/ 2147483646 w 3482"/>
              <a:gd name="T107" fmla="*/ 2147483646 h 2308"/>
              <a:gd name="T108" fmla="*/ 2147483646 w 3482"/>
              <a:gd name="T109" fmla="*/ 2147483646 h 2308"/>
              <a:gd name="T110" fmla="*/ 2147483646 w 3482"/>
              <a:gd name="T111" fmla="*/ 2147483646 h 2308"/>
              <a:gd name="T112" fmla="*/ 2147483646 w 3482"/>
              <a:gd name="T113" fmla="*/ 2147483646 h 2308"/>
              <a:gd name="T114" fmla="*/ 2147483646 w 3482"/>
              <a:gd name="T115" fmla="*/ 2147483646 h 2308"/>
              <a:gd name="T116" fmla="*/ 2147483646 w 3482"/>
              <a:gd name="T117" fmla="*/ 2147483646 h 2308"/>
              <a:gd name="T118" fmla="*/ 2147483646 w 3482"/>
              <a:gd name="T119" fmla="*/ 2147483646 h 23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F6F6F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B5B5B5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1F5281"/>
              </a:solidFill>
              <a:latin typeface="Arial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gray">
          <a:xfrm>
            <a:off x="468314" y="981077"/>
            <a:ext cx="8275637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1F5281"/>
              </a:solidFill>
              <a:latin typeface="Arial"/>
            </a:endParaRP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629400"/>
            <a:ext cx="2514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750" b="1">
                <a:latin typeface="+mj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1F5281"/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45753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100" b="1" i="1" kern="1200">
          <a:solidFill>
            <a:srgbClr val="1F528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5pPr>
      <a:lvl6pPr marL="342900" algn="r" rtl="0" eaLnBrk="1" fontAlgn="base" hangingPunct="1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6pPr>
      <a:lvl7pPr marL="685800" algn="r" rtl="0" eaLnBrk="1" fontAlgn="base" hangingPunct="1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7pPr>
      <a:lvl8pPr marL="1028700" algn="r" rtl="0" eaLnBrk="1" fontAlgn="base" hangingPunct="1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8pPr>
      <a:lvl9pPr marL="1371600" algn="r" rtl="0" eaLnBrk="1" fontAlgn="base" hangingPunct="1">
        <a:spcBef>
          <a:spcPct val="0"/>
        </a:spcBef>
        <a:spcAft>
          <a:spcPct val="0"/>
        </a:spcAft>
        <a:defRPr sz="2100" b="1" i="1">
          <a:solidFill>
            <a:srgbClr val="1F5281"/>
          </a:solidFill>
          <a:latin typeface="Verdana" panose="020B060403050404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162F4CD-C3F5-4385-AE0A-3E28D1544782}" type="datetime1">
              <a:rPr lang="en-US" smtClean="0">
                <a:solidFill>
                  <a:srgbClr val="696464"/>
                </a:solidFill>
                <a:latin typeface="Perpetu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8/13/2023</a:t>
            </a:fld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EB3733-B42E-4D32-A761-DFD33FC80AF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8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162F4CD-C3F5-4385-AE0A-3E28D1544782}" type="datetime1">
              <a:rPr lang="en-US" smtClean="0">
                <a:solidFill>
                  <a:srgbClr val="696464"/>
                </a:solidFill>
                <a:latin typeface="Perpetu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8/13/2023</a:t>
            </a:fld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696464"/>
              </a:solidFill>
              <a:latin typeface="Perpetu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EB3733-B42E-4D32-A761-DFD33FC80AFC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3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CAA5CFA2-6BE6-45D5-ADA2-62EAAF213C8D}" type="datetime1">
              <a:rPr lang="en-US">
                <a:cs typeface="Arial" panose="020B0604020202020204" pitchFamily="34" charset="0"/>
              </a:rPr>
              <a:pPr>
                <a:defRPr/>
              </a:pPr>
              <a:t>8/13/2023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86182DC-59FF-4119-BBCA-D3A7A930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1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CAA5CFA2-6BE6-45D5-ADA2-62EAAF213C8D}" type="datetime1">
              <a:rPr lang="en-US">
                <a:cs typeface="Arial" panose="020B0604020202020204" pitchFamily="34" charset="0"/>
              </a:rPr>
              <a:pPr>
                <a:defRPr/>
              </a:pPr>
              <a:t>8/13/2023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86182DC-59FF-4119-BBCA-D3A7A930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CAA5CFA2-6BE6-45D5-ADA2-62EAAF213C8D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86182DC-59FF-4119-BBCA-D3A7A930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914400" y="1981200"/>
            <a:ext cx="7315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 CHÍNH TRỊ - LUẬT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 MÔN CHỦ NGHĨA MÁC-LÊNIN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4038600"/>
            <a:ext cx="7315200" cy="1752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GIẢNG MÔN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TRIẾT HỌC MÁC-LÊNIN</a:t>
            </a:r>
          </a:p>
        </p:txBody>
      </p:sp>
      <p:pic>
        <p:nvPicPr>
          <p:cNvPr id="2" name="Hình ảnh 1">
            <a:extLst>
              <a:ext uri="{FF2B5EF4-FFF2-40B4-BE49-F238E27FC236}">
                <a16:creationId xmlns:a16="http://schemas.microsoft.com/office/drawing/2014/main" id="{527BAE0B-6958-554E-E3FD-1E325466D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76200"/>
            <a:ext cx="9143999" cy="1143000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AFC98F6-CD6D-2DB3-C1F3-A1B310998531}"/>
              </a:ext>
            </a:extLst>
          </p:cNvPr>
          <p:cNvSpPr txBox="1"/>
          <p:nvPr/>
        </p:nvSpPr>
        <p:spPr>
          <a:xfrm>
            <a:off x="4953000" y="5922317"/>
            <a:ext cx="4686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Biên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soạn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Bộ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2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CNML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693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1043608" y="2026393"/>
            <a:ext cx="7592504" cy="415885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Triết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học là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hệ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thống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quan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điểm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lý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luận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chung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nhất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về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thế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giới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vị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trí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con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người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trong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thế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giới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đó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, là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khoa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học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về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quy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luật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vận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động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phát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triển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chung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nhất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của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tự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nhiên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xã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hội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tư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/>
                <a:cs typeface="Times New Roman"/>
              </a:rPr>
              <a:t>duy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1559183"/>
            <a:ext cx="4879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/>
                <a:cs typeface="Times New Roman"/>
              </a:rPr>
              <a:t>* Quan </a:t>
            </a:r>
            <a:r>
              <a:rPr lang="en-US" sz="2800" b="1" dirty="0" err="1">
                <a:solidFill>
                  <a:schemeClr val="tx2"/>
                </a:solidFill>
                <a:latin typeface="Times New Roman"/>
                <a:cs typeface="Times New Roman"/>
              </a:rPr>
              <a:t>điểm</a:t>
            </a:r>
            <a:r>
              <a:rPr lang="en-US" sz="2800" b="1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/>
                <a:cs typeface="Times New Roman"/>
              </a:rPr>
              <a:t>của</a:t>
            </a:r>
            <a:r>
              <a:rPr lang="en-US" sz="2800" b="1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sz="2800" b="1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/>
                <a:cs typeface="Times New Roman"/>
              </a:rPr>
              <a:t>học</a:t>
            </a:r>
            <a:r>
              <a:rPr lang="en-US" sz="2800" b="1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/>
                <a:cs typeface="Times New Roman"/>
              </a:rPr>
              <a:t>Mác-Lênin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339752" y="278265"/>
            <a:ext cx="35253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học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Freeform 15"/>
          <p:cNvSpPr/>
          <p:nvPr/>
        </p:nvSpPr>
        <p:spPr>
          <a:xfrm>
            <a:off x="2483768" y="2276872"/>
            <a:ext cx="4392737" cy="2376264"/>
          </a:xfrm>
          <a:custGeom>
            <a:avLst/>
            <a:gdLst>
              <a:gd name="connsiteX0" fmla="*/ 0 w 2104429"/>
              <a:gd name="connsiteY0" fmla="*/ 105221 h 1052214"/>
              <a:gd name="connsiteX1" fmla="*/ 105221 w 2104429"/>
              <a:gd name="connsiteY1" fmla="*/ 0 h 1052214"/>
              <a:gd name="connsiteX2" fmla="*/ 1999208 w 2104429"/>
              <a:gd name="connsiteY2" fmla="*/ 0 h 1052214"/>
              <a:gd name="connsiteX3" fmla="*/ 2104429 w 2104429"/>
              <a:gd name="connsiteY3" fmla="*/ 105221 h 1052214"/>
              <a:gd name="connsiteX4" fmla="*/ 2104429 w 2104429"/>
              <a:gd name="connsiteY4" fmla="*/ 946993 h 1052214"/>
              <a:gd name="connsiteX5" fmla="*/ 1999208 w 2104429"/>
              <a:gd name="connsiteY5" fmla="*/ 1052214 h 1052214"/>
              <a:gd name="connsiteX6" fmla="*/ 105221 w 2104429"/>
              <a:gd name="connsiteY6" fmla="*/ 1052214 h 1052214"/>
              <a:gd name="connsiteX7" fmla="*/ 0 w 2104429"/>
              <a:gd name="connsiteY7" fmla="*/ 946993 h 1052214"/>
              <a:gd name="connsiteX8" fmla="*/ 0 w 2104429"/>
              <a:gd name="connsiteY8" fmla="*/ 105221 h 105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4429" h="1052214">
                <a:moveTo>
                  <a:pt x="0" y="105221"/>
                </a:moveTo>
                <a:cubicBezTo>
                  <a:pt x="0" y="47109"/>
                  <a:pt x="47109" y="0"/>
                  <a:pt x="105221" y="0"/>
                </a:cubicBezTo>
                <a:lnTo>
                  <a:pt x="1999208" y="0"/>
                </a:lnTo>
                <a:cubicBezTo>
                  <a:pt x="2057320" y="0"/>
                  <a:pt x="2104429" y="47109"/>
                  <a:pt x="2104429" y="105221"/>
                </a:cubicBezTo>
                <a:lnTo>
                  <a:pt x="2104429" y="946993"/>
                </a:lnTo>
                <a:cubicBezTo>
                  <a:pt x="2104429" y="1005105"/>
                  <a:pt x="2057320" y="1052214"/>
                  <a:pt x="1999208" y="1052214"/>
                </a:cubicBezTo>
                <a:lnTo>
                  <a:pt x="105221" y="1052214"/>
                </a:lnTo>
                <a:cubicBezTo>
                  <a:pt x="47109" y="1052214"/>
                  <a:pt x="0" y="1005105"/>
                  <a:pt x="0" y="946993"/>
                </a:cubicBezTo>
                <a:lnTo>
                  <a:pt x="0" y="105221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02268" tIns="202268" rIns="202268" bIns="202268" spcCol="1270" anchor="ctr"/>
          <a:lstStyle/>
          <a:p>
            <a:pPr algn="just" defTabSz="20002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Nghiên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cứu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quy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luật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chung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của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xã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hội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tư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  <a:cs typeface="Times New Roman"/>
              </a:rPr>
              <a:t>duy</a:t>
            </a: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9686" y="764704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c.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Vấn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đề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đối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tượng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của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học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trong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lịch</a:t>
            </a:r>
            <a:r>
              <a:rPr lang="en-US" sz="2800" b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sử</a:t>
            </a:r>
            <a:endParaRPr lang="en-US" sz="2800" b="1" dirty="0">
              <a:solidFill>
                <a:schemeClr val="tx2"/>
              </a:solidFill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Title 1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8229600" cy="563562"/>
          </a:xfrm>
        </p:spPr>
        <p:txBody>
          <a:bodyPr/>
          <a:lstStyle/>
          <a:p>
            <a:pPr>
              <a:defRPr/>
            </a:pP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d.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học –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hạt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nhân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lý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luận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của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thế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giới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quan</a:t>
            </a:r>
            <a:endParaRPr lang="en-US" i="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2264" y="1583212"/>
            <a:ext cx="4268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black">
          <a:xfrm>
            <a:off x="452264" y="4149080"/>
            <a:ext cx="4613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rgbClr val="1F528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9pPr>
          </a:lstStyle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- Phân loại  thế giới quan</a:t>
            </a:r>
            <a:endParaRPr lang="en-US" sz="3200" dirty="0">
              <a:solidFill>
                <a:srgbClr val="00009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+mj-ea"/>
              <a:cs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52175989"/>
              </p:ext>
            </p:extLst>
          </p:nvPr>
        </p:nvGraphicFramePr>
        <p:xfrm>
          <a:off x="395536" y="1412776"/>
          <a:ext cx="828092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35696" y="116632"/>
            <a:ext cx="6346031" cy="994172"/>
          </a:xfrm>
        </p:spPr>
        <p:txBody>
          <a:bodyPr/>
          <a:lstStyle/>
          <a:p>
            <a:pPr algn="l"/>
            <a:r>
              <a:rPr lang="en-US" altLang="en-US" sz="32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32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2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2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32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sz="32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</a:t>
            </a:r>
          </a:p>
        </p:txBody>
      </p:sp>
    </p:spTree>
    <p:extLst>
      <p:ext uri="{BB962C8B-B14F-4D97-AF65-F5344CB8AC3E}">
        <p14:creationId xmlns:p14="http://schemas.microsoft.com/office/powerpoint/2010/main" val="1930063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7" name="TextBox 1"/>
          <p:cNvSpPr txBox="1">
            <a:spLocks noChangeArrowheads="1"/>
          </p:cNvSpPr>
          <p:nvPr/>
        </p:nvSpPr>
        <p:spPr bwMode="auto">
          <a:xfrm>
            <a:off x="1981200" y="2636912"/>
            <a:ext cx="51054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ja-JP" altLang="en-US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“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V</a:t>
            </a:r>
            <a:r>
              <a:rPr lang="vi-VN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ấn đề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cơ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bản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lớn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của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toàn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bộ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học,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nhất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là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học 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hiện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altLang="ja-JP" sz="3200" b="1" dirty="0" err="1">
                <a:solidFill>
                  <a:srgbClr val="0D0D0D"/>
                </a:solidFill>
                <a:latin typeface="Times New Roman" charset="0"/>
                <a:cs typeface="Times New Roman" charset="0"/>
              </a:rPr>
              <a:t>đại</a:t>
            </a:r>
            <a:r>
              <a:rPr lang="en-US" altLang="ja-JP" sz="3200" b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là: </a:t>
            </a:r>
            <a:r>
              <a:rPr lang="vi-VN" altLang="ja-JP" sz="3200" b="1" i="1" dirty="0">
                <a:solidFill>
                  <a:srgbClr val="FF6600"/>
                </a:solidFill>
                <a:latin typeface="Times New Roman" charset="0"/>
                <a:cs typeface="Times New Roman" charset="0"/>
              </a:rPr>
              <a:t>Mối quan hệ giữa</a:t>
            </a:r>
            <a:r>
              <a:rPr lang="en-US" altLang="ja-JP" sz="3200" b="1" i="1" dirty="0">
                <a:solidFill>
                  <a:srgbClr val="FF66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vi-VN" altLang="ja-JP" sz="3200" b="1" i="1" dirty="0">
                <a:solidFill>
                  <a:srgbClr val="FF6600"/>
                </a:solidFill>
                <a:latin typeface="Times New Roman" charset="0"/>
                <a:cs typeface="Times New Roman" charset="0"/>
              </a:rPr>
              <a:t>tư duy &amp; tồn tại</a:t>
            </a:r>
            <a:r>
              <a:rPr lang="en-US" altLang="ja-JP" sz="3200" b="1" i="1" dirty="0">
                <a:solidFill>
                  <a:srgbClr val="0D0D0D"/>
                </a:solidFill>
                <a:latin typeface="Times New Roman" charset="0"/>
                <a:cs typeface="Times New Roman" charset="0"/>
              </a:rPr>
              <a:t> </a:t>
            </a:r>
            <a:endParaRPr lang="en-US" sz="3200" b="1" dirty="0">
              <a:solidFill>
                <a:srgbClr val="0D0D0D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304800"/>
            <a:ext cx="7848600" cy="609600"/>
          </a:xfrm>
          <a:prstGeom prst="rect">
            <a:avLst/>
          </a:prstGeom>
        </p:spPr>
        <p:txBody>
          <a:bodyPr rtlCol="0"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rgbClr val="1F528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2. </a:t>
            </a:r>
            <a:r>
              <a:rPr lang="en-US" sz="3200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Vấn</a:t>
            </a:r>
            <a:r>
              <a:rPr lang="en-US" sz="3200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đề</a:t>
            </a:r>
            <a:r>
              <a:rPr lang="en-US" sz="3200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cơ</a:t>
            </a:r>
            <a:r>
              <a:rPr lang="en-US" sz="3200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bản</a:t>
            </a:r>
            <a:r>
              <a:rPr lang="en-US" sz="3200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của </a:t>
            </a:r>
            <a:r>
              <a:rPr lang="en-US" sz="3200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triết</a:t>
            </a:r>
            <a:r>
              <a:rPr lang="en-US" sz="3200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học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61215" y="975220"/>
            <a:ext cx="7027831" cy="609600"/>
          </a:xfrm>
          <a:prstGeom prst="rect">
            <a:avLst/>
          </a:prstGeom>
        </p:spPr>
        <p:txBody>
          <a:bodyPr rtlCol="0"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rgbClr val="1F528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9pPr>
          </a:lstStyle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a. </a:t>
            </a:r>
            <a:r>
              <a:rPr lang="en-US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Nội</a:t>
            </a: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dung </a:t>
            </a:r>
            <a:r>
              <a:rPr lang="en-US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vấn</a:t>
            </a: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đề</a:t>
            </a: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cơ</a:t>
            </a:r>
            <a:r>
              <a:rPr lang="en-US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bản</a:t>
            </a:r>
            <a:endParaRPr lang="en-US" dirty="0">
              <a:solidFill>
                <a:srgbClr val="00009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+mj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71487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38" name="Group 15"/>
          <p:cNvGrpSpPr>
            <a:grpSpLocks/>
          </p:cNvGrpSpPr>
          <p:nvPr/>
        </p:nvGrpSpPr>
        <p:grpSpPr bwMode="auto">
          <a:xfrm>
            <a:off x="539552" y="1844824"/>
            <a:ext cx="6073693" cy="1069975"/>
            <a:chOff x="2426" y="1706"/>
            <a:chExt cx="1134" cy="726"/>
          </a:xfrm>
        </p:grpSpPr>
        <p:sp>
          <p:nvSpPr>
            <p:cNvPr id="40977" name="Rectangle 16"/>
            <p:cNvSpPr>
              <a:spLocks noChangeArrowheads="1"/>
            </p:cNvSpPr>
            <p:nvPr/>
          </p:nvSpPr>
          <p:spPr bwMode="auto">
            <a:xfrm>
              <a:off x="2426" y="1706"/>
              <a:ext cx="1134" cy="36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 b="1" dirty="0">
                  <a:solidFill>
                    <a:srgbClr val="FF0000"/>
                  </a:solidFill>
                  <a:latin typeface="Times New Roman" charset="0"/>
                  <a:ea typeface="ＭＳ Ｐゴシック" charset="0"/>
                  <a:cs typeface="Arial" charset="0"/>
                </a:rPr>
                <a:t>CHỦ NGHĨA DUY VẬT</a:t>
              </a:r>
              <a:endParaRPr lang="vi-VN" sz="2800" b="1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78" name="Rectangle 17"/>
            <p:cNvSpPr>
              <a:spLocks noChangeArrowheads="1"/>
            </p:cNvSpPr>
            <p:nvPr/>
          </p:nvSpPr>
          <p:spPr bwMode="auto">
            <a:xfrm>
              <a:off x="2426" y="2069"/>
              <a:ext cx="1134" cy="36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 b="1" dirty="0" err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Bản</a:t>
              </a:r>
              <a:r>
                <a:rPr lang="en-US" sz="2800" b="1" dirty="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chất</a:t>
              </a:r>
              <a:r>
                <a:rPr lang="en-US" sz="2800" b="1" dirty="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 của TG: </a:t>
              </a:r>
              <a:r>
                <a:rPr lang="vi-VN" sz="2800" b="1" dirty="0">
                  <a:solidFill>
                    <a:srgbClr val="FF0000"/>
                  </a:solidFill>
                  <a:latin typeface="Times New Roman" charset="0"/>
                  <a:ea typeface="ＭＳ Ｐゴシック" charset="0"/>
                  <a:cs typeface="Arial" charset="0"/>
                </a:rPr>
                <a:t>Là vật chất</a:t>
              </a:r>
            </a:p>
          </p:txBody>
        </p:sp>
      </p:grp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1259632" y="740260"/>
            <a:ext cx="7027831" cy="609600"/>
          </a:xfrm>
          <a:prstGeom prst="rect">
            <a:avLst/>
          </a:prstGeom>
        </p:spPr>
        <p:txBody>
          <a:bodyPr rtlCol="0"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rgbClr val="1F528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9pPr>
          </a:lstStyle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b.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Chủ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nghĩa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duy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vật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và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chủ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nghĩa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duy</a:t>
            </a:r>
            <a:r>
              <a:rPr lang="en-US" i="0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tâm</a:t>
            </a:r>
            <a:endParaRPr lang="en-US" i="0" dirty="0">
              <a:solidFill>
                <a:srgbClr val="00206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+mj-ea"/>
              <a:cs typeface="Times New Roman" charset="0"/>
            </a:endParaRPr>
          </a:p>
        </p:txBody>
      </p:sp>
      <p:grpSp>
        <p:nvGrpSpPr>
          <p:cNvPr id="24" name="Group 15"/>
          <p:cNvGrpSpPr>
            <a:grpSpLocks/>
          </p:cNvGrpSpPr>
          <p:nvPr/>
        </p:nvGrpSpPr>
        <p:grpSpPr bwMode="auto">
          <a:xfrm>
            <a:off x="561649" y="4365104"/>
            <a:ext cx="6051596" cy="1069975"/>
            <a:chOff x="2426" y="1706"/>
            <a:chExt cx="1134" cy="726"/>
          </a:xfrm>
        </p:grpSpPr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2426" y="1706"/>
              <a:ext cx="1134" cy="36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 b="1" dirty="0">
                  <a:solidFill>
                    <a:srgbClr val="000090"/>
                  </a:solidFill>
                  <a:latin typeface="Times New Roman" charset="0"/>
                  <a:ea typeface="ＭＳ Ｐゴシック" charset="0"/>
                  <a:cs typeface="Arial" charset="0"/>
                </a:rPr>
                <a:t>CHỦ NGHĨA DUY TÂM</a:t>
              </a:r>
              <a:endParaRPr lang="vi-VN" sz="2800" b="1" dirty="0">
                <a:solidFill>
                  <a:srgbClr val="000090"/>
                </a:solidFill>
                <a:latin typeface="Times New Roman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6" name="Rectangle 17"/>
            <p:cNvSpPr>
              <a:spLocks noChangeArrowheads="1"/>
            </p:cNvSpPr>
            <p:nvPr/>
          </p:nvSpPr>
          <p:spPr bwMode="auto">
            <a:xfrm>
              <a:off x="2426" y="2069"/>
              <a:ext cx="1134" cy="36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800" b="1" dirty="0" err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Bản</a:t>
              </a:r>
              <a:r>
                <a:rPr lang="en-US" sz="2800" b="1" dirty="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chất</a:t>
              </a:r>
              <a:r>
                <a:rPr lang="en-US" sz="2800" b="1" dirty="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Arial" charset="0"/>
                </a:rPr>
                <a:t> của TG: </a:t>
              </a:r>
              <a:r>
                <a:rPr lang="vi-VN" sz="2800" b="1" dirty="0">
                  <a:solidFill>
                    <a:srgbClr val="000090"/>
                  </a:solidFill>
                  <a:latin typeface="Times New Roman" charset="0"/>
                  <a:ea typeface="ＭＳ Ｐゴシック" charset="0"/>
                  <a:cs typeface="Arial" charset="0"/>
                </a:rPr>
                <a:t>Là </a:t>
              </a:r>
              <a:r>
                <a:rPr lang="en-US" sz="2800" b="1" dirty="0" err="1">
                  <a:solidFill>
                    <a:srgbClr val="000090"/>
                  </a:solidFill>
                  <a:latin typeface="Times New Roman" charset="0"/>
                  <a:ea typeface="ＭＳ Ｐゴシック" charset="0"/>
                  <a:cs typeface="Arial" charset="0"/>
                </a:rPr>
                <a:t>ý</a:t>
              </a:r>
              <a:r>
                <a:rPr lang="en-US" sz="2800" b="1" dirty="0">
                  <a:solidFill>
                    <a:srgbClr val="000090"/>
                  </a:solidFill>
                  <a:latin typeface="Times New Roman" charset="0"/>
                  <a:ea typeface="ＭＳ Ｐゴシック" charset="0"/>
                  <a:cs typeface="Arial" charset="0"/>
                </a:rPr>
                <a:t> </a:t>
              </a:r>
              <a:r>
                <a:rPr lang="en-US" sz="2800" b="1" dirty="0" err="1">
                  <a:solidFill>
                    <a:srgbClr val="000090"/>
                  </a:solidFill>
                  <a:latin typeface="Times New Roman" charset="0"/>
                  <a:ea typeface="ＭＳ Ｐゴシック" charset="0"/>
                  <a:cs typeface="Arial" charset="0"/>
                </a:rPr>
                <a:t>thức</a:t>
              </a:r>
              <a:endParaRPr lang="vi-VN" sz="2800" b="1" dirty="0">
                <a:solidFill>
                  <a:srgbClr val="000090"/>
                </a:solidFill>
                <a:latin typeface="Times New Roman" charset="0"/>
                <a:ea typeface="ＭＳ Ｐゴシック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83586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17657" y="275431"/>
            <a:ext cx="7027831" cy="609600"/>
          </a:xfrm>
          <a:prstGeom prst="rect">
            <a:avLst/>
          </a:prstGeom>
        </p:spPr>
        <p:txBody>
          <a:bodyPr rtlCol="0"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rgbClr val="1F528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9pPr>
          </a:lstStyle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c. </a:t>
            </a:r>
            <a:r>
              <a:rPr lang="en-US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Thuyết</a:t>
            </a: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khả</a:t>
            </a: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tri </a:t>
            </a:r>
            <a:r>
              <a:rPr lang="en-US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và</a:t>
            </a: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thuyết</a:t>
            </a: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Bất</a:t>
            </a: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</a:t>
            </a:r>
            <a:r>
              <a:rPr lang="en-US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khả</a:t>
            </a:r>
            <a:r>
              <a:rPr lang="en-US" i="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j-ea"/>
                <a:cs typeface="Times New Roman" charset="0"/>
              </a:rPr>
              <a:t> tri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36791" y="1334162"/>
            <a:ext cx="4776411" cy="2032931"/>
            <a:chOff x="3193619" y="0"/>
            <a:chExt cx="4776411" cy="2032931"/>
          </a:xfrm>
        </p:grpSpPr>
        <p:sp>
          <p:nvSpPr>
            <p:cNvPr id="10" name="Rectangle 9"/>
            <p:cNvSpPr/>
            <p:nvPr/>
          </p:nvSpPr>
          <p:spPr>
            <a:xfrm>
              <a:off x="3193619" y="0"/>
              <a:ext cx="4776411" cy="203293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93619" y="0"/>
              <a:ext cx="4776411" cy="20329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Thuyết</a:t>
              </a:r>
              <a:r>
                <a:rPr lang="en-US" sz="2800" b="1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</a:t>
              </a:r>
              <a:r>
                <a:rPr lang="en-US" sz="2800" b="1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tri: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khẳng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của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36791" y="3816224"/>
            <a:ext cx="4416327" cy="2032931"/>
            <a:chOff x="299612" y="2807380"/>
            <a:chExt cx="4416327" cy="2032931"/>
          </a:xfrm>
        </p:grpSpPr>
        <p:sp>
          <p:nvSpPr>
            <p:cNvPr id="8" name="Rectangle 7"/>
            <p:cNvSpPr/>
            <p:nvPr/>
          </p:nvSpPr>
          <p:spPr>
            <a:xfrm>
              <a:off x="299612" y="2807380"/>
              <a:ext cx="4416327" cy="203293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99612" y="2807380"/>
              <a:ext cx="4416327" cy="20329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lvl="0" algn="just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Thuyết</a:t>
              </a:r>
              <a:r>
                <a:rPr lang="en-US" sz="2800" b="1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bất</a:t>
              </a:r>
              <a:r>
                <a:rPr lang="en-US" sz="2800" b="1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</a:t>
              </a:r>
              <a:r>
                <a:rPr lang="en-US" sz="2800" b="1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tri: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khẳng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0" kern="12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2800" b="0" kern="12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6128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 noChangeArrowheads="1"/>
          </p:cNvSpPr>
          <p:nvPr>
            <p:ph type="title"/>
          </p:nvPr>
        </p:nvSpPr>
        <p:spPr>
          <a:xfrm>
            <a:off x="611560" y="659861"/>
            <a:ext cx="8229600" cy="563562"/>
          </a:xfrm>
        </p:spPr>
        <p:txBody>
          <a:bodyPr/>
          <a:lstStyle/>
          <a:p>
            <a:pPr algn="ctr">
              <a:defRPr/>
            </a:pP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3.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Khái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niệm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biện chứng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siêu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hình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trong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lịch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sử</a:t>
            </a:r>
            <a:endParaRPr lang="en-US" i="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59100507"/>
              </p:ext>
            </p:extLst>
          </p:nvPr>
        </p:nvGraphicFramePr>
        <p:xfrm>
          <a:off x="611560" y="1628800"/>
          <a:ext cx="4176464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 rot="10800000">
            <a:off x="4427985" y="4103279"/>
            <a:ext cx="830910" cy="2494073"/>
            <a:chOff x="0" y="-864669"/>
            <a:chExt cx="830910" cy="2494073"/>
          </a:xfrm>
        </p:grpSpPr>
        <p:sp>
          <p:nvSpPr>
            <p:cNvPr id="8" name="Right Arrow 7"/>
            <p:cNvSpPr/>
            <p:nvPr/>
          </p:nvSpPr>
          <p:spPr>
            <a:xfrm rot="16200000">
              <a:off x="-728017" y="-136652"/>
              <a:ext cx="2286944" cy="830910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  <p:sp>
          <p:nvSpPr>
            <p:cNvPr id="9" name="Right Arrow 5"/>
            <p:cNvSpPr/>
            <p:nvPr/>
          </p:nvSpPr>
          <p:spPr>
            <a:xfrm rot="16200000">
              <a:off x="-637385" y="305125"/>
              <a:ext cx="2062025" cy="5865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Siêu</a:t>
              </a:r>
              <a:r>
                <a:rPr 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endParaRPr lang="en-US" sz="2800" b="1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ound Diagonal Corner Rectangle 9"/>
          <p:cNvSpPr/>
          <p:nvPr/>
        </p:nvSpPr>
        <p:spPr>
          <a:xfrm>
            <a:off x="5230543" y="3861051"/>
            <a:ext cx="3168367" cy="2376261"/>
          </a:xfrm>
          <a:prstGeom prst="round2DiagRect">
            <a:avLst>
              <a:gd name="adj1" fmla="val 0"/>
              <a:gd name="adj2" fmla="val 16670"/>
            </a:avLst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SG"/>
          </a:p>
        </p:txBody>
      </p:sp>
      <p:sp>
        <p:nvSpPr>
          <p:cNvPr id="11" name="Rectangle 10"/>
          <p:cNvSpPr/>
          <p:nvPr/>
        </p:nvSpPr>
        <p:spPr>
          <a:xfrm>
            <a:off x="5410057" y="3556843"/>
            <a:ext cx="298885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US" sz="26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Là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dùng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để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chỉ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triết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học,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với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tính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cách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là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khoa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học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siêu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cảm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tính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, phi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thực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nghiệm</a:t>
            </a:r>
            <a:r>
              <a:rPr lang="en-US" sz="2600" b="1" i="1" dirty="0">
                <a:solidFill>
                  <a:schemeClr val="bg1"/>
                </a:solidFill>
                <a:latin typeface="Times New Roman"/>
                <a:cs typeface="Times New Roman"/>
              </a:rPr>
              <a:t> - </a:t>
            </a:r>
            <a:r>
              <a:rPr lang="en-US" sz="2600" b="1" i="1" dirty="0" err="1">
                <a:solidFill>
                  <a:schemeClr val="bg1"/>
                </a:solidFill>
                <a:latin typeface="Times New Roman"/>
                <a:cs typeface="Times New Roman"/>
              </a:rPr>
              <a:t>Arixtot</a:t>
            </a:r>
            <a:endParaRPr lang="en-US" sz="2600" b="1"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8168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>
          <a:xfrm>
            <a:off x="457201" y="629439"/>
            <a:ext cx="8229600" cy="563562"/>
          </a:xfrm>
        </p:spPr>
        <p:txBody>
          <a:bodyPr/>
          <a:lstStyle/>
          <a:p>
            <a:pPr algn="ctr"/>
            <a:r>
              <a:rPr lang="en-US" altLang="en-US" sz="24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TRIẾT HỌC MÁC-LÊNIN VÀ VAI TRÒ CỦA NÓ TRONG ĐỜI SỐNG XÃ HỘI</a:t>
            </a:r>
          </a:p>
        </p:txBody>
      </p:sp>
      <p:grpSp>
        <p:nvGrpSpPr>
          <p:cNvPr id="20483" name="Group 1"/>
          <p:cNvGrpSpPr>
            <a:grpSpLocks/>
          </p:cNvGrpSpPr>
          <p:nvPr/>
        </p:nvGrpSpPr>
        <p:grpSpPr bwMode="auto">
          <a:xfrm>
            <a:off x="1046015" y="1444823"/>
            <a:ext cx="7433079" cy="1395413"/>
            <a:chOff x="723396" y="1989138"/>
            <a:chExt cx="7809417" cy="1860550"/>
          </a:xfrm>
        </p:grpSpPr>
        <p:sp>
          <p:nvSpPr>
            <p:cNvPr id="8" name="Freeform: Shape 9"/>
            <p:cNvSpPr/>
            <p:nvPr/>
          </p:nvSpPr>
          <p:spPr bwMode="auto">
            <a:xfrm>
              <a:off x="755650" y="1989138"/>
              <a:ext cx="7777163" cy="1860550"/>
            </a:xfrm>
            <a:custGeom>
              <a:avLst/>
              <a:gdLst>
                <a:gd name="connsiteX0" fmla="*/ 0 w 7493738"/>
                <a:gd name="connsiteY0" fmla="*/ 0 h 2022371"/>
                <a:gd name="connsiteX1" fmla="*/ 7493738 w 7493738"/>
                <a:gd name="connsiteY1" fmla="*/ 0 h 2022371"/>
                <a:gd name="connsiteX2" fmla="*/ 7493738 w 7493738"/>
                <a:gd name="connsiteY2" fmla="*/ 2022371 h 2022371"/>
                <a:gd name="connsiteX3" fmla="*/ 0 w 7493738"/>
                <a:gd name="connsiteY3" fmla="*/ 2022371 h 2022371"/>
                <a:gd name="connsiteX4" fmla="*/ 0 w 7493738"/>
                <a:gd name="connsiteY4" fmla="*/ 0 h 20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3738" h="2022371">
                  <a:moveTo>
                    <a:pt x="0" y="0"/>
                  </a:moveTo>
                  <a:lnTo>
                    <a:pt x="7493738" y="0"/>
                  </a:lnTo>
                  <a:lnTo>
                    <a:pt x="7493738" y="2022371"/>
                  </a:lnTo>
                  <a:lnTo>
                    <a:pt x="0" y="2022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4300" tIns="114300" rIns="114300" bIns="114300" spcCol="1270"/>
            <a:lstStyle/>
            <a:p>
              <a:pPr defTabSz="13335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1.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Sự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ra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đời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và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phát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triển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của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triết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học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Mác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-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Lênin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Straight Connector 8"/>
            <p:cNvSpPr/>
            <p:nvPr/>
          </p:nvSpPr>
          <p:spPr bwMode="auto">
            <a:xfrm>
              <a:off x="723396" y="3525308"/>
              <a:ext cx="738846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</p:grpSp>
      <p:grpSp>
        <p:nvGrpSpPr>
          <p:cNvPr id="20484" name="Group 5"/>
          <p:cNvGrpSpPr>
            <a:grpSpLocks/>
          </p:cNvGrpSpPr>
          <p:nvPr/>
        </p:nvGrpSpPr>
        <p:grpSpPr bwMode="auto">
          <a:xfrm>
            <a:off x="971600" y="2996803"/>
            <a:ext cx="7402379" cy="1185863"/>
            <a:chOff x="807656" y="3183298"/>
            <a:chExt cx="7777163" cy="1581150"/>
          </a:xfrm>
        </p:grpSpPr>
        <p:sp>
          <p:nvSpPr>
            <p:cNvPr id="10" name="Freeform: Shape 11"/>
            <p:cNvSpPr/>
            <p:nvPr/>
          </p:nvSpPr>
          <p:spPr bwMode="auto">
            <a:xfrm>
              <a:off x="807656" y="3183298"/>
              <a:ext cx="7777163" cy="1581150"/>
            </a:xfrm>
            <a:custGeom>
              <a:avLst/>
              <a:gdLst>
                <a:gd name="connsiteX0" fmla="*/ 0 w 9360145"/>
                <a:gd name="connsiteY0" fmla="*/ 0 h 2022371"/>
                <a:gd name="connsiteX1" fmla="*/ 9360145 w 9360145"/>
                <a:gd name="connsiteY1" fmla="*/ 0 h 2022371"/>
                <a:gd name="connsiteX2" fmla="*/ 9360145 w 9360145"/>
                <a:gd name="connsiteY2" fmla="*/ 2022371 h 2022371"/>
                <a:gd name="connsiteX3" fmla="*/ 0 w 9360145"/>
                <a:gd name="connsiteY3" fmla="*/ 2022371 h 2022371"/>
                <a:gd name="connsiteX4" fmla="*/ 0 w 9360145"/>
                <a:gd name="connsiteY4" fmla="*/ 0 h 20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0145" h="2022371">
                  <a:moveTo>
                    <a:pt x="0" y="0"/>
                  </a:moveTo>
                  <a:lnTo>
                    <a:pt x="9360145" y="0"/>
                  </a:lnTo>
                  <a:lnTo>
                    <a:pt x="9360145" y="2022371"/>
                  </a:lnTo>
                  <a:lnTo>
                    <a:pt x="0" y="2022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4300" tIns="114300" rIns="114300" bIns="114300" spcCol="1270"/>
            <a:lstStyle/>
            <a:p>
              <a:pPr defTabSz="13335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2.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Đối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tượng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và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chức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năng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của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triết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học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Mác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-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Lênin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Straight Connector 12"/>
            <p:cNvSpPr/>
            <p:nvPr/>
          </p:nvSpPr>
          <p:spPr bwMode="auto">
            <a:xfrm>
              <a:off x="959173" y="4764448"/>
              <a:ext cx="739157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</p:grpSp>
      <p:grpSp>
        <p:nvGrpSpPr>
          <p:cNvPr id="20485" name="Group 11"/>
          <p:cNvGrpSpPr>
            <a:grpSpLocks/>
          </p:cNvGrpSpPr>
          <p:nvPr/>
        </p:nvGrpSpPr>
        <p:grpSpPr bwMode="auto">
          <a:xfrm>
            <a:off x="932310" y="4295775"/>
            <a:ext cx="7402379" cy="1185863"/>
            <a:chOff x="807656" y="2892240"/>
            <a:chExt cx="7777163" cy="1581150"/>
          </a:xfrm>
        </p:grpSpPr>
        <p:sp>
          <p:nvSpPr>
            <p:cNvPr id="14" name="Freeform: Shape 11"/>
            <p:cNvSpPr/>
            <p:nvPr/>
          </p:nvSpPr>
          <p:spPr bwMode="auto">
            <a:xfrm>
              <a:off x="807656" y="2892240"/>
              <a:ext cx="7777163" cy="1581150"/>
            </a:xfrm>
            <a:custGeom>
              <a:avLst/>
              <a:gdLst>
                <a:gd name="connsiteX0" fmla="*/ 0 w 9360145"/>
                <a:gd name="connsiteY0" fmla="*/ 0 h 2022371"/>
                <a:gd name="connsiteX1" fmla="*/ 9360145 w 9360145"/>
                <a:gd name="connsiteY1" fmla="*/ 0 h 2022371"/>
                <a:gd name="connsiteX2" fmla="*/ 9360145 w 9360145"/>
                <a:gd name="connsiteY2" fmla="*/ 2022371 h 2022371"/>
                <a:gd name="connsiteX3" fmla="*/ 0 w 9360145"/>
                <a:gd name="connsiteY3" fmla="*/ 2022371 h 2022371"/>
                <a:gd name="connsiteX4" fmla="*/ 0 w 9360145"/>
                <a:gd name="connsiteY4" fmla="*/ 0 h 20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0145" h="2022371">
                  <a:moveTo>
                    <a:pt x="0" y="0"/>
                  </a:moveTo>
                  <a:lnTo>
                    <a:pt x="9360145" y="0"/>
                  </a:lnTo>
                  <a:lnTo>
                    <a:pt x="9360145" y="2022371"/>
                  </a:lnTo>
                  <a:lnTo>
                    <a:pt x="0" y="2022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4300" tIns="114300" rIns="114300" bIns="114300" spcCol="1270"/>
            <a:lstStyle/>
            <a:p>
              <a:pPr defTabSz="13335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3.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Vai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trò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của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triết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học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Mác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–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Lênin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trong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đời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sống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xã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hội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Straight Connector 14"/>
            <p:cNvSpPr/>
            <p:nvPr/>
          </p:nvSpPr>
          <p:spPr bwMode="auto">
            <a:xfrm>
              <a:off x="1000452" y="4473390"/>
              <a:ext cx="739157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457962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59931350"/>
              </p:ext>
            </p:extLst>
          </p:nvPr>
        </p:nvGraphicFramePr>
        <p:xfrm>
          <a:off x="395536" y="1412776"/>
          <a:ext cx="828092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07096" y="116632"/>
            <a:ext cx="8136904" cy="994172"/>
          </a:xfrm>
        </p:spPr>
        <p:txBody>
          <a:bodyPr/>
          <a:lstStyle/>
          <a:p>
            <a:pPr algn="l"/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altLang="en-US" sz="2800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fld id="{81E3A46F-044E-4511-9B48-4F97FDD2CB45}" type="datetime1">
              <a:rPr lang="en-US" sz="1400" smtClean="0">
                <a:solidFill>
                  <a:srgbClr val="696464"/>
                </a:solidFill>
              </a:rPr>
              <a:pPr/>
              <a:t>8/13/2023</a:t>
            </a:fld>
            <a:endParaRPr lang="en-US" sz="140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E5988-B8BA-4DAF-B5E1-64C70659064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388" name="Title 1"/>
          <p:cNvSpPr>
            <a:spLocks noGrp="1"/>
          </p:cNvSpPr>
          <p:nvPr>
            <p:ph type="title"/>
          </p:nvPr>
        </p:nvSpPr>
        <p:spPr>
          <a:xfrm>
            <a:off x="690563" y="80963"/>
            <a:ext cx="7772400" cy="757237"/>
          </a:xfrm>
        </p:spPr>
        <p:txBody>
          <a:bodyPr/>
          <a:lstStyle/>
          <a:p>
            <a:pPr algn="ctr" eaLnBrk="1" hangingPunct="1"/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MÔN HỌC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74970"/>
              </p:ext>
            </p:extLst>
          </p:nvPr>
        </p:nvGraphicFramePr>
        <p:xfrm>
          <a:off x="146050" y="1124744"/>
          <a:ext cx="8890446" cy="49165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90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8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1: 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Khái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Triết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học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triết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học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Mác-Lênin</a:t>
                      </a:r>
                      <a:endParaRPr lang="en-US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4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 2: Chủ nghĩa duy vật biện chứng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4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Chương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3: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duy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lịch</a:t>
                      </a:r>
                      <a:r>
                        <a:rPr lang="en-US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sử</a:t>
                      </a:r>
                      <a:endParaRPr lang="en-US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234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25604" name="Line 3"/>
          <p:cNvSpPr>
            <a:spLocks noChangeShapeType="1"/>
          </p:cNvSpPr>
          <p:nvPr/>
        </p:nvSpPr>
        <p:spPr bwMode="gray">
          <a:xfrm flipH="1">
            <a:off x="395536" y="6093296"/>
            <a:ext cx="2376264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gray">
          <a:xfrm flipH="1">
            <a:off x="467544" y="4509120"/>
            <a:ext cx="28803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gray">
          <a:xfrm flipH="1" flipV="1">
            <a:off x="395535" y="1124744"/>
            <a:ext cx="546601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gray">
          <a:xfrm>
            <a:off x="392312" y="1444000"/>
            <a:ext cx="460851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Thời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kỳ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Các-Mác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/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Ăng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ghen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bổ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sung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phát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triển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toàn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diện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lý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luận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học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gray">
          <a:xfrm>
            <a:off x="413320" y="3244199"/>
            <a:ext cx="40311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Thời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kỳ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đề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xuất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những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nguyên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lý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học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biện chứng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lịch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sử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25616" name="Text Box 15"/>
          <p:cNvSpPr txBox="1">
            <a:spLocks noChangeArrowheads="1"/>
          </p:cNvSpPr>
          <p:nvPr/>
        </p:nvSpPr>
        <p:spPr bwMode="gray">
          <a:xfrm>
            <a:off x="413320" y="5118798"/>
            <a:ext cx="29523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Thời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kỳ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thành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tư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tưởng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sz="2800" dirty="0">
                <a:solidFill>
                  <a:schemeClr val="tx2"/>
                </a:solidFill>
                <a:latin typeface="Times New Roman"/>
                <a:cs typeface="Times New Roman"/>
              </a:rPr>
              <a:t> học</a:t>
            </a: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1043608" y="637237"/>
            <a:ext cx="8229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algn="ctr"/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b. Những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thời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kỳ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chủ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yếu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trong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sự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hình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thành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và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</a:p>
          <a:p>
            <a:pPr lvl="0" algn="ctr"/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phát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triển</a:t>
            </a:r>
            <a:r>
              <a:rPr lang="en-US" sz="26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của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1113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43" y="952099"/>
            <a:ext cx="8229600" cy="563562"/>
          </a:xfrm>
        </p:spPr>
        <p:txBody>
          <a:bodyPr/>
          <a:lstStyle/>
          <a:p>
            <a:pPr algn="just"/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c.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Thực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chất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ý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nghĩa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cuộc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cách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mạng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trong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học do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C.Mác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Ph.Ăngghen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thực</a:t>
            </a:r>
            <a:r>
              <a:rPr lang="en-US" sz="2600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600" i="0" dirty="0" err="1">
                <a:solidFill>
                  <a:schemeClr val="tx2"/>
                </a:solidFill>
                <a:latin typeface="Times New Roman"/>
                <a:cs typeface="Times New Roman"/>
              </a:rPr>
              <a:t>hiện</a:t>
            </a:r>
            <a:endParaRPr lang="en-US" sz="2600" i="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5336932" cy="382616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Khắc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phục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tính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chất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trực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quan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siêu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của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chủ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cũ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khắc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phục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tính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chất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tâm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thần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bí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của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phép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biện chứng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tâm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Sáng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tạo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ra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chủ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nghĩa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lịch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sử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Sáng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tạo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học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duy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vật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biện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chứng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thống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nhất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giữa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lý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luận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và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thực</a:t>
            </a:r>
            <a:r>
              <a:rPr lang="en-US" sz="24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/>
                <a:cs typeface="Times New Roman"/>
              </a:rPr>
              <a:t>tiễn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1589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8920" y="686950"/>
            <a:ext cx="8666162" cy="762000"/>
          </a:xfrm>
        </p:spPr>
        <p:txBody>
          <a:bodyPr/>
          <a:lstStyle/>
          <a:p>
            <a:pPr algn="ctr" eaLnBrk="1" hangingPunct="1"/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d.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Giai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đoạn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Lênin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trong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sự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phát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triển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học </a:t>
            </a:r>
            <a:r>
              <a:rPr lang="en-US" sz="2400" i="0" dirty="0" err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Mác</a:t>
            </a:r>
            <a:br>
              <a:rPr lang="en-US" sz="2400" i="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</a:br>
            <a:endParaRPr lang="en-US" sz="2400" i="0" dirty="0">
              <a:solidFill>
                <a:schemeClr val="tx2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2" name="AutoShap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038339" y="5132677"/>
            <a:ext cx="2438400" cy="843533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99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63500" dir="3187806" algn="ctr" rotWithShape="0">
                    <a:srgbClr val="001D3A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en-US" sz="2400" dirty="0" err="1">
                <a:latin typeface="Times New Roman" charset="0"/>
                <a:cs typeface="Times New Roman" charset="0"/>
                <a:sym typeface="Webdings" charset="0"/>
              </a:rPr>
              <a:t>Thời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 </a:t>
            </a:r>
            <a:r>
              <a:rPr lang="en-US" sz="2400" dirty="0" err="1">
                <a:latin typeface="Times New Roman" charset="0"/>
                <a:cs typeface="Times New Roman" charset="0"/>
                <a:sym typeface="Webdings" charset="0"/>
              </a:rPr>
              <a:t>kỳ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 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1893 – 1907</a:t>
            </a:r>
            <a:endParaRPr lang="en-US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13" name="AutoShap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08104" y="1484784"/>
            <a:ext cx="2438400" cy="843533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63500" dir="3187806" algn="ctr" rotWithShape="0">
                    <a:srgbClr val="001D3A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en-US" sz="2400" dirty="0" err="1">
                <a:latin typeface="Times New Roman" charset="0"/>
                <a:cs typeface="Times New Roman" charset="0"/>
                <a:sym typeface="Webdings" charset="0"/>
              </a:rPr>
              <a:t>Thời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 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  <a:hlinkClick r:id="rId3" action="ppaction://hlinksldjump"/>
              </a:rPr>
              <a:t>kỳ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 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1917 – 1924</a:t>
            </a:r>
          </a:p>
        </p:txBody>
      </p:sp>
      <p:sp>
        <p:nvSpPr>
          <p:cNvPr id="15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661843" y="3513759"/>
            <a:ext cx="2519362" cy="799083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63500" dir="3187806" algn="ctr" rotWithShape="0">
                    <a:srgbClr val="001D3A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en-US" sz="2400" dirty="0" err="1">
                <a:latin typeface="Times New Roman" charset="0"/>
                <a:cs typeface="Times New Roman" charset="0"/>
                <a:sym typeface="Webdings" charset="0"/>
              </a:rPr>
              <a:t>Thời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 </a:t>
            </a:r>
            <a:r>
              <a:rPr lang="en-US" sz="2400" dirty="0" err="1">
                <a:latin typeface="Times New Roman" charset="0"/>
                <a:cs typeface="Times New Roman" charset="0"/>
                <a:sym typeface="Webdings" charset="0"/>
              </a:rPr>
              <a:t>kỳ</a:t>
            </a: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 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en-US" sz="2400" dirty="0">
                <a:latin typeface="Times New Roman" charset="0"/>
                <a:cs typeface="Times New Roman" charset="0"/>
                <a:sym typeface="Webdings" charset="0"/>
              </a:rPr>
              <a:t>1907 – 1917</a:t>
            </a:r>
          </a:p>
        </p:txBody>
      </p:sp>
    </p:spTree>
    <p:extLst>
      <p:ext uri="{BB962C8B-B14F-4D97-AF65-F5344CB8AC3E}">
        <p14:creationId xmlns:p14="http://schemas.microsoft.com/office/powerpoint/2010/main" val="20176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4293058"/>
              </p:ext>
            </p:extLst>
          </p:nvPr>
        </p:nvGraphicFramePr>
        <p:xfrm>
          <a:off x="395536" y="1412776"/>
          <a:ext cx="828092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116632"/>
            <a:ext cx="8136904" cy="994172"/>
          </a:xfrm>
        </p:spPr>
        <p:txBody>
          <a:bodyPr/>
          <a:lstStyle/>
          <a:p>
            <a:pPr algn="l"/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altLang="en-US" sz="2800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69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 noChangeArrowheads="1"/>
          </p:cNvSpPr>
          <p:nvPr/>
        </p:nvSpPr>
        <p:spPr bwMode="black">
          <a:xfrm>
            <a:off x="575556" y="739238"/>
            <a:ext cx="8136904" cy="99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rgbClr val="1F528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  <a:ea typeface="ＭＳ Ｐゴシック" charset="0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2800" b="1" i="1">
                <a:solidFill>
                  <a:srgbClr val="1F5281"/>
                </a:solidFill>
                <a:latin typeface="Verdana" panose="020B0604030504040204" pitchFamily="34" charset="0"/>
              </a:defRPr>
            </a:lvl9pPr>
          </a:lstStyle>
          <a:p>
            <a:pPr algn="l"/>
            <a:r>
              <a:rPr lang="en-US" altLang="en-US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altLang="en-US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altLang="en-US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altLang="en-US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altLang="en-US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58564"/>
            <a:ext cx="8136904" cy="994172"/>
          </a:xfrm>
        </p:spPr>
        <p:txBody>
          <a:bodyPr/>
          <a:lstStyle/>
          <a:p>
            <a:pPr algn="l"/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altLang="en-US" sz="2800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6138" y="1756972"/>
            <a:ext cx="37823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Là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hệ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thống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quan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điểm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duy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vật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biện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chứng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về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tự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nhiên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,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xã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hội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và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tư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duy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. </a:t>
            </a:r>
          </a:p>
          <a:p>
            <a:pPr lvl="0" algn="just"/>
            <a:endParaRPr lang="en-US" sz="2400" b="1" i="1" dirty="0">
              <a:solidFill>
                <a:srgbClr val="10294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Là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thế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giới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quan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và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phương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pháp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luận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khoa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học,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cách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mạng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của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giai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cấp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công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nhân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và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nhân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dân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lao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động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trong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nhận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thức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và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cải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tạo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thế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solidFill>
                  <a:srgbClr val="102940"/>
                </a:solidFill>
                <a:latin typeface="Times New Roman"/>
                <a:cs typeface="Times New Roman"/>
              </a:rPr>
              <a:t>giới</a:t>
            </a:r>
            <a:r>
              <a:rPr lang="en-US" sz="2400" b="1" i="1" dirty="0">
                <a:solidFill>
                  <a:srgbClr val="102940"/>
                </a:solidFill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9876290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713D7CA-36F7-4D9C-AA5B-14E81ABD2872}"/>
              </a:ext>
            </a:extLst>
          </p:cNvPr>
          <p:cNvSpPr/>
          <p:nvPr/>
        </p:nvSpPr>
        <p:spPr>
          <a:xfrm>
            <a:off x="661173" y="1781817"/>
            <a:ext cx="7655243" cy="3294366"/>
          </a:xfrm>
          <a:prstGeom prst="rect">
            <a:avLst/>
          </a:prstGeom>
          <a:noFill/>
        </p:spPr>
        <p:txBody>
          <a:bodyPr/>
          <a:lstStyle/>
          <a:p>
            <a:endParaRPr lang="en-SG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003CF03-5C2E-4196-BB5F-C572839A2034}"/>
              </a:ext>
            </a:extLst>
          </p:cNvPr>
          <p:cNvSpPr/>
          <p:nvPr/>
        </p:nvSpPr>
        <p:spPr>
          <a:xfrm>
            <a:off x="802629" y="2158067"/>
            <a:ext cx="1894655" cy="1701199"/>
          </a:xfrm>
          <a:custGeom>
            <a:avLst/>
            <a:gdLst>
              <a:gd name="connsiteX0" fmla="*/ 0 w 2537792"/>
              <a:gd name="connsiteY0" fmla="*/ 116004 h 1160038"/>
              <a:gd name="connsiteX1" fmla="*/ 116004 w 2537792"/>
              <a:gd name="connsiteY1" fmla="*/ 0 h 1160038"/>
              <a:gd name="connsiteX2" fmla="*/ 2421788 w 2537792"/>
              <a:gd name="connsiteY2" fmla="*/ 0 h 1160038"/>
              <a:gd name="connsiteX3" fmla="*/ 2537792 w 2537792"/>
              <a:gd name="connsiteY3" fmla="*/ 116004 h 1160038"/>
              <a:gd name="connsiteX4" fmla="*/ 2537792 w 2537792"/>
              <a:gd name="connsiteY4" fmla="*/ 1044034 h 1160038"/>
              <a:gd name="connsiteX5" fmla="*/ 2421788 w 2537792"/>
              <a:gd name="connsiteY5" fmla="*/ 1160038 h 1160038"/>
              <a:gd name="connsiteX6" fmla="*/ 116004 w 2537792"/>
              <a:gd name="connsiteY6" fmla="*/ 1160038 h 1160038"/>
              <a:gd name="connsiteX7" fmla="*/ 0 w 2537792"/>
              <a:gd name="connsiteY7" fmla="*/ 1044034 h 1160038"/>
              <a:gd name="connsiteX8" fmla="*/ 0 w 2537792"/>
              <a:gd name="connsiteY8" fmla="*/ 116004 h 1160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37792" h="1160038">
                <a:moveTo>
                  <a:pt x="0" y="116004"/>
                </a:moveTo>
                <a:cubicBezTo>
                  <a:pt x="0" y="51937"/>
                  <a:pt x="51937" y="0"/>
                  <a:pt x="116004" y="0"/>
                </a:cubicBezTo>
                <a:lnTo>
                  <a:pt x="2421788" y="0"/>
                </a:lnTo>
                <a:cubicBezTo>
                  <a:pt x="2485855" y="0"/>
                  <a:pt x="2537792" y="51937"/>
                  <a:pt x="2537792" y="116004"/>
                </a:cubicBezTo>
                <a:lnTo>
                  <a:pt x="2537792" y="1044034"/>
                </a:lnTo>
                <a:cubicBezTo>
                  <a:pt x="2537792" y="1108101"/>
                  <a:pt x="2485855" y="1160038"/>
                  <a:pt x="2421788" y="1160038"/>
                </a:cubicBezTo>
                <a:lnTo>
                  <a:pt x="116004" y="1160038"/>
                </a:lnTo>
                <a:cubicBezTo>
                  <a:pt x="51937" y="1160038"/>
                  <a:pt x="0" y="1108101"/>
                  <a:pt x="0" y="1044034"/>
                </a:cubicBezTo>
                <a:lnTo>
                  <a:pt x="0" y="116004"/>
                </a:lnTo>
                <a:close/>
              </a:path>
            </a:pathLst>
          </a:custGeom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826" tIns="110826" rIns="110826" bIns="110826" numCol="1" spcCol="1270" anchor="ctr" anchorCtr="0">
            <a:noAutofit/>
          </a:bodyPr>
          <a:lstStyle/>
          <a:p>
            <a:pPr algn="ctr" defTabSz="533400" eaLnBrk="1" fontAlgn="auto" hangingPunct="1">
              <a:lnSpc>
                <a:spcPct val="90000"/>
              </a:lnSpc>
              <a:spcAft>
                <a:spcPct val="35000"/>
              </a:spcAft>
            </a:pP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giữa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thức</a:t>
            </a:r>
            <a:endParaRPr lang="en-US" sz="2400" b="1" i="1" dirty="0">
              <a:solidFill>
                <a:srgbClr val="00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D03D8FA-3576-42FD-BD6A-F7A53E0EB6C5}"/>
              </a:ext>
            </a:extLst>
          </p:cNvPr>
          <p:cNvSpPr/>
          <p:nvPr/>
        </p:nvSpPr>
        <p:spPr>
          <a:xfrm>
            <a:off x="4343784" y="2105772"/>
            <a:ext cx="1975337" cy="1701199"/>
          </a:xfrm>
          <a:custGeom>
            <a:avLst/>
            <a:gdLst>
              <a:gd name="connsiteX0" fmla="*/ 0 w 2537792"/>
              <a:gd name="connsiteY0" fmla="*/ 116004 h 1160038"/>
              <a:gd name="connsiteX1" fmla="*/ 116004 w 2537792"/>
              <a:gd name="connsiteY1" fmla="*/ 0 h 1160038"/>
              <a:gd name="connsiteX2" fmla="*/ 2421788 w 2537792"/>
              <a:gd name="connsiteY2" fmla="*/ 0 h 1160038"/>
              <a:gd name="connsiteX3" fmla="*/ 2537792 w 2537792"/>
              <a:gd name="connsiteY3" fmla="*/ 116004 h 1160038"/>
              <a:gd name="connsiteX4" fmla="*/ 2537792 w 2537792"/>
              <a:gd name="connsiteY4" fmla="*/ 1044034 h 1160038"/>
              <a:gd name="connsiteX5" fmla="*/ 2421788 w 2537792"/>
              <a:gd name="connsiteY5" fmla="*/ 1160038 h 1160038"/>
              <a:gd name="connsiteX6" fmla="*/ 116004 w 2537792"/>
              <a:gd name="connsiteY6" fmla="*/ 1160038 h 1160038"/>
              <a:gd name="connsiteX7" fmla="*/ 0 w 2537792"/>
              <a:gd name="connsiteY7" fmla="*/ 1044034 h 1160038"/>
              <a:gd name="connsiteX8" fmla="*/ 0 w 2537792"/>
              <a:gd name="connsiteY8" fmla="*/ 116004 h 1160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37792" h="1160038">
                <a:moveTo>
                  <a:pt x="0" y="116004"/>
                </a:moveTo>
                <a:cubicBezTo>
                  <a:pt x="0" y="51937"/>
                  <a:pt x="51937" y="0"/>
                  <a:pt x="116004" y="0"/>
                </a:cubicBezTo>
                <a:lnTo>
                  <a:pt x="2421788" y="0"/>
                </a:lnTo>
                <a:cubicBezTo>
                  <a:pt x="2485855" y="0"/>
                  <a:pt x="2537792" y="51937"/>
                  <a:pt x="2537792" y="116004"/>
                </a:cubicBezTo>
                <a:lnTo>
                  <a:pt x="2537792" y="1044034"/>
                </a:lnTo>
                <a:cubicBezTo>
                  <a:pt x="2537792" y="1108101"/>
                  <a:pt x="2485855" y="1160038"/>
                  <a:pt x="2421788" y="1160038"/>
                </a:cubicBezTo>
                <a:lnTo>
                  <a:pt x="116004" y="1160038"/>
                </a:lnTo>
                <a:cubicBezTo>
                  <a:pt x="51937" y="1160038"/>
                  <a:pt x="0" y="1108101"/>
                  <a:pt x="0" y="1044034"/>
                </a:cubicBezTo>
                <a:lnTo>
                  <a:pt x="0" y="116004"/>
                </a:lnTo>
                <a:close/>
              </a:path>
            </a:pathLst>
          </a:custGeom>
        </p:spPr>
        <p:style>
          <a:lnRef idx="1">
            <a:schemeClr val="accent5">
              <a:hueOff val="-2946593"/>
              <a:satOff val="38205"/>
              <a:lumOff val="-1705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826" tIns="110826" rIns="110826" bIns="110826" numCol="1" spcCol="1270" anchor="ctr" anchorCtr="0">
            <a:noAutofit/>
          </a:bodyPr>
          <a:lstStyle/>
          <a:p>
            <a:pPr algn="ctr" defTabSz="533400" eaLnBrk="1" fontAlgn="auto" hangingPunct="1">
              <a:lnSpc>
                <a:spcPct val="90000"/>
              </a:lnSpc>
              <a:spcAft>
                <a:spcPct val="35000"/>
              </a:spcAft>
            </a:pP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Nghiên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cứu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luật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chung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nhất</a:t>
            </a:r>
            <a:endParaRPr lang="en-US" sz="2400" b="1" i="1" dirty="0">
              <a:solidFill>
                <a:srgbClr val="00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CE7CEF3-FA00-4099-9CE8-EFAFB5397EFC}"/>
              </a:ext>
            </a:extLst>
          </p:cNvPr>
          <p:cNvSpPr/>
          <p:nvPr/>
        </p:nvSpPr>
        <p:spPr>
          <a:xfrm>
            <a:off x="1835696" y="4528076"/>
            <a:ext cx="3962361" cy="870029"/>
          </a:xfrm>
          <a:custGeom>
            <a:avLst/>
            <a:gdLst>
              <a:gd name="connsiteX0" fmla="*/ 0 w 2537792"/>
              <a:gd name="connsiteY0" fmla="*/ 116004 h 1160038"/>
              <a:gd name="connsiteX1" fmla="*/ 116004 w 2537792"/>
              <a:gd name="connsiteY1" fmla="*/ 0 h 1160038"/>
              <a:gd name="connsiteX2" fmla="*/ 2421788 w 2537792"/>
              <a:gd name="connsiteY2" fmla="*/ 0 h 1160038"/>
              <a:gd name="connsiteX3" fmla="*/ 2537792 w 2537792"/>
              <a:gd name="connsiteY3" fmla="*/ 116004 h 1160038"/>
              <a:gd name="connsiteX4" fmla="*/ 2537792 w 2537792"/>
              <a:gd name="connsiteY4" fmla="*/ 1044034 h 1160038"/>
              <a:gd name="connsiteX5" fmla="*/ 2421788 w 2537792"/>
              <a:gd name="connsiteY5" fmla="*/ 1160038 h 1160038"/>
              <a:gd name="connsiteX6" fmla="*/ 116004 w 2537792"/>
              <a:gd name="connsiteY6" fmla="*/ 1160038 h 1160038"/>
              <a:gd name="connsiteX7" fmla="*/ 0 w 2537792"/>
              <a:gd name="connsiteY7" fmla="*/ 1044034 h 1160038"/>
              <a:gd name="connsiteX8" fmla="*/ 0 w 2537792"/>
              <a:gd name="connsiteY8" fmla="*/ 116004 h 1160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37792" h="1160038">
                <a:moveTo>
                  <a:pt x="0" y="116004"/>
                </a:moveTo>
                <a:cubicBezTo>
                  <a:pt x="0" y="51937"/>
                  <a:pt x="51937" y="0"/>
                  <a:pt x="116004" y="0"/>
                </a:cubicBezTo>
                <a:lnTo>
                  <a:pt x="2421788" y="0"/>
                </a:lnTo>
                <a:cubicBezTo>
                  <a:pt x="2485855" y="0"/>
                  <a:pt x="2537792" y="51937"/>
                  <a:pt x="2537792" y="116004"/>
                </a:cubicBezTo>
                <a:lnTo>
                  <a:pt x="2537792" y="1044034"/>
                </a:lnTo>
                <a:cubicBezTo>
                  <a:pt x="2537792" y="1108101"/>
                  <a:pt x="2485855" y="1160038"/>
                  <a:pt x="2421788" y="1160038"/>
                </a:cubicBezTo>
                <a:lnTo>
                  <a:pt x="116004" y="1160038"/>
                </a:lnTo>
                <a:cubicBezTo>
                  <a:pt x="51937" y="1160038"/>
                  <a:pt x="0" y="1108101"/>
                  <a:pt x="0" y="1044034"/>
                </a:cubicBezTo>
                <a:lnTo>
                  <a:pt x="0" y="116004"/>
                </a:lnTo>
                <a:close/>
              </a:path>
            </a:pathLst>
          </a:custGeom>
        </p:spPr>
        <p:style>
          <a:lnRef idx="1">
            <a:schemeClr val="accent5">
              <a:hueOff val="-5893185"/>
              <a:satOff val="76410"/>
              <a:lumOff val="-3411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826" tIns="110826" rIns="110826" bIns="110826" numCol="1" spcCol="1270" anchor="ctr" anchorCtr="0">
            <a:noAutofit/>
          </a:bodyPr>
          <a:lstStyle/>
          <a:p>
            <a:pPr algn="ctr" defTabSz="533400" eaLnBrk="1" fontAlgn="auto" hangingPunct="1">
              <a:lnSpc>
                <a:spcPct val="90000"/>
              </a:lnSpc>
              <a:spcAft>
                <a:spcPct val="350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xã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và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  <a:p>
            <a:pPr algn="ctr" defTabSz="533400" eaLnBrk="1" fontAlgn="auto" hangingPunct="1">
              <a:lnSpc>
                <a:spcPct val="90000"/>
              </a:lnSpc>
              <a:spcAft>
                <a:spcPct val="35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duy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4033" y="1002486"/>
            <a:ext cx="56886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tượngcủa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triết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học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Lênin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58564"/>
            <a:ext cx="8136904" cy="994172"/>
          </a:xfrm>
        </p:spPr>
        <p:txBody>
          <a:bodyPr/>
          <a:lstStyle/>
          <a:p>
            <a:pPr algn="l"/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altLang="en-US" sz="28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endParaRPr lang="en-US" altLang="en-US" sz="2800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62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51689"/>
            <a:ext cx="8229600" cy="563562"/>
          </a:xfrm>
        </p:spPr>
        <p:txBody>
          <a:bodyPr/>
          <a:lstStyle/>
          <a:p>
            <a:pPr algn="ctr"/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c.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Chức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năng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của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học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Mác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-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Lênin</a:t>
            </a:r>
            <a:endParaRPr lang="en-US" i="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75656" y="1666940"/>
            <a:ext cx="1713830" cy="1713830"/>
          </a:xfrm>
          <a:custGeom>
            <a:avLst/>
            <a:gdLst>
              <a:gd name="connsiteX0" fmla="*/ 0 w 1713830"/>
              <a:gd name="connsiteY0" fmla="*/ 856915 h 1713830"/>
              <a:gd name="connsiteX1" fmla="*/ 856915 w 1713830"/>
              <a:gd name="connsiteY1" fmla="*/ 0 h 1713830"/>
              <a:gd name="connsiteX2" fmla="*/ 1713830 w 1713830"/>
              <a:gd name="connsiteY2" fmla="*/ 856915 h 1713830"/>
              <a:gd name="connsiteX3" fmla="*/ 856915 w 1713830"/>
              <a:gd name="connsiteY3" fmla="*/ 1713830 h 1713830"/>
              <a:gd name="connsiteX4" fmla="*/ 0 w 1713830"/>
              <a:gd name="connsiteY4" fmla="*/ 856915 h 171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830" h="1713830">
                <a:moveTo>
                  <a:pt x="0" y="856915"/>
                </a:moveTo>
                <a:cubicBezTo>
                  <a:pt x="0" y="383654"/>
                  <a:pt x="383654" y="0"/>
                  <a:pt x="856915" y="0"/>
                </a:cubicBezTo>
                <a:cubicBezTo>
                  <a:pt x="1330176" y="0"/>
                  <a:pt x="1713830" y="383654"/>
                  <a:pt x="1713830" y="856915"/>
                </a:cubicBezTo>
                <a:cubicBezTo>
                  <a:pt x="1713830" y="1330176"/>
                  <a:pt x="1330176" y="1713830"/>
                  <a:pt x="856915" y="1713830"/>
                </a:cubicBezTo>
                <a:cubicBezTo>
                  <a:pt x="383654" y="1713830"/>
                  <a:pt x="0" y="1330176"/>
                  <a:pt x="0" y="856915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0985" tIns="250985" rIns="250985" bIns="250985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err="1">
                <a:latin typeface="Times New Roman"/>
                <a:cs typeface="Times New Roman"/>
              </a:rPr>
              <a:t>Thế</a:t>
            </a:r>
            <a:r>
              <a:rPr lang="en-US" sz="2800" kern="1200" dirty="0">
                <a:latin typeface="Times New Roman"/>
                <a:cs typeface="Times New Roman"/>
              </a:rPr>
              <a:t> </a:t>
            </a:r>
            <a:r>
              <a:rPr lang="en-US" sz="2800" kern="1200" dirty="0" err="1">
                <a:latin typeface="Times New Roman"/>
                <a:cs typeface="Times New Roman"/>
              </a:rPr>
              <a:t>giới</a:t>
            </a:r>
            <a:r>
              <a:rPr lang="en-US" sz="2800" kern="1200" dirty="0">
                <a:latin typeface="Times New Roman"/>
                <a:cs typeface="Times New Roman"/>
              </a:rPr>
              <a:t> </a:t>
            </a:r>
            <a:r>
              <a:rPr lang="en-US" sz="2800" kern="1200" dirty="0" err="1">
                <a:latin typeface="Times New Roman"/>
                <a:cs typeface="Times New Roman"/>
              </a:rPr>
              <a:t>quan</a:t>
            </a:r>
            <a:endParaRPr lang="en-US" sz="2800" kern="1200" dirty="0">
              <a:latin typeface="Times New Roman"/>
              <a:cs typeface="Times New Roman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580112" y="1772816"/>
            <a:ext cx="1713830" cy="1713830"/>
          </a:xfrm>
          <a:custGeom>
            <a:avLst/>
            <a:gdLst>
              <a:gd name="connsiteX0" fmla="*/ 0 w 1713830"/>
              <a:gd name="connsiteY0" fmla="*/ 856915 h 1713830"/>
              <a:gd name="connsiteX1" fmla="*/ 856915 w 1713830"/>
              <a:gd name="connsiteY1" fmla="*/ 0 h 1713830"/>
              <a:gd name="connsiteX2" fmla="*/ 1713830 w 1713830"/>
              <a:gd name="connsiteY2" fmla="*/ 856915 h 1713830"/>
              <a:gd name="connsiteX3" fmla="*/ 856915 w 1713830"/>
              <a:gd name="connsiteY3" fmla="*/ 1713830 h 1713830"/>
              <a:gd name="connsiteX4" fmla="*/ 0 w 1713830"/>
              <a:gd name="connsiteY4" fmla="*/ 856915 h 171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830" h="1713830">
                <a:moveTo>
                  <a:pt x="0" y="856915"/>
                </a:moveTo>
                <a:cubicBezTo>
                  <a:pt x="0" y="383654"/>
                  <a:pt x="383654" y="0"/>
                  <a:pt x="856915" y="0"/>
                </a:cubicBezTo>
                <a:cubicBezTo>
                  <a:pt x="1330176" y="0"/>
                  <a:pt x="1713830" y="383654"/>
                  <a:pt x="1713830" y="856915"/>
                </a:cubicBezTo>
                <a:cubicBezTo>
                  <a:pt x="1713830" y="1330176"/>
                  <a:pt x="1330176" y="1713830"/>
                  <a:pt x="856915" y="1713830"/>
                </a:cubicBezTo>
                <a:cubicBezTo>
                  <a:pt x="383654" y="1713830"/>
                  <a:pt x="0" y="1330176"/>
                  <a:pt x="0" y="856915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0985" tIns="250985" rIns="250985" bIns="250985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err="1">
                <a:latin typeface="Times New Roman"/>
                <a:cs typeface="Times New Roman"/>
              </a:rPr>
              <a:t>Phương</a:t>
            </a:r>
            <a:r>
              <a:rPr lang="en-US" sz="2800" kern="1200" dirty="0">
                <a:latin typeface="Times New Roman"/>
                <a:cs typeface="Times New Roman"/>
              </a:rPr>
              <a:t> </a:t>
            </a:r>
            <a:r>
              <a:rPr lang="en-US" sz="2800" kern="1200" dirty="0" err="1">
                <a:latin typeface="Times New Roman"/>
                <a:cs typeface="Times New Roman"/>
              </a:rPr>
              <a:t>pháp</a:t>
            </a:r>
            <a:r>
              <a:rPr lang="en-US" sz="2800" kern="1200" dirty="0">
                <a:latin typeface="Times New Roman"/>
                <a:cs typeface="Times New Roman"/>
              </a:rPr>
              <a:t> </a:t>
            </a:r>
            <a:r>
              <a:rPr lang="en-US" sz="2800" kern="1200" dirty="0" err="1">
                <a:latin typeface="Times New Roman"/>
                <a:cs typeface="Times New Roman"/>
              </a:rPr>
              <a:t>luận</a:t>
            </a:r>
            <a:endParaRPr lang="en-US" sz="2800" kern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490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41218"/>
            <a:ext cx="6768752" cy="487838"/>
          </a:xfrm>
        </p:spPr>
        <p:txBody>
          <a:bodyPr/>
          <a:lstStyle/>
          <a:p>
            <a:pPr algn="ctr"/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3.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Vai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trò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của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triết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học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Mác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-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Lênin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trong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đời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sống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xã</a:t>
            </a:r>
            <a:r>
              <a:rPr lang="en-US" i="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i="0" dirty="0" err="1">
                <a:solidFill>
                  <a:schemeClr val="tx2"/>
                </a:solidFill>
                <a:latin typeface="Times New Roman"/>
                <a:cs typeface="Times New Roman"/>
              </a:rPr>
              <a:t>hội</a:t>
            </a:r>
            <a:endParaRPr lang="en-US" i="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196752"/>
            <a:ext cx="8352928" cy="5146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Triết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Mác-Lênin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giới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pháp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tiễn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Triết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Mác-Lênin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sở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giới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pháp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xu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triển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xã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hội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kiện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nghệ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triển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mạnh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mẽ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Triết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Mác-Lênin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sở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lý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khoa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xây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chủnghĩa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xã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hội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thế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giới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nghiệp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mới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xã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hội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chủ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nghĩa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Việt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 </a:t>
            </a:r>
            <a:endParaRPr lang="en-US" sz="2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48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158" y="2564904"/>
            <a:ext cx="8229600" cy="3665240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Triết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r>
              <a:rPr lang="en-US" dirty="0"/>
              <a:t>2.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CNDV </a:t>
            </a:r>
            <a:r>
              <a:rPr lang="en-US" dirty="0" err="1"/>
              <a:t>và</a:t>
            </a:r>
            <a:r>
              <a:rPr lang="en-US" dirty="0"/>
              <a:t> CNDT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2313" y="952500"/>
            <a:ext cx="7772400" cy="13620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2D1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CÂU HỎI ÔN TẬP</a:t>
            </a:r>
          </a:p>
        </p:txBody>
      </p:sp>
    </p:spTree>
    <p:extLst>
      <p:ext uri="{BB962C8B-B14F-4D97-AF65-F5344CB8AC3E}">
        <p14:creationId xmlns:p14="http://schemas.microsoft.com/office/powerpoint/2010/main" val="322439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fld id="{A0F7B08A-5B16-4766-A0F9-6FB91C89C2F8}" type="datetime1">
              <a:rPr lang="en-US" sz="1400" smtClean="0">
                <a:solidFill>
                  <a:srgbClr val="696464"/>
                </a:solidFill>
              </a:rPr>
              <a:pPr/>
              <a:t>8/13/2023</a:t>
            </a:fld>
            <a:endParaRPr lang="en-US" sz="140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71364-2BEF-4FA3-B458-0573902862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606425" y="68263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 LIỆU HỌC TẬP  MÔN HỌC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830263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anose="020B0604020202020204" pitchFamily="34" charset="0"/>
              <a:buAutoNum type="arabicPeriod"/>
              <a:defRPr/>
            </a:pPr>
            <a:r>
              <a:rPr lang="pt-BR" alt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Sách, giáo trình chính: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i="1" dirty="0">
                <a:solidFill>
                  <a:prstClr val="black"/>
                </a:solidFill>
              </a:rPr>
              <a:t>Triết học Mác – Lênin</a:t>
            </a:r>
            <a:r>
              <a:rPr lang="pt-BR" sz="2800" dirty="0">
                <a:solidFill>
                  <a:prstClr val="black"/>
                </a:solidFill>
              </a:rPr>
              <a:t> </a:t>
            </a:r>
            <a:r>
              <a:rPr lang="pt-BR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(giáo trình  Bộ GDĐT)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t-BR" alt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Tài liệu tham khảo: 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Hướng dẫn học tập môn KTCTML (khoa Chính trị-Luật)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Mác-Lênin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Nxb.Chính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Mác-Lênin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Nxb.Chính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2010. </a:t>
            </a:r>
          </a:p>
          <a:p>
            <a:r>
              <a:rPr lang="en-US" sz="2800" dirty="0"/>
              <a:t>……..</a:t>
            </a:r>
          </a:p>
        </p:txBody>
      </p:sp>
    </p:spTree>
    <p:extLst>
      <p:ext uri="{BB962C8B-B14F-4D97-AF65-F5344CB8AC3E}">
        <p14:creationId xmlns:p14="http://schemas.microsoft.com/office/powerpoint/2010/main" val="357338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798" y="1117507"/>
            <a:ext cx="7772400" cy="1362075"/>
          </a:xfrm>
        </p:spPr>
        <p:txBody>
          <a:bodyPr/>
          <a:lstStyle/>
          <a:p>
            <a:pPr algn="ctr" eaLnBrk="1" hangingPunct="1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GIÁ MÔN HỌC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13ĐH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00FF00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rgbClr val="00FF00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rgbClr val="00FF00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00"/>
                </a:solidFill>
                <a:latin typeface=".Vn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DF9AF2-EA9F-4DCB-A760-580588FC96D9}" type="datetime1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.VnArial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8/13/2023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.VnArial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FAFEDF-7759-4DFE-A9BC-C4D7D2D44A2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74650" y="2698083"/>
          <a:ext cx="8464550" cy="1461834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Chuyên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cần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PB/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Kiểm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/BT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Thi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cuối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kỳ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(60%)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Hình ảnh 1">
            <a:extLst>
              <a:ext uri="{FF2B5EF4-FFF2-40B4-BE49-F238E27FC236}">
                <a16:creationId xmlns:a16="http://schemas.microsoft.com/office/drawing/2014/main" id="{7C9261B0-4700-3C99-C8CC-7CBF53714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6200"/>
            <a:ext cx="9143999" cy="1143000"/>
          </a:xfrm>
          <a:prstGeom prst="rect">
            <a:avLst/>
          </a:prstGeom>
        </p:spPr>
      </p:pic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F65CC346-CE52-AE7C-02A8-1D6E939BE613}"/>
              </a:ext>
            </a:extLst>
          </p:cNvPr>
          <p:cNvGraphicFramePr>
            <a:graphicFrameLocks noGrp="1"/>
          </p:cNvGraphicFramePr>
          <p:nvPr/>
        </p:nvGraphicFramePr>
        <p:xfrm>
          <a:off x="339723" y="4812193"/>
          <a:ext cx="8464550" cy="1461834"/>
        </p:xfrm>
        <a:graphic>
          <a:graphicData uri="http://schemas.openxmlformats.org/drawingml/2006/table">
            <a:tbl>
              <a:tblPr/>
              <a:tblGrid>
                <a:gridCol w="20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Chuyên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cần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PB/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Kiểm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tra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/BT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(10%)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TT/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Tiểu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luận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75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2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1pPr>
                      <a:lvl2pPr marL="742950" indent="-285750">
                        <a:spcBef>
                          <a:spcPts val="375"/>
                        </a:spcBef>
                        <a:buClr>
                          <a:schemeClr val="accent2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 sz="2000"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2pPr>
                      <a:lvl3pPr marL="1143000" indent="-228600">
                        <a:spcBef>
                          <a:spcPts val="375"/>
                        </a:spcBef>
                        <a:buClr>
                          <a:srgbClr val="E6B1AB"/>
                        </a:buClr>
                        <a:buSzPct val="85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3pPr>
                      <a:lvl4pPr marL="16002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buSzPct val="80000"/>
                        <a:buFont typeface="Wingdings 2" panose="05020102010507070707" pitchFamily="18" charset="2"/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4pPr>
                      <a:lvl5pPr marL="2057400" indent="-228600">
                        <a:spcBef>
                          <a:spcPts val="375"/>
                        </a:spcBef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5pPr>
                      <a:lvl6pPr marL="25146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6pPr>
                      <a:lvl7pPr marL="29718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7pPr>
                      <a:lvl8pPr marL="34290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8pPr>
                      <a:lvl9pPr marL="3886200" indent="-228600" fontAlgn="base">
                        <a:spcBef>
                          <a:spcPts val="375"/>
                        </a:spcBef>
                        <a:spcAft>
                          <a:spcPct val="0"/>
                        </a:spcAft>
                        <a:buClr>
                          <a:srgbClr val="A28E6A"/>
                        </a:buClr>
                        <a:tabLst>
                          <a:tab pos="152400" algn="l"/>
                        </a:tabLst>
                        <a:defRPr>
                          <a:solidFill>
                            <a:schemeClr val="tx1"/>
                          </a:solidFill>
                          <a:latin typeface="Perpetua" panose="02020502060401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Thi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cuối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kỳ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52400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(70%)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857134A1-6DF3-2684-6817-57154B9D0989}"/>
              </a:ext>
            </a:extLst>
          </p:cNvPr>
          <p:cNvSpPr txBox="1"/>
          <p:nvPr/>
        </p:nvSpPr>
        <p:spPr>
          <a:xfrm>
            <a:off x="2285998" y="42340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khóa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12ĐH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SG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6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220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6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12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Khái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Triết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triết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4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Mác-Lênin</a:t>
            </a:r>
            <a:endParaRPr lang="en-US" sz="4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 Same Side Corner Rectangle 3"/>
          <p:cNvSpPr/>
          <p:nvPr/>
        </p:nvSpPr>
        <p:spPr>
          <a:xfrm>
            <a:off x="2895600" y="304800"/>
            <a:ext cx="3352800" cy="914400"/>
          </a:xfrm>
          <a:prstGeom prst="round2SameRect">
            <a:avLst>
              <a:gd name="adj1" fmla="val 26503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CHƯƠNG 1</a:t>
            </a:r>
            <a:endParaRPr lang="en-US" sz="3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75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899592" y="1340768"/>
            <a:ext cx="7560840" cy="4752528"/>
            <a:chOff x="899592" y="1340768"/>
            <a:chExt cx="7560840" cy="4752528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4272960005"/>
                </p:ext>
              </p:extLst>
            </p:nvPr>
          </p:nvGraphicFramePr>
          <p:xfrm>
            <a:off x="899592" y="1340768"/>
            <a:ext cx="7560840" cy="47525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5" name="TextBox 4"/>
            <p:cNvSpPr txBox="1"/>
            <p:nvPr/>
          </p:nvSpPr>
          <p:spPr bwMode="auto">
            <a:xfrm>
              <a:off x="1389613" y="2348880"/>
              <a:ext cx="877598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dirty="0">
                  <a:ln w="22225">
                    <a:solidFill>
                      <a:srgbClr val="BAAA12"/>
                    </a:solidFill>
                    <a:prstDash val="solid"/>
                  </a:ln>
                  <a:solidFill>
                    <a:srgbClr val="BAAA12">
                      <a:lumMod val="40000"/>
                      <a:lumOff val="60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I.</a:t>
              </a: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1457654" y="4305290"/>
              <a:ext cx="81009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>
                  <a:ln w="22225">
                    <a:solidFill>
                      <a:srgbClr val="BAAA12"/>
                    </a:solidFill>
                    <a:prstDash val="solid"/>
                  </a:ln>
                  <a:solidFill>
                    <a:srgbClr val="BAAA12">
                      <a:lumMod val="40000"/>
                      <a:lumOff val="60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II.</a:t>
              </a:r>
            </a:p>
          </p:txBody>
        </p:sp>
      </p:grpSp>
      <p:sp>
        <p:nvSpPr>
          <p:cNvPr id="18435" name="Rectangle 2"/>
          <p:cNvSpPr txBox="1">
            <a:spLocks noChangeArrowheads="1"/>
          </p:cNvSpPr>
          <p:nvPr/>
        </p:nvSpPr>
        <p:spPr bwMode="black">
          <a:xfrm>
            <a:off x="1619672" y="332656"/>
            <a:ext cx="6408712" cy="4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NỘI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DUNG BÀI GIẢNG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85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4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TRIẾT HỌC VÀ VẤN ĐỀ CƠ BẢN CỦA TRIẾT HỌC</a:t>
            </a:r>
          </a:p>
        </p:txBody>
      </p:sp>
      <p:grpSp>
        <p:nvGrpSpPr>
          <p:cNvPr id="20483" name="Group 1"/>
          <p:cNvGrpSpPr>
            <a:grpSpLocks/>
          </p:cNvGrpSpPr>
          <p:nvPr/>
        </p:nvGrpSpPr>
        <p:grpSpPr bwMode="auto">
          <a:xfrm>
            <a:off x="1843088" y="1815703"/>
            <a:ext cx="6530891" cy="1395413"/>
            <a:chOff x="755650" y="1989138"/>
            <a:chExt cx="7777163" cy="1860550"/>
          </a:xfrm>
        </p:grpSpPr>
        <p:sp>
          <p:nvSpPr>
            <p:cNvPr id="8" name="Freeform: Shape 9"/>
            <p:cNvSpPr/>
            <p:nvPr/>
          </p:nvSpPr>
          <p:spPr bwMode="auto">
            <a:xfrm>
              <a:off x="755650" y="1989138"/>
              <a:ext cx="7777163" cy="1860550"/>
            </a:xfrm>
            <a:custGeom>
              <a:avLst/>
              <a:gdLst>
                <a:gd name="connsiteX0" fmla="*/ 0 w 7493738"/>
                <a:gd name="connsiteY0" fmla="*/ 0 h 2022371"/>
                <a:gd name="connsiteX1" fmla="*/ 7493738 w 7493738"/>
                <a:gd name="connsiteY1" fmla="*/ 0 h 2022371"/>
                <a:gd name="connsiteX2" fmla="*/ 7493738 w 7493738"/>
                <a:gd name="connsiteY2" fmla="*/ 2022371 h 2022371"/>
                <a:gd name="connsiteX3" fmla="*/ 0 w 7493738"/>
                <a:gd name="connsiteY3" fmla="*/ 2022371 h 2022371"/>
                <a:gd name="connsiteX4" fmla="*/ 0 w 7493738"/>
                <a:gd name="connsiteY4" fmla="*/ 0 h 20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3738" h="2022371">
                  <a:moveTo>
                    <a:pt x="0" y="0"/>
                  </a:moveTo>
                  <a:lnTo>
                    <a:pt x="7493738" y="0"/>
                  </a:lnTo>
                  <a:lnTo>
                    <a:pt x="7493738" y="2022371"/>
                  </a:lnTo>
                  <a:lnTo>
                    <a:pt x="0" y="2022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4300" tIns="114300" rIns="114300" bIns="114300" spcCol="1270"/>
            <a:lstStyle/>
            <a:p>
              <a:pPr defTabSz="13335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1.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Khái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lược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về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triết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học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9" name="Straight Connector 8"/>
            <p:cNvSpPr/>
            <p:nvPr/>
          </p:nvSpPr>
          <p:spPr bwMode="auto">
            <a:xfrm>
              <a:off x="755650" y="2919412"/>
              <a:ext cx="738846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</p:grpSp>
      <p:grpSp>
        <p:nvGrpSpPr>
          <p:cNvPr id="20484" name="Group 5"/>
          <p:cNvGrpSpPr>
            <a:grpSpLocks/>
          </p:cNvGrpSpPr>
          <p:nvPr/>
        </p:nvGrpSpPr>
        <p:grpSpPr bwMode="auto">
          <a:xfrm>
            <a:off x="1843088" y="2996803"/>
            <a:ext cx="6530891" cy="1185863"/>
            <a:chOff x="807656" y="3183298"/>
            <a:chExt cx="7777163" cy="1581150"/>
          </a:xfrm>
        </p:grpSpPr>
        <p:sp>
          <p:nvSpPr>
            <p:cNvPr id="10" name="Freeform: Shape 11"/>
            <p:cNvSpPr/>
            <p:nvPr/>
          </p:nvSpPr>
          <p:spPr bwMode="auto">
            <a:xfrm>
              <a:off x="807656" y="3183298"/>
              <a:ext cx="7777163" cy="1581150"/>
            </a:xfrm>
            <a:custGeom>
              <a:avLst/>
              <a:gdLst>
                <a:gd name="connsiteX0" fmla="*/ 0 w 9360145"/>
                <a:gd name="connsiteY0" fmla="*/ 0 h 2022371"/>
                <a:gd name="connsiteX1" fmla="*/ 9360145 w 9360145"/>
                <a:gd name="connsiteY1" fmla="*/ 0 h 2022371"/>
                <a:gd name="connsiteX2" fmla="*/ 9360145 w 9360145"/>
                <a:gd name="connsiteY2" fmla="*/ 2022371 h 2022371"/>
                <a:gd name="connsiteX3" fmla="*/ 0 w 9360145"/>
                <a:gd name="connsiteY3" fmla="*/ 2022371 h 2022371"/>
                <a:gd name="connsiteX4" fmla="*/ 0 w 9360145"/>
                <a:gd name="connsiteY4" fmla="*/ 0 h 20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0145" h="2022371">
                  <a:moveTo>
                    <a:pt x="0" y="0"/>
                  </a:moveTo>
                  <a:lnTo>
                    <a:pt x="9360145" y="0"/>
                  </a:lnTo>
                  <a:lnTo>
                    <a:pt x="9360145" y="2022371"/>
                  </a:lnTo>
                  <a:lnTo>
                    <a:pt x="0" y="2022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4300" tIns="114300" rIns="114300" bIns="114300" spcCol="1270"/>
            <a:lstStyle/>
            <a:p>
              <a:pPr defTabSz="13335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2.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Vấn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đề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cơ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bản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của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triết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học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Straight Connector 12"/>
            <p:cNvSpPr/>
            <p:nvPr/>
          </p:nvSpPr>
          <p:spPr bwMode="auto">
            <a:xfrm>
              <a:off x="984762" y="4047592"/>
              <a:ext cx="739157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</p:grpSp>
      <p:grpSp>
        <p:nvGrpSpPr>
          <p:cNvPr id="20485" name="Group 11"/>
          <p:cNvGrpSpPr>
            <a:grpSpLocks/>
          </p:cNvGrpSpPr>
          <p:nvPr/>
        </p:nvGrpSpPr>
        <p:grpSpPr bwMode="auto">
          <a:xfrm>
            <a:off x="1803798" y="4295775"/>
            <a:ext cx="6530891" cy="1185863"/>
            <a:chOff x="807656" y="2892240"/>
            <a:chExt cx="7777163" cy="1581150"/>
          </a:xfrm>
        </p:grpSpPr>
        <p:sp>
          <p:nvSpPr>
            <p:cNvPr id="14" name="Freeform: Shape 11"/>
            <p:cNvSpPr/>
            <p:nvPr/>
          </p:nvSpPr>
          <p:spPr bwMode="auto">
            <a:xfrm>
              <a:off x="807656" y="2892240"/>
              <a:ext cx="7777163" cy="1581150"/>
            </a:xfrm>
            <a:custGeom>
              <a:avLst/>
              <a:gdLst>
                <a:gd name="connsiteX0" fmla="*/ 0 w 9360145"/>
                <a:gd name="connsiteY0" fmla="*/ 0 h 2022371"/>
                <a:gd name="connsiteX1" fmla="*/ 9360145 w 9360145"/>
                <a:gd name="connsiteY1" fmla="*/ 0 h 2022371"/>
                <a:gd name="connsiteX2" fmla="*/ 9360145 w 9360145"/>
                <a:gd name="connsiteY2" fmla="*/ 2022371 h 2022371"/>
                <a:gd name="connsiteX3" fmla="*/ 0 w 9360145"/>
                <a:gd name="connsiteY3" fmla="*/ 2022371 h 2022371"/>
                <a:gd name="connsiteX4" fmla="*/ 0 w 9360145"/>
                <a:gd name="connsiteY4" fmla="*/ 0 h 20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0145" h="2022371">
                  <a:moveTo>
                    <a:pt x="0" y="0"/>
                  </a:moveTo>
                  <a:lnTo>
                    <a:pt x="9360145" y="0"/>
                  </a:lnTo>
                  <a:lnTo>
                    <a:pt x="9360145" y="2022371"/>
                  </a:lnTo>
                  <a:lnTo>
                    <a:pt x="0" y="20223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4300" tIns="114300" rIns="114300" bIns="114300" spcCol="1270"/>
            <a:lstStyle/>
            <a:p>
              <a:pPr defTabSz="13335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3.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Biện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chứng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và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siêu</a:t>
              </a:r>
              <a:r>
                <a:rPr lang="en-US" sz="3200" b="1" dirty="0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hình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  <p:sp>
          <p:nvSpPr>
            <p:cNvPr id="15" name="Straight Connector 14"/>
            <p:cNvSpPr/>
            <p:nvPr/>
          </p:nvSpPr>
          <p:spPr bwMode="auto">
            <a:xfrm>
              <a:off x="1031549" y="3752764"/>
              <a:ext cx="739157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86768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60229256"/>
              </p:ext>
            </p:extLst>
          </p:nvPr>
        </p:nvGraphicFramePr>
        <p:xfrm>
          <a:off x="395536" y="1412776"/>
          <a:ext cx="828092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35696" y="116632"/>
            <a:ext cx="6346031" cy="994172"/>
          </a:xfrm>
        </p:spPr>
        <p:txBody>
          <a:bodyPr/>
          <a:lstStyle/>
          <a:p>
            <a:pPr algn="l"/>
            <a:r>
              <a:rPr lang="en-US" altLang="en-US" sz="36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6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altLang="en-US" sz="36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altLang="en-US" sz="36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i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altLang="en-US" sz="3600" i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</a:t>
            </a:r>
          </a:p>
        </p:txBody>
      </p:sp>
    </p:spTree>
    <p:extLst>
      <p:ext uri="{BB962C8B-B14F-4D97-AF65-F5344CB8AC3E}">
        <p14:creationId xmlns:p14="http://schemas.microsoft.com/office/powerpoint/2010/main" val="3518095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361950"/>
          </a:xfrm>
        </p:spPr>
        <p:txBody>
          <a:bodyPr/>
          <a:lstStyle/>
          <a:p>
            <a:pPr>
              <a:defRPr/>
            </a:pPr>
            <a:br>
              <a:rPr lang="en-US" sz="2000" dirty="0">
                <a:latin typeface="Verdana" charset="0"/>
                <a:cs typeface="+mj-cs"/>
              </a:rPr>
            </a:br>
            <a:endParaRPr lang="en-US" sz="2000" dirty="0">
              <a:latin typeface="Verdana" charset="0"/>
              <a:cs typeface="+mj-cs"/>
            </a:endParaRPr>
          </a:p>
        </p:txBody>
      </p:sp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2426308" y="323890"/>
            <a:ext cx="3776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1.Khái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lược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học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761220" y="997568"/>
            <a:ext cx="41745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Nguồn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gốc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của </a:t>
            </a:r>
            <a:r>
              <a:rPr lang="en-US" sz="2800" b="1" dirty="0" err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triết</a:t>
            </a:r>
            <a:r>
              <a:rPr lang="en-US" sz="2800" b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học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494115" y="1844824"/>
            <a:ext cx="3744416" cy="4160174"/>
            <a:chOff x="263096" y="1789106"/>
            <a:chExt cx="3744416" cy="4160174"/>
          </a:xfrm>
        </p:grpSpPr>
        <p:sp>
          <p:nvSpPr>
            <p:cNvPr id="8" name="Rounded Rectangle 7"/>
            <p:cNvSpPr/>
            <p:nvPr/>
          </p:nvSpPr>
          <p:spPr>
            <a:xfrm>
              <a:off x="2483768" y="4055870"/>
              <a:ext cx="1512168" cy="1893410"/>
            </a:xfrm>
            <a:prstGeom prst="roundRect">
              <a:avLst/>
            </a:prstGeom>
            <a:solidFill>
              <a:srgbClr val="FFFFFF"/>
            </a:soli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dirty="0" err="1">
                  <a:solidFill>
                    <a:srgbClr val="091E24"/>
                  </a:solidFill>
                  <a:latin typeface="Times New Roman"/>
                  <a:cs typeface="Times New Roman"/>
                </a:rPr>
                <a:t>Nguồn</a:t>
              </a:r>
              <a:r>
                <a:rPr lang="en-US" sz="2800" b="1" dirty="0">
                  <a:solidFill>
                    <a:srgbClr val="091E24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2800" b="1" dirty="0" err="1">
                  <a:solidFill>
                    <a:srgbClr val="091E24"/>
                  </a:solidFill>
                  <a:latin typeface="Times New Roman"/>
                  <a:cs typeface="Times New Roman"/>
                </a:rPr>
                <a:t>gốc</a:t>
              </a:r>
              <a:r>
                <a:rPr lang="en-US" sz="2800" b="1" dirty="0">
                  <a:solidFill>
                    <a:srgbClr val="091E24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2800" b="1" dirty="0" err="1">
                  <a:solidFill>
                    <a:srgbClr val="091E24"/>
                  </a:solidFill>
                  <a:latin typeface="Times New Roman"/>
                  <a:cs typeface="Times New Roman"/>
                </a:rPr>
                <a:t>xã</a:t>
              </a:r>
              <a:r>
                <a:rPr lang="en-US" sz="2800" b="1" dirty="0">
                  <a:solidFill>
                    <a:srgbClr val="091E24"/>
                  </a:solidFill>
                  <a:latin typeface="Times New Roman"/>
                  <a:cs typeface="Times New Roman"/>
                </a:rPr>
                <a:t> </a:t>
              </a:r>
              <a:r>
                <a:rPr lang="en-US" sz="2800" b="1" dirty="0" err="1">
                  <a:solidFill>
                    <a:srgbClr val="091E24"/>
                  </a:solidFill>
                  <a:latin typeface="Times New Roman"/>
                  <a:cs typeface="Times New Roman"/>
                </a:rPr>
                <a:t>hội</a:t>
              </a:r>
              <a:endParaRPr lang="en-US" sz="2800" b="1" dirty="0">
                <a:solidFill>
                  <a:srgbClr val="091E24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63096" y="1789106"/>
              <a:ext cx="3744416" cy="3168352"/>
              <a:chOff x="251520" y="1916832"/>
              <a:chExt cx="3744416" cy="3168352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251520" y="2924944"/>
                <a:ext cx="1785664" cy="2160240"/>
              </a:xfrm>
              <a:prstGeom prst="roundRect">
                <a:avLst/>
              </a:prstGeom>
              <a:solidFill>
                <a:schemeClr val="accent3"/>
              </a:solidFill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NGUỒN GỐC TRIẾT HỌC</a:t>
                </a: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2483768" y="1916832"/>
                <a:ext cx="1512168" cy="1889185"/>
              </a:xfrm>
              <a:prstGeom prst="roundRect">
                <a:avLst/>
              </a:prstGeom>
              <a:solidFill>
                <a:srgbClr val="FFFFFF"/>
              </a:solidFill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800" b="1" dirty="0" err="1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Nguồn</a:t>
                </a:r>
                <a:r>
                  <a:rPr lang="en-US" sz="2800" b="1" dirty="0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2800" b="1" dirty="0" err="1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gốc</a:t>
                </a:r>
                <a:r>
                  <a:rPr lang="en-US" sz="2800" b="1" dirty="0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2800" b="1" dirty="0" err="1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nhận</a:t>
                </a:r>
                <a:r>
                  <a:rPr lang="en-US" sz="2800" b="1" dirty="0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2800" b="1" dirty="0" err="1">
                    <a:solidFill>
                      <a:srgbClr val="091E24"/>
                    </a:solidFill>
                    <a:latin typeface="Times New Roman"/>
                    <a:cs typeface="Times New Roman"/>
                  </a:rPr>
                  <a:t>thức</a:t>
                </a:r>
                <a:endParaRPr lang="en-US" sz="2800" b="1" dirty="0">
                  <a:solidFill>
                    <a:srgbClr val="091E24"/>
                  </a:solidFill>
                  <a:latin typeface="Times New Roman"/>
                  <a:cs typeface="Times New Roman"/>
                </a:endParaRPr>
              </a:p>
            </p:txBody>
          </p:sp>
          <p:cxnSp>
            <p:nvCxnSpPr>
              <p:cNvPr id="5" name="Straight Arrow Connector 4"/>
              <p:cNvCxnSpPr>
                <a:cxnSpLocks/>
                <a:stCxn id="6" idx="3"/>
                <a:endCxn id="9" idx="1"/>
              </p:cNvCxnSpPr>
              <p:nvPr/>
            </p:nvCxnSpPr>
            <p:spPr>
              <a:xfrm flipV="1">
                <a:off x="2037184" y="2861425"/>
                <a:ext cx="446584" cy="1143639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Arrow Connector 9"/>
            <p:cNvCxnSpPr>
              <a:cxnSpLocks/>
              <a:stCxn id="6" idx="3"/>
              <a:endCxn id="8" idx="1"/>
            </p:cNvCxnSpPr>
            <p:nvPr/>
          </p:nvCxnSpPr>
          <p:spPr>
            <a:xfrm>
              <a:off x="2048760" y="3877338"/>
              <a:ext cx="435008" cy="112523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mple">
  <a:themeElements>
    <a:clrScheme name="sample 3">
      <a:dk1>
        <a:srgbClr val="1F5281"/>
      </a:dk1>
      <a:lt1>
        <a:srgbClr val="FFFFFF"/>
      </a:lt1>
      <a:dk2>
        <a:srgbClr val="000000"/>
      </a:dk2>
      <a:lt2>
        <a:srgbClr val="BACCCE"/>
      </a:lt2>
      <a:accent1>
        <a:srgbClr val="326652"/>
      </a:accent1>
      <a:accent2>
        <a:srgbClr val="BAAA12"/>
      </a:accent2>
      <a:accent3>
        <a:srgbClr val="FFFFFF"/>
      </a:accent3>
      <a:accent4>
        <a:srgbClr val="19456D"/>
      </a:accent4>
      <a:accent5>
        <a:srgbClr val="ADB8B3"/>
      </a:accent5>
      <a:accent6>
        <a:srgbClr val="A89A0F"/>
      </a:accent6>
      <a:hlink>
        <a:srgbClr val="1481B8"/>
      </a:hlink>
      <a:folHlink>
        <a:srgbClr val="99CE88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8A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16B"/>
        </a:dk1>
        <a:lt1>
          <a:srgbClr val="FFFFFF"/>
        </a:lt1>
        <a:dk2>
          <a:srgbClr val="000000"/>
        </a:dk2>
        <a:lt2>
          <a:srgbClr val="C1D1D3"/>
        </a:lt2>
        <a:accent1>
          <a:srgbClr val="584383"/>
        </a:accent1>
        <a:accent2>
          <a:srgbClr val="578C8D"/>
        </a:accent2>
        <a:accent3>
          <a:srgbClr val="FFFFFF"/>
        </a:accent3>
        <a:accent4>
          <a:srgbClr val="12365A"/>
        </a:accent4>
        <a:accent5>
          <a:srgbClr val="B4B0C1"/>
        </a:accent5>
        <a:accent6>
          <a:srgbClr val="4E7E7F"/>
        </a:accent6>
        <a:hlink>
          <a:srgbClr val="A478A6"/>
        </a:hlink>
        <a:folHlink>
          <a:srgbClr val="9396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5281"/>
        </a:dk1>
        <a:lt1>
          <a:srgbClr val="FFFFFF"/>
        </a:lt1>
        <a:dk2>
          <a:srgbClr val="000000"/>
        </a:dk2>
        <a:lt2>
          <a:srgbClr val="BACCCE"/>
        </a:lt2>
        <a:accent1>
          <a:srgbClr val="326652"/>
        </a:accent1>
        <a:accent2>
          <a:srgbClr val="BAAA12"/>
        </a:accent2>
        <a:accent3>
          <a:srgbClr val="FFFFFF"/>
        </a:accent3>
        <a:accent4>
          <a:srgbClr val="19456D"/>
        </a:accent4>
        <a:accent5>
          <a:srgbClr val="ADB8B3"/>
        </a:accent5>
        <a:accent6>
          <a:srgbClr val="A89A0F"/>
        </a:accent6>
        <a:hlink>
          <a:srgbClr val="1481B8"/>
        </a:hlink>
        <a:folHlink>
          <a:srgbClr val="99CE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ample">
  <a:themeElements>
    <a:clrScheme name="sample 3">
      <a:dk1>
        <a:srgbClr val="1F5281"/>
      </a:dk1>
      <a:lt1>
        <a:srgbClr val="FFFFFF"/>
      </a:lt1>
      <a:dk2>
        <a:srgbClr val="000000"/>
      </a:dk2>
      <a:lt2>
        <a:srgbClr val="BACCCE"/>
      </a:lt2>
      <a:accent1>
        <a:srgbClr val="326652"/>
      </a:accent1>
      <a:accent2>
        <a:srgbClr val="BAAA12"/>
      </a:accent2>
      <a:accent3>
        <a:srgbClr val="FFFFFF"/>
      </a:accent3>
      <a:accent4>
        <a:srgbClr val="19456D"/>
      </a:accent4>
      <a:accent5>
        <a:srgbClr val="ADB8B3"/>
      </a:accent5>
      <a:accent6>
        <a:srgbClr val="A89A0F"/>
      </a:accent6>
      <a:hlink>
        <a:srgbClr val="1481B8"/>
      </a:hlink>
      <a:folHlink>
        <a:srgbClr val="99CE88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8A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16B"/>
        </a:dk1>
        <a:lt1>
          <a:srgbClr val="FFFFFF"/>
        </a:lt1>
        <a:dk2>
          <a:srgbClr val="000000"/>
        </a:dk2>
        <a:lt2>
          <a:srgbClr val="C1D1D3"/>
        </a:lt2>
        <a:accent1>
          <a:srgbClr val="584383"/>
        </a:accent1>
        <a:accent2>
          <a:srgbClr val="578C8D"/>
        </a:accent2>
        <a:accent3>
          <a:srgbClr val="FFFFFF"/>
        </a:accent3>
        <a:accent4>
          <a:srgbClr val="12365A"/>
        </a:accent4>
        <a:accent5>
          <a:srgbClr val="B4B0C1"/>
        </a:accent5>
        <a:accent6>
          <a:srgbClr val="4E7E7F"/>
        </a:accent6>
        <a:hlink>
          <a:srgbClr val="A478A6"/>
        </a:hlink>
        <a:folHlink>
          <a:srgbClr val="9396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5281"/>
        </a:dk1>
        <a:lt1>
          <a:srgbClr val="FFFFFF"/>
        </a:lt1>
        <a:dk2>
          <a:srgbClr val="000000"/>
        </a:dk2>
        <a:lt2>
          <a:srgbClr val="BACCCE"/>
        </a:lt2>
        <a:accent1>
          <a:srgbClr val="326652"/>
        </a:accent1>
        <a:accent2>
          <a:srgbClr val="BAAA12"/>
        </a:accent2>
        <a:accent3>
          <a:srgbClr val="FFFFFF"/>
        </a:accent3>
        <a:accent4>
          <a:srgbClr val="19456D"/>
        </a:accent4>
        <a:accent5>
          <a:srgbClr val="ADB8B3"/>
        </a:accent5>
        <a:accent6>
          <a:srgbClr val="A89A0F"/>
        </a:accent6>
        <a:hlink>
          <a:srgbClr val="1481B8"/>
        </a:hlink>
        <a:folHlink>
          <a:srgbClr val="99CE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cdb2004118l</Template>
  <TotalTime>42083</TotalTime>
  <Words>1420</Words>
  <Application>Microsoft Office PowerPoint</Application>
  <PresentationFormat>Trình chiếu Trên màn hình (4:3)</PresentationFormat>
  <Paragraphs>167</Paragraphs>
  <Slides>28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10</vt:i4>
      </vt:variant>
      <vt:variant>
        <vt:lpstr>Chủ đề</vt:lpstr>
      </vt:variant>
      <vt:variant>
        <vt:i4>7</vt:i4>
      </vt:variant>
      <vt:variant>
        <vt:lpstr>Tiêu đề Bản chiếu</vt:lpstr>
      </vt:variant>
      <vt:variant>
        <vt:i4>28</vt:i4>
      </vt:variant>
    </vt:vector>
  </HeadingPairs>
  <TitlesOfParts>
    <vt:vector size="45" baseType="lpstr">
      <vt:lpstr>.VnArial</vt:lpstr>
      <vt:lpstr>Arial</vt:lpstr>
      <vt:lpstr>Calibri</vt:lpstr>
      <vt:lpstr>Franklin Gothic Book</vt:lpstr>
      <vt:lpstr>Perpetua</vt:lpstr>
      <vt:lpstr>Tahoma</vt:lpstr>
      <vt:lpstr>Times New Roman</vt:lpstr>
      <vt:lpstr>Verdana</vt:lpstr>
      <vt:lpstr>Wingdings</vt:lpstr>
      <vt:lpstr>Wingdings 2</vt:lpstr>
      <vt:lpstr>sample</vt:lpstr>
      <vt:lpstr>1_sample</vt:lpstr>
      <vt:lpstr>Equity</vt:lpstr>
      <vt:lpstr>1_Equity</vt:lpstr>
      <vt:lpstr>2_Equity</vt:lpstr>
      <vt:lpstr>3_Equity</vt:lpstr>
      <vt:lpstr>4_Equity</vt:lpstr>
      <vt:lpstr>Bản trình bày PowerPoint</vt:lpstr>
      <vt:lpstr>NỘI DUNG MÔN HỌC</vt:lpstr>
      <vt:lpstr>TÀI LIỆU HỌC TẬP  MÔN HỌC</vt:lpstr>
      <vt:lpstr>ĐÁNH GIÁ MÔN HỌC (Từ khóa 13ĐH trở đi)</vt:lpstr>
      <vt:lpstr>Khái luận về Triết học và triết học Mác-Lênin</vt:lpstr>
      <vt:lpstr>Bản trình bày PowerPoint</vt:lpstr>
      <vt:lpstr>I. TRIẾT HỌC VÀ VẤN ĐỀ CƠ BẢN CỦA TRIẾT HỌC</vt:lpstr>
      <vt:lpstr>1. Khái lược về triết học</vt:lpstr>
      <vt:lpstr> </vt:lpstr>
      <vt:lpstr>Bản trình bày PowerPoint</vt:lpstr>
      <vt:lpstr>Bản trình bày PowerPoint</vt:lpstr>
      <vt:lpstr>d. Triết học – hạt nhân lý luận của thế giới quan</vt:lpstr>
      <vt:lpstr>2. Vấn đề cơ bản của triết học</vt:lpstr>
      <vt:lpstr>Bản trình bày PowerPoint</vt:lpstr>
      <vt:lpstr>Bản trình bày PowerPoint</vt:lpstr>
      <vt:lpstr>Bản trình bày PowerPoint</vt:lpstr>
      <vt:lpstr>3. Khái niệm biện chứng và siêu hình trong lịch sử</vt:lpstr>
      <vt:lpstr>II. TRIẾT HỌC MÁC-LÊNIN VÀ VAI TRÒ CỦA NÓ TRONG ĐỜI SỐNG XÃ HỘI</vt:lpstr>
      <vt:lpstr>1. Sự ra đời và phát triển của triết học Mác - Lênin</vt:lpstr>
      <vt:lpstr>Bản trình bày PowerPoint</vt:lpstr>
      <vt:lpstr>c. Thực chất và ý nghĩa cuộc cách mạng trong triết học do C.Mác và Ph.Ăngghen thực hiện</vt:lpstr>
      <vt:lpstr>d. Giai đoạn Lênin trong sự phát triển triết học Mác </vt:lpstr>
      <vt:lpstr>2. Đối tượng và chức năng của triết học Mác - Lênin</vt:lpstr>
      <vt:lpstr>2. Đối tượng và chức năng của triết học Mác - Lênin</vt:lpstr>
      <vt:lpstr>2. Đối tượng và chức năng của triết học Mác - Lênin</vt:lpstr>
      <vt:lpstr>c. Chức năng của triết học Mác- Lênin</vt:lpstr>
      <vt:lpstr>3. Vai trò của triết học Mác- Lênin trong đời sống xã hội</vt:lpstr>
      <vt:lpstr>Bản trình bày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Admin</dc:creator>
  <cp:lastModifiedBy>Tri, nguyen(GE Healthcare)</cp:lastModifiedBy>
  <cp:revision>164</cp:revision>
  <dcterms:created xsi:type="dcterms:W3CDTF">2015-11-29T04:30:45Z</dcterms:created>
  <dcterms:modified xsi:type="dcterms:W3CDTF">2023-08-13T14:36:17Z</dcterms:modified>
</cp:coreProperties>
</file>