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  <p:sldMasterId id="2147484094" r:id="rId2"/>
    <p:sldMasterId id="2147484106" r:id="rId3"/>
    <p:sldMasterId id="2147484118" r:id="rId4"/>
    <p:sldMasterId id="2147484130" r:id="rId5"/>
  </p:sldMasterIdLst>
  <p:notesMasterIdLst>
    <p:notesMasterId r:id="rId17"/>
  </p:notesMasterIdLst>
  <p:handoutMasterIdLst>
    <p:handoutMasterId r:id="rId18"/>
  </p:handoutMasterIdLst>
  <p:sldIdLst>
    <p:sldId id="264" r:id="rId6"/>
    <p:sldId id="267" r:id="rId7"/>
    <p:sldId id="268" r:id="rId8"/>
    <p:sldId id="269" r:id="rId9"/>
    <p:sldId id="265" r:id="rId10"/>
    <p:sldId id="266" r:id="rId11"/>
    <p:sldId id="258" r:id="rId12"/>
    <p:sldId id="260" r:id="rId13"/>
    <p:sldId id="262" r:id="rId14"/>
    <p:sldId id="263" r:id="rId15"/>
    <p:sldId id="26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CC"/>
    <a:srgbClr val="FFFF00"/>
    <a:srgbClr val="0000FF"/>
    <a:srgbClr val="660066"/>
    <a:srgbClr val="FF0000"/>
    <a:srgbClr val="DCE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443E5-F515-4501-B201-3A434B26FC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68FC7-6CAE-4084-8D5A-9513D4D7D848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pt-BR" sz="3200" b="1" dirty="0"/>
            <a:t>Khái quát sự hình thành và phát triển của KTCT Mác-Lênin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62775-0A93-4E03-9CBC-7A8C7842CAE0}" type="parTrans" cxnId="{5CE7B879-DFBD-4EFD-80B6-452C13AC7EB6}">
      <dgm:prSet/>
      <dgm:spPr/>
      <dgm:t>
        <a:bodyPr/>
        <a:lstStyle/>
        <a:p>
          <a:endParaRPr lang="en-US"/>
        </a:p>
      </dgm:t>
    </dgm:pt>
    <dgm:pt modelId="{0F360431-8F7D-4257-85DA-79E09AAE1898}" type="sibTrans" cxnId="{5CE7B879-DFBD-4EFD-80B6-452C13AC7EB6}">
      <dgm:prSet/>
      <dgm:spPr/>
      <dgm:t>
        <a:bodyPr/>
        <a:lstStyle/>
        <a:p>
          <a:endParaRPr lang="en-US"/>
        </a:p>
      </dgm:t>
    </dgm:pt>
    <dgm:pt modelId="{43EF27E7-3554-44C9-904F-FC29F9329E0A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pt-BR" sz="3200" b="1" dirty="0"/>
            <a:t>Đối tượng và phương pháp nghiên cứu của KTCT Mác-Lênin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01F3B-0EE5-45EF-A2E1-35004A9C5C54}" type="parTrans" cxnId="{271E4DC0-8CE4-49CF-907C-185013C64345}">
      <dgm:prSet/>
      <dgm:spPr/>
      <dgm:t>
        <a:bodyPr/>
        <a:lstStyle/>
        <a:p>
          <a:endParaRPr lang="en-US"/>
        </a:p>
      </dgm:t>
    </dgm:pt>
    <dgm:pt modelId="{7B2C1246-D560-4997-9EE6-32A618F20961}" type="sibTrans" cxnId="{271E4DC0-8CE4-49CF-907C-185013C64345}">
      <dgm:prSet/>
      <dgm:spPr/>
      <dgm:t>
        <a:bodyPr/>
        <a:lstStyle/>
        <a:p>
          <a:endParaRPr lang="en-US"/>
        </a:p>
      </dgm:t>
    </dgm:pt>
    <dgm:pt modelId="{E58B3043-4CAE-4803-AC3B-64E8BA6D427B}" type="pres">
      <dgm:prSet presAssocID="{9C2443E5-F515-4501-B201-3A434B26FCF1}" presName="Name0" presStyleCnt="0">
        <dgm:presLayoutVars>
          <dgm:chMax val="7"/>
          <dgm:chPref val="7"/>
          <dgm:dir/>
        </dgm:presLayoutVars>
      </dgm:prSet>
      <dgm:spPr/>
    </dgm:pt>
    <dgm:pt modelId="{2B586D0E-C993-4F97-AEAB-40027A2B6B57}" type="pres">
      <dgm:prSet presAssocID="{9C2443E5-F515-4501-B201-3A434B26FCF1}" presName="Name1" presStyleCnt="0"/>
      <dgm:spPr/>
    </dgm:pt>
    <dgm:pt modelId="{2087BD71-B953-46EB-8440-3EACAB4E8BE1}" type="pres">
      <dgm:prSet presAssocID="{9C2443E5-F515-4501-B201-3A434B26FCF1}" presName="cycle" presStyleCnt="0"/>
      <dgm:spPr/>
    </dgm:pt>
    <dgm:pt modelId="{47E3CCCD-3D0D-4205-8996-8FB4F0B625A3}" type="pres">
      <dgm:prSet presAssocID="{9C2443E5-F515-4501-B201-3A434B26FCF1}" presName="srcNode" presStyleLbl="node1" presStyleIdx="0" presStyleCnt="2"/>
      <dgm:spPr/>
    </dgm:pt>
    <dgm:pt modelId="{347BFC91-1736-4F27-B261-EC74F6A8C976}" type="pres">
      <dgm:prSet presAssocID="{9C2443E5-F515-4501-B201-3A434B26FCF1}" presName="conn" presStyleLbl="parChTrans1D2" presStyleIdx="0" presStyleCnt="1"/>
      <dgm:spPr/>
    </dgm:pt>
    <dgm:pt modelId="{C214DE82-8876-4BD9-BDC7-B734B36DF906}" type="pres">
      <dgm:prSet presAssocID="{9C2443E5-F515-4501-B201-3A434B26FCF1}" presName="extraNode" presStyleLbl="node1" presStyleIdx="0" presStyleCnt="2"/>
      <dgm:spPr/>
    </dgm:pt>
    <dgm:pt modelId="{DCD02F95-7C6E-4484-8782-C37D932915F2}" type="pres">
      <dgm:prSet presAssocID="{9C2443E5-F515-4501-B201-3A434B26FCF1}" presName="dstNode" presStyleLbl="node1" presStyleIdx="0" presStyleCnt="2"/>
      <dgm:spPr/>
    </dgm:pt>
    <dgm:pt modelId="{68B1C590-FA4C-4521-BA21-CDBA602483C1}" type="pres">
      <dgm:prSet presAssocID="{27968FC7-6CAE-4084-8D5A-9513D4D7D848}" presName="text_1" presStyleLbl="node1" presStyleIdx="0" presStyleCnt="2" custLinFactNeighborX="-1861" custLinFactNeighborY="256">
        <dgm:presLayoutVars>
          <dgm:bulletEnabled val="1"/>
        </dgm:presLayoutVars>
      </dgm:prSet>
      <dgm:spPr/>
    </dgm:pt>
    <dgm:pt modelId="{E92C7AA3-FD03-48AE-A429-C87CB62EA195}" type="pres">
      <dgm:prSet presAssocID="{27968FC7-6CAE-4084-8D5A-9513D4D7D848}" presName="accent_1" presStyleCnt="0"/>
      <dgm:spPr/>
    </dgm:pt>
    <dgm:pt modelId="{7BCC4E72-2343-4576-9F52-53C9BDC6C950}" type="pres">
      <dgm:prSet presAssocID="{27968FC7-6CAE-4084-8D5A-9513D4D7D848}" presName="accentRepeatNode" presStyleLbl="solidFgAcc1" presStyleIdx="0" presStyleCnt="2"/>
      <dgm:spPr/>
    </dgm:pt>
    <dgm:pt modelId="{BEA5D8E4-C348-4056-86BD-D367D7260C0D}" type="pres">
      <dgm:prSet presAssocID="{43EF27E7-3554-44C9-904F-FC29F9329E0A}" presName="text_2" presStyleLbl="node1" presStyleIdx="1" presStyleCnt="2">
        <dgm:presLayoutVars>
          <dgm:bulletEnabled val="1"/>
        </dgm:presLayoutVars>
      </dgm:prSet>
      <dgm:spPr/>
    </dgm:pt>
    <dgm:pt modelId="{B8792A63-59FA-44F6-BD9F-16E50993FB4F}" type="pres">
      <dgm:prSet presAssocID="{43EF27E7-3554-44C9-904F-FC29F9329E0A}" presName="accent_2" presStyleCnt="0"/>
      <dgm:spPr/>
    </dgm:pt>
    <dgm:pt modelId="{65E977BA-81D1-4B94-A176-DF1D02B96AAB}" type="pres">
      <dgm:prSet presAssocID="{43EF27E7-3554-44C9-904F-FC29F9329E0A}" presName="accentRepeatNode" presStyleLbl="solidFgAcc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72D1FB27-0BFE-4D6F-9657-8874AC57409D}" type="presOf" srcId="{27968FC7-6CAE-4084-8D5A-9513D4D7D848}" destId="{68B1C590-FA4C-4521-BA21-CDBA602483C1}" srcOrd="0" destOrd="0" presId="urn:microsoft.com/office/officeart/2008/layout/VerticalCurvedList"/>
    <dgm:cxn modelId="{5CE7B879-DFBD-4EFD-80B6-452C13AC7EB6}" srcId="{9C2443E5-F515-4501-B201-3A434B26FCF1}" destId="{27968FC7-6CAE-4084-8D5A-9513D4D7D848}" srcOrd="0" destOrd="0" parTransId="{E8762775-0A93-4E03-9CBC-7A8C7842CAE0}" sibTransId="{0F360431-8F7D-4257-85DA-79E09AAE1898}"/>
    <dgm:cxn modelId="{CA94DB8E-3E1E-4AF6-BA18-461FE116E815}" type="presOf" srcId="{0F360431-8F7D-4257-85DA-79E09AAE1898}" destId="{347BFC91-1736-4F27-B261-EC74F6A8C976}" srcOrd="0" destOrd="0" presId="urn:microsoft.com/office/officeart/2008/layout/VerticalCurvedList"/>
    <dgm:cxn modelId="{41C1299E-7592-4FD6-B2BF-83FDB19F8A81}" type="presOf" srcId="{9C2443E5-F515-4501-B201-3A434B26FCF1}" destId="{E58B3043-4CAE-4803-AC3B-64E8BA6D427B}" srcOrd="0" destOrd="0" presId="urn:microsoft.com/office/officeart/2008/layout/VerticalCurvedList"/>
    <dgm:cxn modelId="{271E4DC0-8CE4-49CF-907C-185013C64345}" srcId="{9C2443E5-F515-4501-B201-3A434B26FCF1}" destId="{43EF27E7-3554-44C9-904F-FC29F9329E0A}" srcOrd="1" destOrd="0" parTransId="{8AA01F3B-0EE5-45EF-A2E1-35004A9C5C54}" sibTransId="{7B2C1246-D560-4997-9EE6-32A618F20961}"/>
    <dgm:cxn modelId="{F2463AFE-164A-417A-8AE9-CBE16012CD33}" type="presOf" srcId="{43EF27E7-3554-44C9-904F-FC29F9329E0A}" destId="{BEA5D8E4-C348-4056-86BD-D367D7260C0D}" srcOrd="0" destOrd="0" presId="urn:microsoft.com/office/officeart/2008/layout/VerticalCurvedList"/>
    <dgm:cxn modelId="{EDA37DF8-EFF9-449F-8D4F-63991D8DE6B5}" type="presParOf" srcId="{E58B3043-4CAE-4803-AC3B-64E8BA6D427B}" destId="{2B586D0E-C993-4F97-AEAB-40027A2B6B57}" srcOrd="0" destOrd="0" presId="urn:microsoft.com/office/officeart/2008/layout/VerticalCurvedList"/>
    <dgm:cxn modelId="{0877E025-4D13-4A57-90C9-51C30C2A2EA5}" type="presParOf" srcId="{2B586D0E-C993-4F97-AEAB-40027A2B6B57}" destId="{2087BD71-B953-46EB-8440-3EACAB4E8BE1}" srcOrd="0" destOrd="0" presId="urn:microsoft.com/office/officeart/2008/layout/VerticalCurvedList"/>
    <dgm:cxn modelId="{9CC38CA6-6ED6-4BA3-ABC3-D810F8C17E92}" type="presParOf" srcId="{2087BD71-B953-46EB-8440-3EACAB4E8BE1}" destId="{47E3CCCD-3D0D-4205-8996-8FB4F0B625A3}" srcOrd="0" destOrd="0" presId="urn:microsoft.com/office/officeart/2008/layout/VerticalCurvedList"/>
    <dgm:cxn modelId="{C75E329A-EA7B-483A-8595-10899C157641}" type="presParOf" srcId="{2087BD71-B953-46EB-8440-3EACAB4E8BE1}" destId="{347BFC91-1736-4F27-B261-EC74F6A8C976}" srcOrd="1" destOrd="0" presId="urn:microsoft.com/office/officeart/2008/layout/VerticalCurvedList"/>
    <dgm:cxn modelId="{38D90591-56DB-4076-A5BC-DCA9D13A15A6}" type="presParOf" srcId="{2087BD71-B953-46EB-8440-3EACAB4E8BE1}" destId="{C214DE82-8876-4BD9-BDC7-B734B36DF906}" srcOrd="2" destOrd="0" presId="urn:microsoft.com/office/officeart/2008/layout/VerticalCurvedList"/>
    <dgm:cxn modelId="{E313FD17-9886-462F-8FED-14966BA191A6}" type="presParOf" srcId="{2087BD71-B953-46EB-8440-3EACAB4E8BE1}" destId="{DCD02F95-7C6E-4484-8782-C37D932915F2}" srcOrd="3" destOrd="0" presId="urn:microsoft.com/office/officeart/2008/layout/VerticalCurvedList"/>
    <dgm:cxn modelId="{DB16AD57-8A7E-499F-AE28-C65C796BA3B7}" type="presParOf" srcId="{2B586D0E-C993-4F97-AEAB-40027A2B6B57}" destId="{68B1C590-FA4C-4521-BA21-CDBA602483C1}" srcOrd="1" destOrd="0" presId="urn:microsoft.com/office/officeart/2008/layout/VerticalCurvedList"/>
    <dgm:cxn modelId="{1DB0018F-11DB-43ED-802E-78CC3A06CE51}" type="presParOf" srcId="{2B586D0E-C993-4F97-AEAB-40027A2B6B57}" destId="{E92C7AA3-FD03-48AE-A429-C87CB62EA195}" srcOrd="2" destOrd="0" presId="urn:microsoft.com/office/officeart/2008/layout/VerticalCurvedList"/>
    <dgm:cxn modelId="{E020C61E-CBA3-48DE-9F67-A918073598B3}" type="presParOf" srcId="{E92C7AA3-FD03-48AE-A429-C87CB62EA195}" destId="{7BCC4E72-2343-4576-9F52-53C9BDC6C950}" srcOrd="0" destOrd="0" presId="urn:microsoft.com/office/officeart/2008/layout/VerticalCurvedList"/>
    <dgm:cxn modelId="{0B551F7A-3190-4842-AECA-017D97A6B1CC}" type="presParOf" srcId="{2B586D0E-C993-4F97-AEAB-40027A2B6B57}" destId="{BEA5D8E4-C348-4056-86BD-D367D7260C0D}" srcOrd="3" destOrd="0" presId="urn:microsoft.com/office/officeart/2008/layout/VerticalCurvedList"/>
    <dgm:cxn modelId="{A88F69CF-0ECF-4E87-9C4B-4E85C0CFF9A9}" type="presParOf" srcId="{2B586D0E-C993-4F97-AEAB-40027A2B6B57}" destId="{B8792A63-59FA-44F6-BD9F-16E50993FB4F}" srcOrd="4" destOrd="0" presId="urn:microsoft.com/office/officeart/2008/layout/VerticalCurvedList"/>
    <dgm:cxn modelId="{E8C13B8F-8AAD-4A63-BB64-C431E7396E43}" type="presParOf" srcId="{B8792A63-59FA-44F6-BD9F-16E50993FB4F}" destId="{65E977BA-81D1-4B94-A176-DF1D02B96A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6ACCFC-D0E4-2D4F-892B-ACB6AF3798AE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B53C29-562B-4E44-98E1-F87712E7F279}">
      <dgm:prSet phldrT="[Text]"/>
      <dgm:spPr/>
      <dgm:t>
        <a:bodyPr/>
        <a:lstStyle/>
        <a:p>
          <a:r>
            <a:rPr lang="en-US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Kinh</a:t>
          </a:r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endParaRPr lang="en-US" dirty="0">
            <a:solidFill>
              <a:srgbClr val="FFFFFF"/>
            </a:solidFill>
          </a:endParaRPr>
        </a:p>
      </dgm:t>
    </dgm:pt>
    <dgm:pt modelId="{C5E9927B-F152-3340-AA1D-592E938773ED}" type="parTrans" cxnId="{E87EB611-F08C-6945-99AA-8B63D003D040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82ABD4C7-5657-7049-B7DC-EA072E107597}" type="sibTrans" cxnId="{E87EB611-F08C-6945-99AA-8B63D003D040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EA121C69-97D9-F943-84CA-1331D9A97059}">
      <dgm:prSet phldrT="[Text]"/>
      <dgm:spPr/>
      <dgm:t>
        <a:bodyPr/>
        <a:lstStyle/>
        <a:p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1615</a:t>
          </a:r>
          <a:endParaRPr lang="en-US" dirty="0">
            <a:solidFill>
              <a:srgbClr val="FFFFFF"/>
            </a:solidFill>
          </a:endParaRPr>
        </a:p>
      </dgm:t>
    </dgm:pt>
    <dgm:pt modelId="{1790B45D-6EF1-C848-A020-69BA33306590}" type="parTrans" cxnId="{9E6C836A-74A2-8C4C-BD0E-44F3D2EE0C71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EC67F0B5-7589-744C-ABE4-712050D7BA37}" type="sibTrans" cxnId="{9E6C836A-74A2-8C4C-BD0E-44F3D2EE0C71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3BA57135-8559-5342-AAFB-BA6979763D5F}">
      <dgm:prSet phldrT="[Text]"/>
      <dgm:spPr/>
      <dgm:t>
        <a:bodyPr/>
        <a:lstStyle/>
        <a:p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 – XVII</a:t>
          </a:r>
          <a:endParaRPr lang="en-US" dirty="0">
            <a:solidFill>
              <a:srgbClr val="FFFFFF"/>
            </a:solidFill>
          </a:endParaRPr>
        </a:p>
      </dgm:t>
    </dgm:pt>
    <dgm:pt modelId="{DE684CC3-BAF9-674E-B990-85FE7E70E1A9}" type="parTrans" cxnId="{06B6113A-8C1B-5147-9EF0-C26A895C7755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3351EC28-1455-8547-93A7-3665948E2537}" type="sibTrans" cxnId="{06B6113A-8C1B-5147-9EF0-C26A895C7755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90DB35FE-0113-174E-B6D5-B8CC80258B27}">
      <dgm:prSet phldrT="[Text]"/>
      <dgm:spPr/>
      <dgm:t>
        <a:bodyPr/>
        <a:lstStyle/>
        <a:p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XVIII</a:t>
          </a:r>
          <a:endParaRPr lang="en-US" dirty="0">
            <a:solidFill>
              <a:srgbClr val="FFFFFF"/>
            </a:solidFill>
          </a:endParaRPr>
        </a:p>
      </dgm:t>
    </dgm:pt>
    <dgm:pt modelId="{11AA7A73-876A-8348-8EA5-97FBC3BEDC37}" type="parTrans" cxnId="{67C7DAFF-9190-A24A-AA00-C7BF91852E34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15499257-FE84-8946-AB7B-60520E401BA3}" type="sibTrans" cxnId="{67C7DAFF-9190-A24A-AA00-C7BF91852E34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C7880F44-7298-924D-A0C9-9CFD3F4225F6}">
      <dgm:prSet phldrT="[Text]"/>
      <dgm:spPr/>
      <dgm:t>
        <a:bodyPr/>
        <a:lstStyle/>
        <a:p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XVII – XIX</a:t>
          </a:r>
          <a:endParaRPr lang="en-US" dirty="0">
            <a:solidFill>
              <a:srgbClr val="FFFFFF"/>
            </a:solidFill>
          </a:endParaRPr>
        </a:p>
      </dgm:t>
    </dgm:pt>
    <dgm:pt modelId="{B466E6C5-FF25-224F-9563-B39BAE2CB125}" type="parTrans" cxnId="{471F2017-AE1B-8B44-852D-0AADE897507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B1500CBF-5C16-B843-9655-17100C117E47}" type="sibTrans" cxnId="{471F2017-AE1B-8B44-852D-0AADE897507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5BDE0D92-3793-604B-991C-722BD02EC7BC}">
      <dgm:prSet phldrT="[Text]"/>
      <dgm:spPr/>
      <dgm:t>
        <a:bodyPr/>
        <a:lstStyle/>
        <a:p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KTCT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khoa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luật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chi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phối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kinh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xã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hội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loài</a:t>
          </a:r>
          <a:r>
            <a:rPr lang="en-US" b="1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dirty="0">
            <a:solidFill>
              <a:srgbClr val="FFFFFF"/>
            </a:solidFill>
          </a:endParaRPr>
        </a:p>
      </dgm:t>
    </dgm:pt>
    <dgm:pt modelId="{329384EC-73FE-D74E-B008-BE013A49BAC1}" type="parTrans" cxnId="{8BEF5EB2-5399-A445-B922-888E36D58AF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B5164EB5-5C68-434A-938D-3B766A4716B6}" type="sibTrans" cxnId="{8BEF5EB2-5399-A445-B922-888E36D58AF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CA4B36F6-807F-3D47-9C44-C93218EB81A9}" type="pres">
      <dgm:prSet presAssocID="{5D6ACCFC-D0E4-2D4F-892B-ACB6AF3798A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25671A6-11CD-034B-9942-68DE3B3D27EF}" type="pres">
      <dgm:prSet presAssocID="{A0B53C29-562B-4E44-98E1-F87712E7F279}" presName="root1" presStyleCnt="0"/>
      <dgm:spPr/>
    </dgm:pt>
    <dgm:pt modelId="{D43C61B7-EBCF-5A47-9115-E4A7B38F1138}" type="pres">
      <dgm:prSet presAssocID="{A0B53C29-562B-4E44-98E1-F87712E7F279}" presName="LevelOneTextNode" presStyleLbl="node0" presStyleIdx="0" presStyleCnt="1">
        <dgm:presLayoutVars>
          <dgm:chPref val="3"/>
        </dgm:presLayoutVars>
      </dgm:prSet>
      <dgm:spPr/>
    </dgm:pt>
    <dgm:pt modelId="{FEF466FA-B747-AC46-97DC-E155A2981036}" type="pres">
      <dgm:prSet presAssocID="{A0B53C29-562B-4E44-98E1-F87712E7F279}" presName="level2hierChild" presStyleCnt="0"/>
      <dgm:spPr/>
    </dgm:pt>
    <dgm:pt modelId="{FBBE8904-AC9B-C141-86CA-F51E6A41E3E3}" type="pres">
      <dgm:prSet presAssocID="{1790B45D-6EF1-C848-A020-69BA33306590}" presName="conn2-1" presStyleLbl="parChTrans1D2" presStyleIdx="0" presStyleCnt="5"/>
      <dgm:spPr/>
    </dgm:pt>
    <dgm:pt modelId="{F93FE3FD-463C-AF44-A9F8-B22B92DA8434}" type="pres">
      <dgm:prSet presAssocID="{1790B45D-6EF1-C848-A020-69BA33306590}" presName="connTx" presStyleLbl="parChTrans1D2" presStyleIdx="0" presStyleCnt="5"/>
      <dgm:spPr/>
    </dgm:pt>
    <dgm:pt modelId="{BA2AFC74-DD9F-D148-B3E1-E3DCAD895042}" type="pres">
      <dgm:prSet presAssocID="{EA121C69-97D9-F943-84CA-1331D9A97059}" presName="root2" presStyleCnt="0"/>
      <dgm:spPr/>
    </dgm:pt>
    <dgm:pt modelId="{E03CA83C-04C7-9A49-A816-079AB8407F11}" type="pres">
      <dgm:prSet presAssocID="{EA121C69-97D9-F943-84CA-1331D9A97059}" presName="LevelTwoTextNode" presStyleLbl="node2" presStyleIdx="0" presStyleCnt="5">
        <dgm:presLayoutVars>
          <dgm:chPref val="3"/>
        </dgm:presLayoutVars>
      </dgm:prSet>
      <dgm:spPr/>
    </dgm:pt>
    <dgm:pt modelId="{51BB16D3-E06D-0B46-AD7D-2811F73396D4}" type="pres">
      <dgm:prSet presAssocID="{EA121C69-97D9-F943-84CA-1331D9A97059}" presName="level3hierChild" presStyleCnt="0"/>
      <dgm:spPr/>
    </dgm:pt>
    <dgm:pt modelId="{24D2A3A3-0B6B-354C-99A6-E11DC72C119E}" type="pres">
      <dgm:prSet presAssocID="{DE684CC3-BAF9-674E-B990-85FE7E70E1A9}" presName="conn2-1" presStyleLbl="parChTrans1D2" presStyleIdx="1" presStyleCnt="5"/>
      <dgm:spPr/>
    </dgm:pt>
    <dgm:pt modelId="{4D08995A-2DC0-EA4B-AF1F-24841B67CFA1}" type="pres">
      <dgm:prSet presAssocID="{DE684CC3-BAF9-674E-B990-85FE7E70E1A9}" presName="connTx" presStyleLbl="parChTrans1D2" presStyleIdx="1" presStyleCnt="5"/>
      <dgm:spPr/>
    </dgm:pt>
    <dgm:pt modelId="{62AACC69-34F8-5042-9C52-2DD622A86FF2}" type="pres">
      <dgm:prSet presAssocID="{3BA57135-8559-5342-AAFB-BA6979763D5F}" presName="root2" presStyleCnt="0"/>
      <dgm:spPr/>
    </dgm:pt>
    <dgm:pt modelId="{CC58158D-B435-6148-857C-CD1043B9AA5A}" type="pres">
      <dgm:prSet presAssocID="{3BA57135-8559-5342-AAFB-BA6979763D5F}" presName="LevelTwoTextNode" presStyleLbl="node2" presStyleIdx="1" presStyleCnt="5">
        <dgm:presLayoutVars>
          <dgm:chPref val="3"/>
        </dgm:presLayoutVars>
      </dgm:prSet>
      <dgm:spPr/>
    </dgm:pt>
    <dgm:pt modelId="{1A595282-40D1-D543-8D36-EBC62A25ACDE}" type="pres">
      <dgm:prSet presAssocID="{3BA57135-8559-5342-AAFB-BA6979763D5F}" presName="level3hierChild" presStyleCnt="0"/>
      <dgm:spPr/>
    </dgm:pt>
    <dgm:pt modelId="{CCD71ECF-1745-8941-AC17-8405B3D2FC7B}" type="pres">
      <dgm:prSet presAssocID="{11AA7A73-876A-8348-8EA5-97FBC3BEDC37}" presName="conn2-1" presStyleLbl="parChTrans1D2" presStyleIdx="2" presStyleCnt="5"/>
      <dgm:spPr/>
    </dgm:pt>
    <dgm:pt modelId="{2969B246-8C8F-3B46-A394-0A1A1F235EE5}" type="pres">
      <dgm:prSet presAssocID="{11AA7A73-876A-8348-8EA5-97FBC3BEDC37}" presName="connTx" presStyleLbl="parChTrans1D2" presStyleIdx="2" presStyleCnt="5"/>
      <dgm:spPr/>
    </dgm:pt>
    <dgm:pt modelId="{2723526D-F606-BC4A-9F9E-EBBF99B7CA15}" type="pres">
      <dgm:prSet presAssocID="{90DB35FE-0113-174E-B6D5-B8CC80258B27}" presName="root2" presStyleCnt="0"/>
      <dgm:spPr/>
    </dgm:pt>
    <dgm:pt modelId="{188963B7-91F7-554B-9745-B89121863171}" type="pres">
      <dgm:prSet presAssocID="{90DB35FE-0113-174E-B6D5-B8CC80258B27}" presName="LevelTwoTextNode" presStyleLbl="node2" presStyleIdx="2" presStyleCnt="5">
        <dgm:presLayoutVars>
          <dgm:chPref val="3"/>
        </dgm:presLayoutVars>
      </dgm:prSet>
      <dgm:spPr/>
    </dgm:pt>
    <dgm:pt modelId="{068DA74A-56CC-B144-B859-9C7C68370671}" type="pres">
      <dgm:prSet presAssocID="{90DB35FE-0113-174E-B6D5-B8CC80258B27}" presName="level3hierChild" presStyleCnt="0"/>
      <dgm:spPr/>
    </dgm:pt>
    <dgm:pt modelId="{85E5B8D6-520A-404D-83FE-9B7D30BE01B0}" type="pres">
      <dgm:prSet presAssocID="{B466E6C5-FF25-224F-9563-B39BAE2CB125}" presName="conn2-1" presStyleLbl="parChTrans1D2" presStyleIdx="3" presStyleCnt="5"/>
      <dgm:spPr/>
    </dgm:pt>
    <dgm:pt modelId="{A9724350-4495-E84D-BD2C-DF353D7C1214}" type="pres">
      <dgm:prSet presAssocID="{B466E6C5-FF25-224F-9563-B39BAE2CB125}" presName="connTx" presStyleLbl="parChTrans1D2" presStyleIdx="3" presStyleCnt="5"/>
      <dgm:spPr/>
    </dgm:pt>
    <dgm:pt modelId="{774952F9-532B-B040-948A-EA6802B2141D}" type="pres">
      <dgm:prSet presAssocID="{C7880F44-7298-924D-A0C9-9CFD3F4225F6}" presName="root2" presStyleCnt="0"/>
      <dgm:spPr/>
    </dgm:pt>
    <dgm:pt modelId="{8B52429A-F3A9-6547-B164-E73B15781C5C}" type="pres">
      <dgm:prSet presAssocID="{C7880F44-7298-924D-A0C9-9CFD3F4225F6}" presName="LevelTwoTextNode" presStyleLbl="node2" presStyleIdx="3" presStyleCnt="5">
        <dgm:presLayoutVars>
          <dgm:chPref val="3"/>
        </dgm:presLayoutVars>
      </dgm:prSet>
      <dgm:spPr/>
    </dgm:pt>
    <dgm:pt modelId="{08518E4E-906B-7148-90AE-C7118535A868}" type="pres">
      <dgm:prSet presAssocID="{C7880F44-7298-924D-A0C9-9CFD3F4225F6}" presName="level3hierChild" presStyleCnt="0"/>
      <dgm:spPr/>
    </dgm:pt>
    <dgm:pt modelId="{8B8DC41A-CF4B-A44D-A537-57DFF272D469}" type="pres">
      <dgm:prSet presAssocID="{329384EC-73FE-D74E-B008-BE013A49BAC1}" presName="conn2-1" presStyleLbl="parChTrans1D2" presStyleIdx="4" presStyleCnt="5"/>
      <dgm:spPr/>
    </dgm:pt>
    <dgm:pt modelId="{C052DE3C-8B93-AE48-9D77-4E257A015C54}" type="pres">
      <dgm:prSet presAssocID="{329384EC-73FE-D74E-B008-BE013A49BAC1}" presName="connTx" presStyleLbl="parChTrans1D2" presStyleIdx="4" presStyleCnt="5"/>
      <dgm:spPr/>
    </dgm:pt>
    <dgm:pt modelId="{8D820FCC-4FA1-3E46-BF13-C8813FEE8C65}" type="pres">
      <dgm:prSet presAssocID="{5BDE0D92-3793-604B-991C-722BD02EC7BC}" presName="root2" presStyleCnt="0"/>
      <dgm:spPr/>
    </dgm:pt>
    <dgm:pt modelId="{0FEE7EC2-6CB4-F746-B185-9B4CB00C2D4F}" type="pres">
      <dgm:prSet presAssocID="{5BDE0D92-3793-604B-991C-722BD02EC7BC}" presName="LevelTwoTextNode" presStyleLbl="node2" presStyleIdx="4" presStyleCnt="5">
        <dgm:presLayoutVars>
          <dgm:chPref val="3"/>
        </dgm:presLayoutVars>
      </dgm:prSet>
      <dgm:spPr/>
    </dgm:pt>
    <dgm:pt modelId="{CF6D7699-EBF9-6C45-A9D8-F7721D6EBDF0}" type="pres">
      <dgm:prSet presAssocID="{5BDE0D92-3793-604B-991C-722BD02EC7BC}" presName="level3hierChild" presStyleCnt="0"/>
      <dgm:spPr/>
    </dgm:pt>
  </dgm:ptLst>
  <dgm:cxnLst>
    <dgm:cxn modelId="{76AC490D-21DC-D342-88DF-96D0738D2172}" type="presOf" srcId="{B466E6C5-FF25-224F-9563-B39BAE2CB125}" destId="{A9724350-4495-E84D-BD2C-DF353D7C1214}" srcOrd="1" destOrd="0" presId="urn:microsoft.com/office/officeart/2008/layout/HorizontalMultiLevelHierarchy"/>
    <dgm:cxn modelId="{EE88E810-5B80-B44E-9D08-4E79B62CFEAF}" type="presOf" srcId="{90DB35FE-0113-174E-B6D5-B8CC80258B27}" destId="{188963B7-91F7-554B-9745-B89121863171}" srcOrd="0" destOrd="0" presId="urn:microsoft.com/office/officeart/2008/layout/HorizontalMultiLevelHierarchy"/>
    <dgm:cxn modelId="{232B2311-83C8-9E40-824E-9A5D4F7159E2}" type="presOf" srcId="{11AA7A73-876A-8348-8EA5-97FBC3BEDC37}" destId="{CCD71ECF-1745-8941-AC17-8405B3D2FC7B}" srcOrd="0" destOrd="0" presId="urn:microsoft.com/office/officeart/2008/layout/HorizontalMultiLevelHierarchy"/>
    <dgm:cxn modelId="{E87EB611-F08C-6945-99AA-8B63D003D040}" srcId="{5D6ACCFC-D0E4-2D4F-892B-ACB6AF3798AE}" destId="{A0B53C29-562B-4E44-98E1-F87712E7F279}" srcOrd="0" destOrd="0" parTransId="{C5E9927B-F152-3340-AA1D-592E938773ED}" sibTransId="{82ABD4C7-5657-7049-B7DC-EA072E107597}"/>
    <dgm:cxn modelId="{471F2017-AE1B-8B44-852D-0AADE897507D}" srcId="{A0B53C29-562B-4E44-98E1-F87712E7F279}" destId="{C7880F44-7298-924D-A0C9-9CFD3F4225F6}" srcOrd="3" destOrd="0" parTransId="{B466E6C5-FF25-224F-9563-B39BAE2CB125}" sibTransId="{B1500CBF-5C16-B843-9655-17100C117E47}"/>
    <dgm:cxn modelId="{3297DB17-7583-3A41-93D5-057DE60A88C3}" type="presOf" srcId="{B466E6C5-FF25-224F-9563-B39BAE2CB125}" destId="{85E5B8D6-520A-404D-83FE-9B7D30BE01B0}" srcOrd="0" destOrd="0" presId="urn:microsoft.com/office/officeart/2008/layout/HorizontalMultiLevelHierarchy"/>
    <dgm:cxn modelId="{06B6113A-8C1B-5147-9EF0-C26A895C7755}" srcId="{A0B53C29-562B-4E44-98E1-F87712E7F279}" destId="{3BA57135-8559-5342-AAFB-BA6979763D5F}" srcOrd="1" destOrd="0" parTransId="{DE684CC3-BAF9-674E-B990-85FE7E70E1A9}" sibTransId="{3351EC28-1455-8547-93A7-3665948E2537}"/>
    <dgm:cxn modelId="{2E781B62-6E0F-F942-89FC-F1A8130362E2}" type="presOf" srcId="{DE684CC3-BAF9-674E-B990-85FE7E70E1A9}" destId="{4D08995A-2DC0-EA4B-AF1F-24841B67CFA1}" srcOrd="1" destOrd="0" presId="urn:microsoft.com/office/officeart/2008/layout/HorizontalMultiLevelHierarchy"/>
    <dgm:cxn modelId="{9E6C836A-74A2-8C4C-BD0E-44F3D2EE0C71}" srcId="{A0B53C29-562B-4E44-98E1-F87712E7F279}" destId="{EA121C69-97D9-F943-84CA-1331D9A97059}" srcOrd="0" destOrd="0" parTransId="{1790B45D-6EF1-C848-A020-69BA33306590}" sibTransId="{EC67F0B5-7589-744C-ABE4-712050D7BA37}"/>
    <dgm:cxn modelId="{3DE78871-0757-084F-B626-C7F557F407CD}" type="presOf" srcId="{EA121C69-97D9-F943-84CA-1331D9A97059}" destId="{E03CA83C-04C7-9A49-A816-079AB8407F11}" srcOrd="0" destOrd="0" presId="urn:microsoft.com/office/officeart/2008/layout/HorizontalMultiLevelHierarchy"/>
    <dgm:cxn modelId="{520E1D53-ACFB-DF4E-B7E3-41BE6CCD3420}" type="presOf" srcId="{329384EC-73FE-D74E-B008-BE013A49BAC1}" destId="{C052DE3C-8B93-AE48-9D77-4E257A015C54}" srcOrd="1" destOrd="0" presId="urn:microsoft.com/office/officeart/2008/layout/HorizontalMultiLevelHierarchy"/>
    <dgm:cxn modelId="{EE694973-EF35-1C42-B06B-0D58F2228C27}" type="presOf" srcId="{1790B45D-6EF1-C848-A020-69BA33306590}" destId="{F93FE3FD-463C-AF44-A9F8-B22B92DA8434}" srcOrd="1" destOrd="0" presId="urn:microsoft.com/office/officeart/2008/layout/HorizontalMultiLevelHierarchy"/>
    <dgm:cxn modelId="{396F4973-5FD8-B443-B674-E10A3C0F87F8}" type="presOf" srcId="{3BA57135-8559-5342-AAFB-BA6979763D5F}" destId="{CC58158D-B435-6148-857C-CD1043B9AA5A}" srcOrd="0" destOrd="0" presId="urn:microsoft.com/office/officeart/2008/layout/HorizontalMultiLevelHierarchy"/>
    <dgm:cxn modelId="{FB73325A-692A-9B40-8636-A604206A8676}" type="presOf" srcId="{DE684CC3-BAF9-674E-B990-85FE7E70E1A9}" destId="{24D2A3A3-0B6B-354C-99A6-E11DC72C119E}" srcOrd="0" destOrd="0" presId="urn:microsoft.com/office/officeart/2008/layout/HorizontalMultiLevelHierarchy"/>
    <dgm:cxn modelId="{C0D1D68D-DB78-DC46-BC77-88CF994B8D23}" type="presOf" srcId="{A0B53C29-562B-4E44-98E1-F87712E7F279}" destId="{D43C61B7-EBCF-5A47-9115-E4A7B38F1138}" srcOrd="0" destOrd="0" presId="urn:microsoft.com/office/officeart/2008/layout/HorizontalMultiLevelHierarchy"/>
    <dgm:cxn modelId="{AF0AD795-F364-494C-AC81-685B368C8C0F}" type="presOf" srcId="{1790B45D-6EF1-C848-A020-69BA33306590}" destId="{FBBE8904-AC9B-C141-86CA-F51E6A41E3E3}" srcOrd="0" destOrd="0" presId="urn:microsoft.com/office/officeart/2008/layout/HorizontalMultiLevelHierarchy"/>
    <dgm:cxn modelId="{847B6F96-8D02-8347-A027-7C3A46DDEDFE}" type="presOf" srcId="{5BDE0D92-3793-604B-991C-722BD02EC7BC}" destId="{0FEE7EC2-6CB4-F746-B185-9B4CB00C2D4F}" srcOrd="0" destOrd="0" presId="urn:microsoft.com/office/officeart/2008/layout/HorizontalMultiLevelHierarchy"/>
    <dgm:cxn modelId="{21134FA9-F4F8-9447-A23A-FFF44C635C36}" type="presOf" srcId="{11AA7A73-876A-8348-8EA5-97FBC3BEDC37}" destId="{2969B246-8C8F-3B46-A394-0A1A1F235EE5}" srcOrd="1" destOrd="0" presId="urn:microsoft.com/office/officeart/2008/layout/HorizontalMultiLevelHierarchy"/>
    <dgm:cxn modelId="{8BEF5EB2-5399-A445-B922-888E36D58AFD}" srcId="{A0B53C29-562B-4E44-98E1-F87712E7F279}" destId="{5BDE0D92-3793-604B-991C-722BD02EC7BC}" srcOrd="4" destOrd="0" parTransId="{329384EC-73FE-D74E-B008-BE013A49BAC1}" sibTransId="{B5164EB5-5C68-434A-938D-3B766A4716B6}"/>
    <dgm:cxn modelId="{62E32AC8-8403-794D-94FB-60AB6FF48EC2}" type="presOf" srcId="{329384EC-73FE-D74E-B008-BE013A49BAC1}" destId="{8B8DC41A-CF4B-A44D-A537-57DFF272D469}" srcOrd="0" destOrd="0" presId="urn:microsoft.com/office/officeart/2008/layout/HorizontalMultiLevelHierarchy"/>
    <dgm:cxn modelId="{7E1EBDD7-07A9-6A4A-ADAB-B192467DD643}" type="presOf" srcId="{5D6ACCFC-D0E4-2D4F-892B-ACB6AF3798AE}" destId="{CA4B36F6-807F-3D47-9C44-C93218EB81A9}" srcOrd="0" destOrd="0" presId="urn:microsoft.com/office/officeart/2008/layout/HorizontalMultiLevelHierarchy"/>
    <dgm:cxn modelId="{A01518F7-1919-554D-B1C6-5424C4538FB7}" type="presOf" srcId="{C7880F44-7298-924D-A0C9-9CFD3F4225F6}" destId="{8B52429A-F3A9-6547-B164-E73B15781C5C}" srcOrd="0" destOrd="0" presId="urn:microsoft.com/office/officeart/2008/layout/HorizontalMultiLevelHierarchy"/>
    <dgm:cxn modelId="{67C7DAFF-9190-A24A-AA00-C7BF91852E34}" srcId="{A0B53C29-562B-4E44-98E1-F87712E7F279}" destId="{90DB35FE-0113-174E-B6D5-B8CC80258B27}" srcOrd="2" destOrd="0" parTransId="{11AA7A73-876A-8348-8EA5-97FBC3BEDC37}" sibTransId="{15499257-FE84-8946-AB7B-60520E401BA3}"/>
    <dgm:cxn modelId="{DFB13E8F-EB6A-934A-8B97-7F52BB4A8885}" type="presParOf" srcId="{CA4B36F6-807F-3D47-9C44-C93218EB81A9}" destId="{D25671A6-11CD-034B-9942-68DE3B3D27EF}" srcOrd="0" destOrd="0" presId="urn:microsoft.com/office/officeart/2008/layout/HorizontalMultiLevelHierarchy"/>
    <dgm:cxn modelId="{29AA4FA3-1BB9-C34B-ACC2-A036593189DB}" type="presParOf" srcId="{D25671A6-11CD-034B-9942-68DE3B3D27EF}" destId="{D43C61B7-EBCF-5A47-9115-E4A7B38F1138}" srcOrd="0" destOrd="0" presId="urn:microsoft.com/office/officeart/2008/layout/HorizontalMultiLevelHierarchy"/>
    <dgm:cxn modelId="{27670B6C-FFFC-7844-B1AE-1B4F7B14E6D2}" type="presParOf" srcId="{D25671A6-11CD-034B-9942-68DE3B3D27EF}" destId="{FEF466FA-B747-AC46-97DC-E155A2981036}" srcOrd="1" destOrd="0" presId="urn:microsoft.com/office/officeart/2008/layout/HorizontalMultiLevelHierarchy"/>
    <dgm:cxn modelId="{F1C73AF6-4D09-9E49-B004-208C649CB586}" type="presParOf" srcId="{FEF466FA-B747-AC46-97DC-E155A2981036}" destId="{FBBE8904-AC9B-C141-86CA-F51E6A41E3E3}" srcOrd="0" destOrd="0" presId="urn:microsoft.com/office/officeart/2008/layout/HorizontalMultiLevelHierarchy"/>
    <dgm:cxn modelId="{DA2B5E11-FF31-054F-9C38-0AA55551A52E}" type="presParOf" srcId="{FBBE8904-AC9B-C141-86CA-F51E6A41E3E3}" destId="{F93FE3FD-463C-AF44-A9F8-B22B92DA8434}" srcOrd="0" destOrd="0" presId="urn:microsoft.com/office/officeart/2008/layout/HorizontalMultiLevelHierarchy"/>
    <dgm:cxn modelId="{C45FC313-9B31-124D-B8F7-52B51834CBFE}" type="presParOf" srcId="{FEF466FA-B747-AC46-97DC-E155A2981036}" destId="{BA2AFC74-DD9F-D148-B3E1-E3DCAD895042}" srcOrd="1" destOrd="0" presId="urn:microsoft.com/office/officeart/2008/layout/HorizontalMultiLevelHierarchy"/>
    <dgm:cxn modelId="{41BC6D9E-908E-F748-AFC1-E110891AC236}" type="presParOf" srcId="{BA2AFC74-DD9F-D148-B3E1-E3DCAD895042}" destId="{E03CA83C-04C7-9A49-A816-079AB8407F11}" srcOrd="0" destOrd="0" presId="urn:microsoft.com/office/officeart/2008/layout/HorizontalMultiLevelHierarchy"/>
    <dgm:cxn modelId="{A822999F-C561-A540-A902-9F3850C29BC1}" type="presParOf" srcId="{BA2AFC74-DD9F-D148-B3E1-E3DCAD895042}" destId="{51BB16D3-E06D-0B46-AD7D-2811F73396D4}" srcOrd="1" destOrd="0" presId="urn:microsoft.com/office/officeart/2008/layout/HorizontalMultiLevelHierarchy"/>
    <dgm:cxn modelId="{551782FD-B390-9745-83B5-6A41FFBC2F44}" type="presParOf" srcId="{FEF466FA-B747-AC46-97DC-E155A2981036}" destId="{24D2A3A3-0B6B-354C-99A6-E11DC72C119E}" srcOrd="2" destOrd="0" presId="urn:microsoft.com/office/officeart/2008/layout/HorizontalMultiLevelHierarchy"/>
    <dgm:cxn modelId="{8FEAE215-D495-774A-984C-23F8F73397B4}" type="presParOf" srcId="{24D2A3A3-0B6B-354C-99A6-E11DC72C119E}" destId="{4D08995A-2DC0-EA4B-AF1F-24841B67CFA1}" srcOrd="0" destOrd="0" presId="urn:microsoft.com/office/officeart/2008/layout/HorizontalMultiLevelHierarchy"/>
    <dgm:cxn modelId="{BE23F8A4-15AC-884F-BF3E-C13760F367A3}" type="presParOf" srcId="{FEF466FA-B747-AC46-97DC-E155A2981036}" destId="{62AACC69-34F8-5042-9C52-2DD622A86FF2}" srcOrd="3" destOrd="0" presId="urn:microsoft.com/office/officeart/2008/layout/HorizontalMultiLevelHierarchy"/>
    <dgm:cxn modelId="{4C18F303-07E0-EB42-873C-CBCA9E4152CC}" type="presParOf" srcId="{62AACC69-34F8-5042-9C52-2DD622A86FF2}" destId="{CC58158D-B435-6148-857C-CD1043B9AA5A}" srcOrd="0" destOrd="0" presId="urn:microsoft.com/office/officeart/2008/layout/HorizontalMultiLevelHierarchy"/>
    <dgm:cxn modelId="{AB441BCE-0F6F-B44B-A0E0-B92179BE12D2}" type="presParOf" srcId="{62AACC69-34F8-5042-9C52-2DD622A86FF2}" destId="{1A595282-40D1-D543-8D36-EBC62A25ACDE}" srcOrd="1" destOrd="0" presId="urn:microsoft.com/office/officeart/2008/layout/HorizontalMultiLevelHierarchy"/>
    <dgm:cxn modelId="{8B768117-9A2E-CA4D-8089-A4EABA9EB44F}" type="presParOf" srcId="{FEF466FA-B747-AC46-97DC-E155A2981036}" destId="{CCD71ECF-1745-8941-AC17-8405B3D2FC7B}" srcOrd="4" destOrd="0" presId="urn:microsoft.com/office/officeart/2008/layout/HorizontalMultiLevelHierarchy"/>
    <dgm:cxn modelId="{A4D216E0-3F60-A347-A256-A5E57ADAB181}" type="presParOf" srcId="{CCD71ECF-1745-8941-AC17-8405B3D2FC7B}" destId="{2969B246-8C8F-3B46-A394-0A1A1F235EE5}" srcOrd="0" destOrd="0" presId="urn:microsoft.com/office/officeart/2008/layout/HorizontalMultiLevelHierarchy"/>
    <dgm:cxn modelId="{5DC2B93C-F1FB-4942-8D96-1C74A79C9BFE}" type="presParOf" srcId="{FEF466FA-B747-AC46-97DC-E155A2981036}" destId="{2723526D-F606-BC4A-9F9E-EBBF99B7CA15}" srcOrd="5" destOrd="0" presId="urn:microsoft.com/office/officeart/2008/layout/HorizontalMultiLevelHierarchy"/>
    <dgm:cxn modelId="{4E5AD5D5-B756-6D4E-8265-81AB9B4B5CBB}" type="presParOf" srcId="{2723526D-F606-BC4A-9F9E-EBBF99B7CA15}" destId="{188963B7-91F7-554B-9745-B89121863171}" srcOrd="0" destOrd="0" presId="urn:microsoft.com/office/officeart/2008/layout/HorizontalMultiLevelHierarchy"/>
    <dgm:cxn modelId="{6F960EAA-CE76-714A-B106-5027815F08D7}" type="presParOf" srcId="{2723526D-F606-BC4A-9F9E-EBBF99B7CA15}" destId="{068DA74A-56CC-B144-B859-9C7C68370671}" srcOrd="1" destOrd="0" presId="urn:microsoft.com/office/officeart/2008/layout/HorizontalMultiLevelHierarchy"/>
    <dgm:cxn modelId="{C326F32F-2E86-9046-8A3E-D9DC7E5345FD}" type="presParOf" srcId="{FEF466FA-B747-AC46-97DC-E155A2981036}" destId="{85E5B8D6-520A-404D-83FE-9B7D30BE01B0}" srcOrd="6" destOrd="0" presId="urn:microsoft.com/office/officeart/2008/layout/HorizontalMultiLevelHierarchy"/>
    <dgm:cxn modelId="{649954BE-7223-F743-AA63-5B47CC7B4A97}" type="presParOf" srcId="{85E5B8D6-520A-404D-83FE-9B7D30BE01B0}" destId="{A9724350-4495-E84D-BD2C-DF353D7C1214}" srcOrd="0" destOrd="0" presId="urn:microsoft.com/office/officeart/2008/layout/HorizontalMultiLevelHierarchy"/>
    <dgm:cxn modelId="{D312877D-1DAF-3A41-B907-76BDE00F6ED9}" type="presParOf" srcId="{FEF466FA-B747-AC46-97DC-E155A2981036}" destId="{774952F9-532B-B040-948A-EA6802B2141D}" srcOrd="7" destOrd="0" presId="urn:microsoft.com/office/officeart/2008/layout/HorizontalMultiLevelHierarchy"/>
    <dgm:cxn modelId="{DCAE6E41-FF50-E549-AC41-E6D8FBE1E554}" type="presParOf" srcId="{774952F9-532B-B040-948A-EA6802B2141D}" destId="{8B52429A-F3A9-6547-B164-E73B15781C5C}" srcOrd="0" destOrd="0" presId="urn:microsoft.com/office/officeart/2008/layout/HorizontalMultiLevelHierarchy"/>
    <dgm:cxn modelId="{00F10222-1C23-094A-83FB-7A267010FC57}" type="presParOf" srcId="{774952F9-532B-B040-948A-EA6802B2141D}" destId="{08518E4E-906B-7148-90AE-C7118535A868}" srcOrd="1" destOrd="0" presId="urn:microsoft.com/office/officeart/2008/layout/HorizontalMultiLevelHierarchy"/>
    <dgm:cxn modelId="{DEB035AA-3CD9-D746-B14C-584A40A4E8E7}" type="presParOf" srcId="{FEF466FA-B747-AC46-97DC-E155A2981036}" destId="{8B8DC41A-CF4B-A44D-A537-57DFF272D469}" srcOrd="8" destOrd="0" presId="urn:microsoft.com/office/officeart/2008/layout/HorizontalMultiLevelHierarchy"/>
    <dgm:cxn modelId="{454ACC3B-403E-8445-8499-E4904ECC8C58}" type="presParOf" srcId="{8B8DC41A-CF4B-A44D-A537-57DFF272D469}" destId="{C052DE3C-8B93-AE48-9D77-4E257A015C54}" srcOrd="0" destOrd="0" presId="urn:microsoft.com/office/officeart/2008/layout/HorizontalMultiLevelHierarchy"/>
    <dgm:cxn modelId="{B0D2AE4B-B6C2-7D4C-94B3-77964EB4EC11}" type="presParOf" srcId="{FEF466FA-B747-AC46-97DC-E155A2981036}" destId="{8D820FCC-4FA1-3E46-BF13-C8813FEE8C65}" srcOrd="9" destOrd="0" presId="urn:microsoft.com/office/officeart/2008/layout/HorizontalMultiLevelHierarchy"/>
    <dgm:cxn modelId="{D81971A6-FD7F-B74C-A84A-80E923C95484}" type="presParOf" srcId="{8D820FCC-4FA1-3E46-BF13-C8813FEE8C65}" destId="{0FEE7EC2-6CB4-F746-B185-9B4CB00C2D4F}" srcOrd="0" destOrd="0" presId="urn:microsoft.com/office/officeart/2008/layout/HorizontalMultiLevelHierarchy"/>
    <dgm:cxn modelId="{F7BD410C-0294-E141-AB76-D09C57CBDEAE}" type="presParOf" srcId="{8D820FCC-4FA1-3E46-BF13-C8813FEE8C65}" destId="{CF6D7699-EBF9-6C45-A9D8-F7721D6EBDF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E74B1C-CACE-784E-8511-55013A098F40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AB67BF-4706-ED46-A0BA-7EEE3E28169C}">
      <dgm:prSet/>
      <dgm:spPr/>
      <dgm:t>
        <a:bodyPr/>
        <a:lstStyle/>
        <a:p>
          <a:pPr rtl="0"/>
          <a:r>
            <a:rPr lang="pt-BR" b="1" dirty="0"/>
            <a:t>KTCT </a:t>
          </a:r>
          <a:r>
            <a:rPr lang="pt-BR" b="1" dirty="0" err="1"/>
            <a:t>Mác</a:t>
          </a:r>
          <a:r>
            <a:rPr lang="pt-BR" b="1" dirty="0"/>
            <a:t> – Lênin</a:t>
          </a:r>
          <a:endParaRPr lang="pt-BR" dirty="0"/>
        </a:p>
      </dgm:t>
    </dgm:pt>
    <dgm:pt modelId="{DBC78FC1-66EC-E646-93E7-05E279A92E5B}" type="parTrans" cxnId="{A718FF75-6DF5-B64B-BD3A-2166EC51234A}">
      <dgm:prSet/>
      <dgm:spPr/>
      <dgm:t>
        <a:bodyPr/>
        <a:lstStyle/>
        <a:p>
          <a:endParaRPr lang="en-US"/>
        </a:p>
      </dgm:t>
    </dgm:pt>
    <dgm:pt modelId="{9B12AF00-EB85-2449-A280-0AB08054D470}" type="sibTrans" cxnId="{A718FF75-6DF5-B64B-BD3A-2166EC51234A}">
      <dgm:prSet/>
      <dgm:spPr/>
      <dgm:t>
        <a:bodyPr/>
        <a:lstStyle/>
        <a:p>
          <a:endParaRPr lang="en-US"/>
        </a:p>
      </dgm:t>
    </dgm:pt>
    <dgm:pt modelId="{45A37131-706C-604A-B414-358B81D771B4}">
      <dgm:prSet/>
      <dgm:spPr/>
      <dgm:t>
        <a:bodyPr/>
        <a:lstStyle/>
        <a:p>
          <a:pPr rtl="0"/>
          <a:r>
            <a:rPr lang="en-US" b="1" dirty="0" err="1"/>
            <a:t>Quy</a:t>
          </a:r>
          <a:r>
            <a:rPr lang="en-US" b="1" dirty="0"/>
            <a:t> </a:t>
          </a:r>
          <a:r>
            <a:rPr lang="en-US" b="1" dirty="0" err="1"/>
            <a:t>luật</a:t>
          </a:r>
          <a:r>
            <a:rPr lang="en-US" b="1" dirty="0"/>
            <a:t> </a:t>
          </a:r>
          <a:r>
            <a:rPr lang="en-US" b="1" dirty="0" err="1"/>
            <a:t>kinh</a:t>
          </a:r>
          <a:r>
            <a:rPr lang="en-US" b="1" dirty="0"/>
            <a:t> </a:t>
          </a:r>
          <a:r>
            <a:rPr lang="en-US" b="1" dirty="0" err="1"/>
            <a:t>tế</a:t>
          </a:r>
          <a:endParaRPr lang="en-US" dirty="0"/>
        </a:p>
      </dgm:t>
    </dgm:pt>
    <dgm:pt modelId="{8F6897E0-5C8A-504E-944C-1BF4E3AA957E}" type="parTrans" cxnId="{4BF46E12-29B4-3746-8148-5ED07D019EA2}">
      <dgm:prSet/>
      <dgm:spPr/>
      <dgm:t>
        <a:bodyPr/>
        <a:lstStyle/>
        <a:p>
          <a:endParaRPr lang="en-US"/>
        </a:p>
      </dgm:t>
    </dgm:pt>
    <dgm:pt modelId="{F1885DED-D8BC-314F-8A21-017859B34813}" type="sibTrans" cxnId="{4BF46E12-29B4-3746-8148-5ED07D019EA2}">
      <dgm:prSet/>
      <dgm:spPr/>
      <dgm:t>
        <a:bodyPr/>
        <a:lstStyle/>
        <a:p>
          <a:endParaRPr lang="en-US"/>
        </a:p>
      </dgm:t>
    </dgm:pt>
    <dgm:pt modelId="{3F387760-7E1D-D74D-A828-ECC3D2AC1A03}">
      <dgm:prSet/>
      <dgm:spPr/>
      <dgm:t>
        <a:bodyPr/>
        <a:lstStyle/>
        <a:p>
          <a:pPr rtl="0"/>
          <a:r>
            <a:rPr lang="sk-SK" b="1" dirty="0"/>
            <a:t>Chính sách kinh tế</a:t>
          </a:r>
          <a:r>
            <a:rPr lang="sk-SK" dirty="0"/>
            <a:t> </a:t>
          </a:r>
        </a:p>
      </dgm:t>
    </dgm:pt>
    <dgm:pt modelId="{B7361509-9B97-DA44-BF58-AF939A2980F2}" type="parTrans" cxnId="{45604660-896F-1A4F-A164-E83835A62861}">
      <dgm:prSet/>
      <dgm:spPr/>
      <dgm:t>
        <a:bodyPr/>
        <a:lstStyle/>
        <a:p>
          <a:endParaRPr lang="en-US"/>
        </a:p>
      </dgm:t>
    </dgm:pt>
    <dgm:pt modelId="{844A0B23-4667-E548-A541-09201F9C21C8}" type="sibTrans" cxnId="{45604660-896F-1A4F-A164-E83835A62861}">
      <dgm:prSet/>
      <dgm:spPr/>
      <dgm:t>
        <a:bodyPr/>
        <a:lstStyle/>
        <a:p>
          <a:endParaRPr lang="en-US"/>
        </a:p>
      </dgm:t>
    </dgm:pt>
    <dgm:pt modelId="{E4458129-1F0C-0043-9B77-89230B212AD8}" type="pres">
      <dgm:prSet presAssocID="{04E74B1C-CACE-784E-8511-55013A098F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0FFB90-CE6C-6E4D-A2A3-9A638252DDB6}" type="pres">
      <dgm:prSet presAssocID="{A2AB67BF-4706-ED46-A0BA-7EEE3E28169C}" presName="hierRoot1" presStyleCnt="0">
        <dgm:presLayoutVars>
          <dgm:hierBranch val="init"/>
        </dgm:presLayoutVars>
      </dgm:prSet>
      <dgm:spPr/>
    </dgm:pt>
    <dgm:pt modelId="{B39D82B3-5E29-9445-BA5C-7B550F7FF486}" type="pres">
      <dgm:prSet presAssocID="{A2AB67BF-4706-ED46-A0BA-7EEE3E28169C}" presName="rootComposite1" presStyleCnt="0"/>
      <dgm:spPr/>
    </dgm:pt>
    <dgm:pt modelId="{CE8B3424-48B6-B44C-8607-D594F6637829}" type="pres">
      <dgm:prSet presAssocID="{A2AB67BF-4706-ED46-A0BA-7EEE3E28169C}" presName="rootText1" presStyleLbl="node0" presStyleIdx="0" presStyleCnt="1">
        <dgm:presLayoutVars>
          <dgm:chPref val="3"/>
        </dgm:presLayoutVars>
      </dgm:prSet>
      <dgm:spPr/>
    </dgm:pt>
    <dgm:pt modelId="{BCF9A063-F399-574F-8A54-E24E9AE7E288}" type="pres">
      <dgm:prSet presAssocID="{A2AB67BF-4706-ED46-A0BA-7EEE3E28169C}" presName="rootConnector1" presStyleLbl="node1" presStyleIdx="0" presStyleCnt="0"/>
      <dgm:spPr/>
    </dgm:pt>
    <dgm:pt modelId="{B18E8445-5810-AF4F-A093-1DBBE9F9E6B8}" type="pres">
      <dgm:prSet presAssocID="{A2AB67BF-4706-ED46-A0BA-7EEE3E28169C}" presName="hierChild2" presStyleCnt="0"/>
      <dgm:spPr/>
    </dgm:pt>
    <dgm:pt modelId="{4397FFF9-BC14-C14C-9973-D7EEB17D8CBC}" type="pres">
      <dgm:prSet presAssocID="{8F6897E0-5C8A-504E-944C-1BF4E3AA957E}" presName="Name37" presStyleLbl="parChTrans1D2" presStyleIdx="0" presStyleCnt="2"/>
      <dgm:spPr/>
    </dgm:pt>
    <dgm:pt modelId="{83A77799-8AB9-BD45-A2F2-B0BE31D58A49}" type="pres">
      <dgm:prSet presAssocID="{45A37131-706C-604A-B414-358B81D771B4}" presName="hierRoot2" presStyleCnt="0">
        <dgm:presLayoutVars>
          <dgm:hierBranch val="init"/>
        </dgm:presLayoutVars>
      </dgm:prSet>
      <dgm:spPr/>
    </dgm:pt>
    <dgm:pt modelId="{38E9550B-B5CC-844A-AC58-F3B5738A7E9D}" type="pres">
      <dgm:prSet presAssocID="{45A37131-706C-604A-B414-358B81D771B4}" presName="rootComposite" presStyleCnt="0"/>
      <dgm:spPr/>
    </dgm:pt>
    <dgm:pt modelId="{DD6E2F3A-611A-A545-9A7D-DA6A5F17177A}" type="pres">
      <dgm:prSet presAssocID="{45A37131-706C-604A-B414-358B81D771B4}" presName="rootText" presStyleLbl="node2" presStyleIdx="0" presStyleCnt="2">
        <dgm:presLayoutVars>
          <dgm:chPref val="3"/>
        </dgm:presLayoutVars>
      </dgm:prSet>
      <dgm:spPr/>
    </dgm:pt>
    <dgm:pt modelId="{576343BB-519E-2D48-82A3-8E96A2012AE7}" type="pres">
      <dgm:prSet presAssocID="{45A37131-706C-604A-B414-358B81D771B4}" presName="rootConnector" presStyleLbl="node2" presStyleIdx="0" presStyleCnt="2"/>
      <dgm:spPr/>
    </dgm:pt>
    <dgm:pt modelId="{553963E5-D5BA-6E46-9D34-5DF8E8A3B647}" type="pres">
      <dgm:prSet presAssocID="{45A37131-706C-604A-B414-358B81D771B4}" presName="hierChild4" presStyleCnt="0"/>
      <dgm:spPr/>
    </dgm:pt>
    <dgm:pt modelId="{5F623FFF-D444-574E-B21F-923E10E61D7E}" type="pres">
      <dgm:prSet presAssocID="{45A37131-706C-604A-B414-358B81D771B4}" presName="hierChild5" presStyleCnt="0"/>
      <dgm:spPr/>
    </dgm:pt>
    <dgm:pt modelId="{77169FC3-CEF2-2F40-840A-22A67D4F8935}" type="pres">
      <dgm:prSet presAssocID="{B7361509-9B97-DA44-BF58-AF939A2980F2}" presName="Name37" presStyleLbl="parChTrans1D2" presStyleIdx="1" presStyleCnt="2"/>
      <dgm:spPr/>
    </dgm:pt>
    <dgm:pt modelId="{DD418FFA-2B82-1B48-B07E-A07F52638C0B}" type="pres">
      <dgm:prSet presAssocID="{3F387760-7E1D-D74D-A828-ECC3D2AC1A03}" presName="hierRoot2" presStyleCnt="0">
        <dgm:presLayoutVars>
          <dgm:hierBranch val="init"/>
        </dgm:presLayoutVars>
      </dgm:prSet>
      <dgm:spPr/>
    </dgm:pt>
    <dgm:pt modelId="{CF33F35A-74EA-374B-B5F0-8A32EDB4B095}" type="pres">
      <dgm:prSet presAssocID="{3F387760-7E1D-D74D-A828-ECC3D2AC1A03}" presName="rootComposite" presStyleCnt="0"/>
      <dgm:spPr/>
    </dgm:pt>
    <dgm:pt modelId="{58451716-ADEF-514D-B96B-6A9C957A644E}" type="pres">
      <dgm:prSet presAssocID="{3F387760-7E1D-D74D-A828-ECC3D2AC1A03}" presName="rootText" presStyleLbl="node2" presStyleIdx="1" presStyleCnt="2">
        <dgm:presLayoutVars>
          <dgm:chPref val="3"/>
        </dgm:presLayoutVars>
      </dgm:prSet>
      <dgm:spPr/>
    </dgm:pt>
    <dgm:pt modelId="{BAE59B6C-65CE-9A42-9D83-84ECD06F6997}" type="pres">
      <dgm:prSet presAssocID="{3F387760-7E1D-D74D-A828-ECC3D2AC1A03}" presName="rootConnector" presStyleLbl="node2" presStyleIdx="1" presStyleCnt="2"/>
      <dgm:spPr/>
    </dgm:pt>
    <dgm:pt modelId="{0A5273F0-8159-D54C-B435-F586C9020E3F}" type="pres">
      <dgm:prSet presAssocID="{3F387760-7E1D-D74D-A828-ECC3D2AC1A03}" presName="hierChild4" presStyleCnt="0"/>
      <dgm:spPr/>
    </dgm:pt>
    <dgm:pt modelId="{1BAB49CF-3A68-3E43-9CA4-E07CA74E073E}" type="pres">
      <dgm:prSet presAssocID="{3F387760-7E1D-D74D-A828-ECC3D2AC1A03}" presName="hierChild5" presStyleCnt="0"/>
      <dgm:spPr/>
    </dgm:pt>
    <dgm:pt modelId="{863F8369-8FED-8F41-9ED7-2927271F31D7}" type="pres">
      <dgm:prSet presAssocID="{A2AB67BF-4706-ED46-A0BA-7EEE3E28169C}" presName="hierChild3" presStyleCnt="0"/>
      <dgm:spPr/>
    </dgm:pt>
  </dgm:ptLst>
  <dgm:cxnLst>
    <dgm:cxn modelId="{FE417F0E-59F8-0248-B9C2-008F1BA77207}" type="presOf" srcId="{8F6897E0-5C8A-504E-944C-1BF4E3AA957E}" destId="{4397FFF9-BC14-C14C-9973-D7EEB17D8CBC}" srcOrd="0" destOrd="0" presId="urn:microsoft.com/office/officeart/2005/8/layout/orgChart1"/>
    <dgm:cxn modelId="{4BF46E12-29B4-3746-8148-5ED07D019EA2}" srcId="{A2AB67BF-4706-ED46-A0BA-7EEE3E28169C}" destId="{45A37131-706C-604A-B414-358B81D771B4}" srcOrd="0" destOrd="0" parTransId="{8F6897E0-5C8A-504E-944C-1BF4E3AA957E}" sibTransId="{F1885DED-D8BC-314F-8A21-017859B34813}"/>
    <dgm:cxn modelId="{32030E22-DEEC-C942-AA0E-6F9E486C1152}" type="presOf" srcId="{B7361509-9B97-DA44-BF58-AF939A2980F2}" destId="{77169FC3-CEF2-2F40-840A-22A67D4F8935}" srcOrd="0" destOrd="0" presId="urn:microsoft.com/office/officeart/2005/8/layout/orgChart1"/>
    <dgm:cxn modelId="{1C3CA32B-9849-2D4F-81BC-586FFF725F4D}" type="presOf" srcId="{04E74B1C-CACE-784E-8511-55013A098F40}" destId="{E4458129-1F0C-0043-9B77-89230B212AD8}" srcOrd="0" destOrd="0" presId="urn:microsoft.com/office/officeart/2005/8/layout/orgChart1"/>
    <dgm:cxn modelId="{98F93E3E-0635-E743-BC8E-1D354D8898A1}" type="presOf" srcId="{A2AB67BF-4706-ED46-A0BA-7EEE3E28169C}" destId="{CE8B3424-48B6-B44C-8607-D594F6637829}" srcOrd="0" destOrd="0" presId="urn:microsoft.com/office/officeart/2005/8/layout/orgChart1"/>
    <dgm:cxn modelId="{45604660-896F-1A4F-A164-E83835A62861}" srcId="{A2AB67BF-4706-ED46-A0BA-7EEE3E28169C}" destId="{3F387760-7E1D-D74D-A828-ECC3D2AC1A03}" srcOrd="1" destOrd="0" parTransId="{B7361509-9B97-DA44-BF58-AF939A2980F2}" sibTransId="{844A0B23-4667-E548-A541-09201F9C21C8}"/>
    <dgm:cxn modelId="{56359873-93BC-D34A-AC36-14812C1B15C8}" type="presOf" srcId="{3F387760-7E1D-D74D-A828-ECC3D2AC1A03}" destId="{58451716-ADEF-514D-B96B-6A9C957A644E}" srcOrd="0" destOrd="0" presId="urn:microsoft.com/office/officeart/2005/8/layout/orgChart1"/>
    <dgm:cxn modelId="{A718FF75-6DF5-B64B-BD3A-2166EC51234A}" srcId="{04E74B1C-CACE-784E-8511-55013A098F40}" destId="{A2AB67BF-4706-ED46-A0BA-7EEE3E28169C}" srcOrd="0" destOrd="0" parTransId="{DBC78FC1-66EC-E646-93E7-05E279A92E5B}" sibTransId="{9B12AF00-EB85-2449-A280-0AB08054D470}"/>
    <dgm:cxn modelId="{4BADE3B2-C9C3-4542-902E-3F80967980BD}" type="presOf" srcId="{A2AB67BF-4706-ED46-A0BA-7EEE3E28169C}" destId="{BCF9A063-F399-574F-8A54-E24E9AE7E288}" srcOrd="1" destOrd="0" presId="urn:microsoft.com/office/officeart/2005/8/layout/orgChart1"/>
    <dgm:cxn modelId="{4EE0CFE6-163E-1448-9F68-7F0B0E2364A9}" type="presOf" srcId="{45A37131-706C-604A-B414-358B81D771B4}" destId="{576343BB-519E-2D48-82A3-8E96A2012AE7}" srcOrd="1" destOrd="0" presId="urn:microsoft.com/office/officeart/2005/8/layout/orgChart1"/>
    <dgm:cxn modelId="{D73544ED-916D-2246-A054-EFC1DD8BF623}" type="presOf" srcId="{3F387760-7E1D-D74D-A828-ECC3D2AC1A03}" destId="{BAE59B6C-65CE-9A42-9D83-84ECD06F6997}" srcOrd="1" destOrd="0" presId="urn:microsoft.com/office/officeart/2005/8/layout/orgChart1"/>
    <dgm:cxn modelId="{D3D992F6-3CE1-0B46-B8CA-739B8DBE43EF}" type="presOf" srcId="{45A37131-706C-604A-B414-358B81D771B4}" destId="{DD6E2F3A-611A-A545-9A7D-DA6A5F17177A}" srcOrd="0" destOrd="0" presId="urn:microsoft.com/office/officeart/2005/8/layout/orgChart1"/>
    <dgm:cxn modelId="{FC00D2A4-1275-544E-B4E4-267EAD1F579D}" type="presParOf" srcId="{E4458129-1F0C-0043-9B77-89230B212AD8}" destId="{740FFB90-CE6C-6E4D-A2A3-9A638252DDB6}" srcOrd="0" destOrd="0" presId="urn:microsoft.com/office/officeart/2005/8/layout/orgChart1"/>
    <dgm:cxn modelId="{C3FA4B59-F9B0-FC48-A13D-0C07A737940A}" type="presParOf" srcId="{740FFB90-CE6C-6E4D-A2A3-9A638252DDB6}" destId="{B39D82B3-5E29-9445-BA5C-7B550F7FF486}" srcOrd="0" destOrd="0" presId="urn:microsoft.com/office/officeart/2005/8/layout/orgChart1"/>
    <dgm:cxn modelId="{08E98471-56AD-C94A-8A39-2767A490B22B}" type="presParOf" srcId="{B39D82B3-5E29-9445-BA5C-7B550F7FF486}" destId="{CE8B3424-48B6-B44C-8607-D594F6637829}" srcOrd="0" destOrd="0" presId="urn:microsoft.com/office/officeart/2005/8/layout/orgChart1"/>
    <dgm:cxn modelId="{E4D7B08A-8FA9-B64D-8128-DB01A4D5EB47}" type="presParOf" srcId="{B39D82B3-5E29-9445-BA5C-7B550F7FF486}" destId="{BCF9A063-F399-574F-8A54-E24E9AE7E288}" srcOrd="1" destOrd="0" presId="urn:microsoft.com/office/officeart/2005/8/layout/orgChart1"/>
    <dgm:cxn modelId="{CC243887-123B-5D4E-921E-7DDEC0B500A3}" type="presParOf" srcId="{740FFB90-CE6C-6E4D-A2A3-9A638252DDB6}" destId="{B18E8445-5810-AF4F-A093-1DBBE9F9E6B8}" srcOrd="1" destOrd="0" presId="urn:microsoft.com/office/officeart/2005/8/layout/orgChart1"/>
    <dgm:cxn modelId="{04E985A0-8378-664D-AB1D-E04D9729D441}" type="presParOf" srcId="{B18E8445-5810-AF4F-A093-1DBBE9F9E6B8}" destId="{4397FFF9-BC14-C14C-9973-D7EEB17D8CBC}" srcOrd="0" destOrd="0" presId="urn:microsoft.com/office/officeart/2005/8/layout/orgChart1"/>
    <dgm:cxn modelId="{879A100F-638B-4442-B29A-F3FA4279BD7F}" type="presParOf" srcId="{B18E8445-5810-AF4F-A093-1DBBE9F9E6B8}" destId="{83A77799-8AB9-BD45-A2F2-B0BE31D58A49}" srcOrd="1" destOrd="0" presId="urn:microsoft.com/office/officeart/2005/8/layout/orgChart1"/>
    <dgm:cxn modelId="{F3C3B9C5-9E4D-8E43-9F25-06A09A402A2A}" type="presParOf" srcId="{83A77799-8AB9-BD45-A2F2-B0BE31D58A49}" destId="{38E9550B-B5CC-844A-AC58-F3B5738A7E9D}" srcOrd="0" destOrd="0" presId="urn:microsoft.com/office/officeart/2005/8/layout/orgChart1"/>
    <dgm:cxn modelId="{5AC3E16B-9B53-524A-8587-433ACF11CF32}" type="presParOf" srcId="{38E9550B-B5CC-844A-AC58-F3B5738A7E9D}" destId="{DD6E2F3A-611A-A545-9A7D-DA6A5F17177A}" srcOrd="0" destOrd="0" presId="urn:microsoft.com/office/officeart/2005/8/layout/orgChart1"/>
    <dgm:cxn modelId="{24B69718-27ED-AC40-925B-52B2768CE4B7}" type="presParOf" srcId="{38E9550B-B5CC-844A-AC58-F3B5738A7E9D}" destId="{576343BB-519E-2D48-82A3-8E96A2012AE7}" srcOrd="1" destOrd="0" presId="urn:microsoft.com/office/officeart/2005/8/layout/orgChart1"/>
    <dgm:cxn modelId="{9A63E974-5417-8F48-B135-C547768D8FD3}" type="presParOf" srcId="{83A77799-8AB9-BD45-A2F2-B0BE31D58A49}" destId="{553963E5-D5BA-6E46-9D34-5DF8E8A3B647}" srcOrd="1" destOrd="0" presId="urn:microsoft.com/office/officeart/2005/8/layout/orgChart1"/>
    <dgm:cxn modelId="{59E05C75-F557-A342-9A25-381A7FAEB9E6}" type="presParOf" srcId="{83A77799-8AB9-BD45-A2F2-B0BE31D58A49}" destId="{5F623FFF-D444-574E-B21F-923E10E61D7E}" srcOrd="2" destOrd="0" presId="urn:microsoft.com/office/officeart/2005/8/layout/orgChart1"/>
    <dgm:cxn modelId="{0F1A97F1-024E-AD48-81E0-5606DF37798D}" type="presParOf" srcId="{B18E8445-5810-AF4F-A093-1DBBE9F9E6B8}" destId="{77169FC3-CEF2-2F40-840A-22A67D4F8935}" srcOrd="2" destOrd="0" presId="urn:microsoft.com/office/officeart/2005/8/layout/orgChart1"/>
    <dgm:cxn modelId="{84792657-1233-984D-AE41-11767D2B46C4}" type="presParOf" srcId="{B18E8445-5810-AF4F-A093-1DBBE9F9E6B8}" destId="{DD418FFA-2B82-1B48-B07E-A07F52638C0B}" srcOrd="3" destOrd="0" presId="urn:microsoft.com/office/officeart/2005/8/layout/orgChart1"/>
    <dgm:cxn modelId="{AA0AC17A-48BC-1D4B-B453-9241BBC29F24}" type="presParOf" srcId="{DD418FFA-2B82-1B48-B07E-A07F52638C0B}" destId="{CF33F35A-74EA-374B-B5F0-8A32EDB4B095}" srcOrd="0" destOrd="0" presId="urn:microsoft.com/office/officeart/2005/8/layout/orgChart1"/>
    <dgm:cxn modelId="{EEEB30FB-8D65-A645-98BA-883841ADB7EC}" type="presParOf" srcId="{CF33F35A-74EA-374B-B5F0-8A32EDB4B095}" destId="{58451716-ADEF-514D-B96B-6A9C957A644E}" srcOrd="0" destOrd="0" presId="urn:microsoft.com/office/officeart/2005/8/layout/orgChart1"/>
    <dgm:cxn modelId="{3E2AEA35-861A-7D45-826C-1E7843820012}" type="presParOf" srcId="{CF33F35A-74EA-374B-B5F0-8A32EDB4B095}" destId="{BAE59B6C-65CE-9A42-9D83-84ECD06F6997}" srcOrd="1" destOrd="0" presId="urn:microsoft.com/office/officeart/2005/8/layout/orgChart1"/>
    <dgm:cxn modelId="{D12FF8B9-9FAF-F444-B671-84FB983A05A7}" type="presParOf" srcId="{DD418FFA-2B82-1B48-B07E-A07F52638C0B}" destId="{0A5273F0-8159-D54C-B435-F586C9020E3F}" srcOrd="1" destOrd="0" presId="urn:microsoft.com/office/officeart/2005/8/layout/orgChart1"/>
    <dgm:cxn modelId="{AF52FE60-83CD-C44D-ADC7-F5FC72F7B9BA}" type="presParOf" srcId="{DD418FFA-2B82-1B48-B07E-A07F52638C0B}" destId="{1BAB49CF-3A68-3E43-9CA4-E07CA74E073E}" srcOrd="2" destOrd="0" presId="urn:microsoft.com/office/officeart/2005/8/layout/orgChart1"/>
    <dgm:cxn modelId="{967A75F4-2BE6-494C-8EA8-A25C877F16B4}" type="presParOf" srcId="{740FFB90-CE6C-6E4D-A2A3-9A638252DDB6}" destId="{863F8369-8FED-8F41-9ED7-2927271F31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ECD111-7D86-EF44-8DD5-790740BBF027}" type="doc">
      <dgm:prSet loTypeId="urn:microsoft.com/office/officeart/2005/8/layout/radial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FF9135-8167-0E48-BD3F-7E0AC958F4DC}">
      <dgm:prSet/>
      <dgm:spPr/>
      <dgm:t>
        <a:bodyPr/>
        <a:lstStyle/>
        <a:p>
          <a:pPr rtl="0"/>
          <a:r>
            <a:rPr lang="ro-RO" dirty="0"/>
            <a:t>CHỨC NĂNG</a:t>
          </a:r>
        </a:p>
      </dgm:t>
    </dgm:pt>
    <dgm:pt modelId="{3B8FDB01-78CA-8F42-B7D7-FB8974C7B0E9}" type="parTrans" cxnId="{3C42AE67-BA90-0C45-864C-5719620CEF49}">
      <dgm:prSet/>
      <dgm:spPr/>
      <dgm:t>
        <a:bodyPr/>
        <a:lstStyle/>
        <a:p>
          <a:endParaRPr lang="en-US"/>
        </a:p>
      </dgm:t>
    </dgm:pt>
    <dgm:pt modelId="{9C811F51-1E56-4D48-9576-8F6181889AA2}" type="sibTrans" cxnId="{3C42AE67-BA90-0C45-864C-5719620CEF49}">
      <dgm:prSet/>
      <dgm:spPr/>
      <dgm:t>
        <a:bodyPr/>
        <a:lstStyle/>
        <a:p>
          <a:endParaRPr lang="en-US"/>
        </a:p>
      </dgm:t>
    </dgm:pt>
    <dgm:pt modelId="{9335A476-ACEF-DE4C-A8FC-2685998AF3A4}">
      <dgm:prSet/>
      <dgm:spPr/>
      <dgm:t>
        <a:bodyPr/>
        <a:lstStyle/>
        <a:p>
          <a:pPr rtl="0"/>
          <a:r>
            <a:rPr lang="ro-RO" b="1" dirty="0">
              <a:solidFill>
                <a:srgbClr val="FF0000"/>
              </a:solidFill>
            </a:rPr>
            <a:t> Chức năng nhận thức</a:t>
          </a:r>
          <a:endParaRPr lang="ro-RO" dirty="0">
            <a:solidFill>
              <a:srgbClr val="FF0000"/>
            </a:solidFill>
          </a:endParaRPr>
        </a:p>
      </dgm:t>
    </dgm:pt>
    <dgm:pt modelId="{FA7135E2-C5CD-2E41-8F00-4D8ABE2634F8}" type="parTrans" cxnId="{A2172178-89CB-2942-A4FB-FDEBE56D3BFF}">
      <dgm:prSet/>
      <dgm:spPr/>
      <dgm:t>
        <a:bodyPr/>
        <a:lstStyle/>
        <a:p>
          <a:endParaRPr lang="en-US"/>
        </a:p>
      </dgm:t>
    </dgm:pt>
    <dgm:pt modelId="{2985F63A-B601-DF4F-806B-A833F90F61BA}" type="sibTrans" cxnId="{A2172178-89CB-2942-A4FB-FDEBE56D3BFF}">
      <dgm:prSet/>
      <dgm:spPr/>
      <dgm:t>
        <a:bodyPr/>
        <a:lstStyle/>
        <a:p>
          <a:endParaRPr lang="en-US"/>
        </a:p>
      </dgm:t>
    </dgm:pt>
    <dgm:pt modelId="{3FEAD173-0C25-5B46-8C6C-7D764E9160F4}">
      <dgm:prSet/>
      <dgm:spPr/>
      <dgm:t>
        <a:bodyPr/>
        <a:lstStyle/>
        <a:p>
          <a:pPr rtl="0"/>
          <a:r>
            <a:rPr lang="ro-RO" b="1" dirty="0"/>
            <a:t> Chức năng thực tiễn</a:t>
          </a:r>
          <a:endParaRPr lang="ro-RO" dirty="0"/>
        </a:p>
      </dgm:t>
    </dgm:pt>
    <dgm:pt modelId="{628EA572-BC80-D843-AE1A-7BD20535A45C}" type="parTrans" cxnId="{AA86C6E4-4A64-A54F-A299-B950C4174D20}">
      <dgm:prSet/>
      <dgm:spPr/>
      <dgm:t>
        <a:bodyPr/>
        <a:lstStyle/>
        <a:p>
          <a:endParaRPr lang="en-US"/>
        </a:p>
      </dgm:t>
    </dgm:pt>
    <dgm:pt modelId="{A74ACD65-3BF2-8641-99EE-2B671BB2168D}" type="sibTrans" cxnId="{AA86C6E4-4A64-A54F-A299-B950C4174D20}">
      <dgm:prSet/>
      <dgm:spPr/>
      <dgm:t>
        <a:bodyPr/>
        <a:lstStyle/>
        <a:p>
          <a:endParaRPr lang="en-US"/>
        </a:p>
      </dgm:t>
    </dgm:pt>
    <dgm:pt modelId="{B858B7B3-F9E3-3A49-9EB5-661C77EFA3C2}">
      <dgm:prSet/>
      <dgm:spPr/>
      <dgm:t>
        <a:bodyPr/>
        <a:lstStyle/>
        <a:p>
          <a:pPr rtl="0"/>
          <a:r>
            <a:rPr lang="ro-RO" b="1" dirty="0"/>
            <a:t> Chức năng tư tưởng</a:t>
          </a:r>
          <a:endParaRPr lang="ro-RO" dirty="0"/>
        </a:p>
      </dgm:t>
    </dgm:pt>
    <dgm:pt modelId="{CBC98462-F364-7B4B-AA52-3BA4ABF314A1}" type="parTrans" cxnId="{C8D632BD-8F46-0546-AA43-96DCBF43DFC2}">
      <dgm:prSet/>
      <dgm:spPr/>
      <dgm:t>
        <a:bodyPr/>
        <a:lstStyle/>
        <a:p>
          <a:endParaRPr lang="en-US"/>
        </a:p>
      </dgm:t>
    </dgm:pt>
    <dgm:pt modelId="{ABDB64D7-854A-DE43-A3FB-532A5AF46622}" type="sibTrans" cxnId="{C8D632BD-8F46-0546-AA43-96DCBF43DFC2}">
      <dgm:prSet/>
      <dgm:spPr/>
      <dgm:t>
        <a:bodyPr/>
        <a:lstStyle/>
        <a:p>
          <a:endParaRPr lang="en-US"/>
        </a:p>
      </dgm:t>
    </dgm:pt>
    <dgm:pt modelId="{520F355A-65D4-C64D-AB87-76B0AB1AA8A0}">
      <dgm:prSet/>
      <dgm:spPr/>
      <dgm:t>
        <a:bodyPr/>
        <a:lstStyle/>
        <a:p>
          <a:pPr rtl="0"/>
          <a:r>
            <a:rPr lang="ro-RO" b="1" dirty="0"/>
            <a:t>Chức năng phương pháp luận</a:t>
          </a:r>
          <a:r>
            <a:rPr lang="ro-RO" dirty="0"/>
            <a:t> </a:t>
          </a:r>
        </a:p>
      </dgm:t>
    </dgm:pt>
    <dgm:pt modelId="{563E5D99-38B5-4F4A-8FC7-C2372CFAACFA}" type="parTrans" cxnId="{B8BED1A0-99B3-8440-B75F-E1525DF21653}">
      <dgm:prSet/>
      <dgm:spPr/>
      <dgm:t>
        <a:bodyPr/>
        <a:lstStyle/>
        <a:p>
          <a:endParaRPr lang="en-US"/>
        </a:p>
      </dgm:t>
    </dgm:pt>
    <dgm:pt modelId="{A7414258-9A2F-DB43-906F-AF288BC7CEFB}" type="sibTrans" cxnId="{B8BED1A0-99B3-8440-B75F-E1525DF21653}">
      <dgm:prSet/>
      <dgm:spPr/>
      <dgm:t>
        <a:bodyPr/>
        <a:lstStyle/>
        <a:p>
          <a:endParaRPr lang="en-US"/>
        </a:p>
      </dgm:t>
    </dgm:pt>
    <dgm:pt modelId="{3A96CEE6-F64B-A240-82EE-74FDF3A6405A}" type="pres">
      <dgm:prSet presAssocID="{A6ECD111-7D86-EF44-8DD5-790740BBF02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4899034-E513-B34E-93B9-65DAFDF2C667}" type="pres">
      <dgm:prSet presAssocID="{FDFF9135-8167-0E48-BD3F-7E0AC958F4DC}" presName="centerShape" presStyleLbl="node0" presStyleIdx="0" presStyleCnt="1"/>
      <dgm:spPr/>
    </dgm:pt>
    <dgm:pt modelId="{81E82447-4051-5D45-87F6-3C63A0A43ED4}" type="pres">
      <dgm:prSet presAssocID="{FA7135E2-C5CD-2E41-8F00-4D8ABE2634F8}" presName="Name9" presStyleLbl="parChTrans1D2" presStyleIdx="0" presStyleCnt="4"/>
      <dgm:spPr/>
    </dgm:pt>
    <dgm:pt modelId="{4658DA8F-CF35-3145-9DAE-4257617C80F4}" type="pres">
      <dgm:prSet presAssocID="{FA7135E2-C5CD-2E41-8F00-4D8ABE2634F8}" presName="connTx" presStyleLbl="parChTrans1D2" presStyleIdx="0" presStyleCnt="4"/>
      <dgm:spPr/>
    </dgm:pt>
    <dgm:pt modelId="{3A8C9035-C67C-3E4A-BE0E-F7C1502083D0}" type="pres">
      <dgm:prSet presAssocID="{9335A476-ACEF-DE4C-A8FC-2685998AF3A4}" presName="node" presStyleLbl="node1" presStyleIdx="0" presStyleCnt="4">
        <dgm:presLayoutVars>
          <dgm:bulletEnabled val="1"/>
        </dgm:presLayoutVars>
      </dgm:prSet>
      <dgm:spPr/>
    </dgm:pt>
    <dgm:pt modelId="{671FFBC7-EBED-1A47-98BA-63E7D90DE9A0}" type="pres">
      <dgm:prSet presAssocID="{628EA572-BC80-D843-AE1A-7BD20535A45C}" presName="Name9" presStyleLbl="parChTrans1D2" presStyleIdx="1" presStyleCnt="4"/>
      <dgm:spPr/>
    </dgm:pt>
    <dgm:pt modelId="{17257472-4465-E54A-93B5-5C1D9AE8B59D}" type="pres">
      <dgm:prSet presAssocID="{628EA572-BC80-D843-AE1A-7BD20535A45C}" presName="connTx" presStyleLbl="parChTrans1D2" presStyleIdx="1" presStyleCnt="4"/>
      <dgm:spPr/>
    </dgm:pt>
    <dgm:pt modelId="{2655ED88-11CA-E24F-84B6-AD805171C224}" type="pres">
      <dgm:prSet presAssocID="{3FEAD173-0C25-5B46-8C6C-7D764E9160F4}" presName="node" presStyleLbl="node1" presStyleIdx="1" presStyleCnt="4">
        <dgm:presLayoutVars>
          <dgm:bulletEnabled val="1"/>
        </dgm:presLayoutVars>
      </dgm:prSet>
      <dgm:spPr/>
    </dgm:pt>
    <dgm:pt modelId="{5CBCE83D-7184-FC4A-9D04-6B302CC74B60}" type="pres">
      <dgm:prSet presAssocID="{CBC98462-F364-7B4B-AA52-3BA4ABF314A1}" presName="Name9" presStyleLbl="parChTrans1D2" presStyleIdx="2" presStyleCnt="4"/>
      <dgm:spPr/>
    </dgm:pt>
    <dgm:pt modelId="{42EC130B-D9CF-814C-8EE7-76A7AE0D6DF1}" type="pres">
      <dgm:prSet presAssocID="{CBC98462-F364-7B4B-AA52-3BA4ABF314A1}" presName="connTx" presStyleLbl="parChTrans1D2" presStyleIdx="2" presStyleCnt="4"/>
      <dgm:spPr/>
    </dgm:pt>
    <dgm:pt modelId="{889E96AA-AADE-644C-8969-E3AAA29FE4C7}" type="pres">
      <dgm:prSet presAssocID="{B858B7B3-F9E3-3A49-9EB5-661C77EFA3C2}" presName="node" presStyleLbl="node1" presStyleIdx="2" presStyleCnt="4">
        <dgm:presLayoutVars>
          <dgm:bulletEnabled val="1"/>
        </dgm:presLayoutVars>
      </dgm:prSet>
      <dgm:spPr/>
    </dgm:pt>
    <dgm:pt modelId="{69A39BA3-435C-D14B-9AA3-978E59D25D8F}" type="pres">
      <dgm:prSet presAssocID="{563E5D99-38B5-4F4A-8FC7-C2372CFAACFA}" presName="Name9" presStyleLbl="parChTrans1D2" presStyleIdx="3" presStyleCnt="4"/>
      <dgm:spPr/>
    </dgm:pt>
    <dgm:pt modelId="{D8352DE7-6F88-1C4E-8D40-70393E5EB59B}" type="pres">
      <dgm:prSet presAssocID="{563E5D99-38B5-4F4A-8FC7-C2372CFAACFA}" presName="connTx" presStyleLbl="parChTrans1D2" presStyleIdx="3" presStyleCnt="4"/>
      <dgm:spPr/>
    </dgm:pt>
    <dgm:pt modelId="{483F7E82-4980-3C41-A1A8-1706853B4FF4}" type="pres">
      <dgm:prSet presAssocID="{520F355A-65D4-C64D-AB87-76B0AB1AA8A0}" presName="node" presStyleLbl="node1" presStyleIdx="3" presStyleCnt="4">
        <dgm:presLayoutVars>
          <dgm:bulletEnabled val="1"/>
        </dgm:presLayoutVars>
      </dgm:prSet>
      <dgm:spPr/>
    </dgm:pt>
  </dgm:ptLst>
  <dgm:cxnLst>
    <dgm:cxn modelId="{C9415D05-D147-E543-A34F-B3B870FAD19C}" type="presOf" srcId="{FA7135E2-C5CD-2E41-8F00-4D8ABE2634F8}" destId="{4658DA8F-CF35-3145-9DAE-4257617C80F4}" srcOrd="1" destOrd="0" presId="urn:microsoft.com/office/officeart/2005/8/layout/radial1"/>
    <dgm:cxn modelId="{AF4F8E40-95E2-B049-9120-2BC10AD4E7C9}" type="presOf" srcId="{CBC98462-F364-7B4B-AA52-3BA4ABF314A1}" destId="{5CBCE83D-7184-FC4A-9D04-6B302CC74B60}" srcOrd="0" destOrd="0" presId="urn:microsoft.com/office/officeart/2005/8/layout/radial1"/>
    <dgm:cxn modelId="{3C42AE67-BA90-0C45-864C-5719620CEF49}" srcId="{A6ECD111-7D86-EF44-8DD5-790740BBF027}" destId="{FDFF9135-8167-0E48-BD3F-7E0AC958F4DC}" srcOrd="0" destOrd="0" parTransId="{3B8FDB01-78CA-8F42-B7D7-FB8974C7B0E9}" sibTransId="{9C811F51-1E56-4D48-9576-8F6181889AA2}"/>
    <dgm:cxn modelId="{54A92E48-3324-B74E-9EC6-7BB3895E7199}" type="presOf" srcId="{B858B7B3-F9E3-3A49-9EB5-661C77EFA3C2}" destId="{889E96AA-AADE-644C-8969-E3AAA29FE4C7}" srcOrd="0" destOrd="0" presId="urn:microsoft.com/office/officeart/2005/8/layout/radial1"/>
    <dgm:cxn modelId="{68A09F50-B7CD-854C-BD4A-53AF9E77587C}" type="presOf" srcId="{520F355A-65D4-C64D-AB87-76B0AB1AA8A0}" destId="{483F7E82-4980-3C41-A1A8-1706853B4FF4}" srcOrd="0" destOrd="0" presId="urn:microsoft.com/office/officeart/2005/8/layout/radial1"/>
    <dgm:cxn modelId="{A2172178-89CB-2942-A4FB-FDEBE56D3BFF}" srcId="{FDFF9135-8167-0E48-BD3F-7E0AC958F4DC}" destId="{9335A476-ACEF-DE4C-A8FC-2685998AF3A4}" srcOrd="0" destOrd="0" parTransId="{FA7135E2-C5CD-2E41-8F00-4D8ABE2634F8}" sibTransId="{2985F63A-B601-DF4F-806B-A833F90F61BA}"/>
    <dgm:cxn modelId="{9CE1E389-DBF0-4B45-A9B0-22E0D0F56C62}" type="presOf" srcId="{563E5D99-38B5-4F4A-8FC7-C2372CFAACFA}" destId="{69A39BA3-435C-D14B-9AA3-978E59D25D8F}" srcOrd="0" destOrd="0" presId="urn:microsoft.com/office/officeart/2005/8/layout/radial1"/>
    <dgm:cxn modelId="{2409ED97-6D93-C547-B904-BC602FF2A808}" type="presOf" srcId="{FDFF9135-8167-0E48-BD3F-7E0AC958F4DC}" destId="{74899034-E513-B34E-93B9-65DAFDF2C667}" srcOrd="0" destOrd="0" presId="urn:microsoft.com/office/officeart/2005/8/layout/radial1"/>
    <dgm:cxn modelId="{ECF40498-7FB0-644B-96CE-B20F4933C914}" type="presOf" srcId="{FA7135E2-C5CD-2E41-8F00-4D8ABE2634F8}" destId="{81E82447-4051-5D45-87F6-3C63A0A43ED4}" srcOrd="0" destOrd="0" presId="urn:microsoft.com/office/officeart/2005/8/layout/radial1"/>
    <dgm:cxn modelId="{413FFA99-563E-2440-8A4A-04924D686795}" type="presOf" srcId="{563E5D99-38B5-4F4A-8FC7-C2372CFAACFA}" destId="{D8352DE7-6F88-1C4E-8D40-70393E5EB59B}" srcOrd="1" destOrd="0" presId="urn:microsoft.com/office/officeart/2005/8/layout/radial1"/>
    <dgm:cxn modelId="{B8BED1A0-99B3-8440-B75F-E1525DF21653}" srcId="{FDFF9135-8167-0E48-BD3F-7E0AC958F4DC}" destId="{520F355A-65D4-C64D-AB87-76B0AB1AA8A0}" srcOrd="3" destOrd="0" parTransId="{563E5D99-38B5-4F4A-8FC7-C2372CFAACFA}" sibTransId="{A7414258-9A2F-DB43-906F-AF288BC7CEFB}"/>
    <dgm:cxn modelId="{83D2B4B4-CDE6-BF4F-948E-F5EE0374037B}" type="presOf" srcId="{9335A476-ACEF-DE4C-A8FC-2685998AF3A4}" destId="{3A8C9035-C67C-3E4A-BE0E-F7C1502083D0}" srcOrd="0" destOrd="0" presId="urn:microsoft.com/office/officeart/2005/8/layout/radial1"/>
    <dgm:cxn modelId="{C8D632BD-8F46-0546-AA43-96DCBF43DFC2}" srcId="{FDFF9135-8167-0E48-BD3F-7E0AC958F4DC}" destId="{B858B7B3-F9E3-3A49-9EB5-661C77EFA3C2}" srcOrd="2" destOrd="0" parTransId="{CBC98462-F364-7B4B-AA52-3BA4ABF314A1}" sibTransId="{ABDB64D7-854A-DE43-A3FB-532A5AF46622}"/>
    <dgm:cxn modelId="{E424E2C1-D137-514E-BEC8-83458A793139}" type="presOf" srcId="{A6ECD111-7D86-EF44-8DD5-790740BBF027}" destId="{3A96CEE6-F64B-A240-82EE-74FDF3A6405A}" srcOrd="0" destOrd="0" presId="urn:microsoft.com/office/officeart/2005/8/layout/radial1"/>
    <dgm:cxn modelId="{BB834EDB-5421-4F46-8D4E-AE686A275750}" type="presOf" srcId="{628EA572-BC80-D843-AE1A-7BD20535A45C}" destId="{671FFBC7-EBED-1A47-98BA-63E7D90DE9A0}" srcOrd="0" destOrd="0" presId="urn:microsoft.com/office/officeart/2005/8/layout/radial1"/>
    <dgm:cxn modelId="{FFA49EDC-D99B-804C-96D9-B51B10BE675D}" type="presOf" srcId="{628EA572-BC80-D843-AE1A-7BD20535A45C}" destId="{17257472-4465-E54A-93B5-5C1D9AE8B59D}" srcOrd="1" destOrd="0" presId="urn:microsoft.com/office/officeart/2005/8/layout/radial1"/>
    <dgm:cxn modelId="{AA86C6E4-4A64-A54F-A299-B950C4174D20}" srcId="{FDFF9135-8167-0E48-BD3F-7E0AC958F4DC}" destId="{3FEAD173-0C25-5B46-8C6C-7D764E9160F4}" srcOrd="1" destOrd="0" parTransId="{628EA572-BC80-D843-AE1A-7BD20535A45C}" sibTransId="{A74ACD65-3BF2-8641-99EE-2B671BB2168D}"/>
    <dgm:cxn modelId="{65153AF4-18EF-1044-B9C1-51AFEB4755EA}" type="presOf" srcId="{3FEAD173-0C25-5B46-8C6C-7D764E9160F4}" destId="{2655ED88-11CA-E24F-84B6-AD805171C224}" srcOrd="0" destOrd="0" presId="urn:microsoft.com/office/officeart/2005/8/layout/radial1"/>
    <dgm:cxn modelId="{6A0A52F7-3FCA-C749-BC8E-B854F7399859}" type="presOf" srcId="{CBC98462-F364-7B4B-AA52-3BA4ABF314A1}" destId="{42EC130B-D9CF-814C-8EE7-76A7AE0D6DF1}" srcOrd="1" destOrd="0" presId="urn:microsoft.com/office/officeart/2005/8/layout/radial1"/>
    <dgm:cxn modelId="{21E49AD0-9A9B-B74E-A3BB-1B3A32399C7A}" type="presParOf" srcId="{3A96CEE6-F64B-A240-82EE-74FDF3A6405A}" destId="{74899034-E513-B34E-93B9-65DAFDF2C667}" srcOrd="0" destOrd="0" presId="urn:microsoft.com/office/officeart/2005/8/layout/radial1"/>
    <dgm:cxn modelId="{F6B032B3-DE74-CF4F-A607-B87A42B74BB1}" type="presParOf" srcId="{3A96CEE6-F64B-A240-82EE-74FDF3A6405A}" destId="{81E82447-4051-5D45-87F6-3C63A0A43ED4}" srcOrd="1" destOrd="0" presId="urn:microsoft.com/office/officeart/2005/8/layout/radial1"/>
    <dgm:cxn modelId="{C1EC5085-A926-FD49-B0BF-2342C7E2B072}" type="presParOf" srcId="{81E82447-4051-5D45-87F6-3C63A0A43ED4}" destId="{4658DA8F-CF35-3145-9DAE-4257617C80F4}" srcOrd="0" destOrd="0" presId="urn:microsoft.com/office/officeart/2005/8/layout/radial1"/>
    <dgm:cxn modelId="{C34CAF6C-40FF-444D-B058-93A4F878B337}" type="presParOf" srcId="{3A96CEE6-F64B-A240-82EE-74FDF3A6405A}" destId="{3A8C9035-C67C-3E4A-BE0E-F7C1502083D0}" srcOrd="2" destOrd="0" presId="urn:microsoft.com/office/officeart/2005/8/layout/radial1"/>
    <dgm:cxn modelId="{F2469A59-46D7-AF42-8F57-EF99647739EE}" type="presParOf" srcId="{3A96CEE6-F64B-A240-82EE-74FDF3A6405A}" destId="{671FFBC7-EBED-1A47-98BA-63E7D90DE9A0}" srcOrd="3" destOrd="0" presId="urn:microsoft.com/office/officeart/2005/8/layout/radial1"/>
    <dgm:cxn modelId="{A09582E6-4452-2A48-AE2D-DAA90125C9E0}" type="presParOf" srcId="{671FFBC7-EBED-1A47-98BA-63E7D90DE9A0}" destId="{17257472-4465-E54A-93B5-5C1D9AE8B59D}" srcOrd="0" destOrd="0" presId="urn:microsoft.com/office/officeart/2005/8/layout/radial1"/>
    <dgm:cxn modelId="{02B10054-0492-3945-ADFD-DE2522911832}" type="presParOf" srcId="{3A96CEE6-F64B-A240-82EE-74FDF3A6405A}" destId="{2655ED88-11CA-E24F-84B6-AD805171C224}" srcOrd="4" destOrd="0" presId="urn:microsoft.com/office/officeart/2005/8/layout/radial1"/>
    <dgm:cxn modelId="{4F3D5AEC-EABF-7349-B384-393FD57D9D38}" type="presParOf" srcId="{3A96CEE6-F64B-A240-82EE-74FDF3A6405A}" destId="{5CBCE83D-7184-FC4A-9D04-6B302CC74B60}" srcOrd="5" destOrd="0" presId="urn:microsoft.com/office/officeart/2005/8/layout/radial1"/>
    <dgm:cxn modelId="{FE61B933-D761-394B-B09C-848E4759DADC}" type="presParOf" srcId="{5CBCE83D-7184-FC4A-9D04-6B302CC74B60}" destId="{42EC130B-D9CF-814C-8EE7-76A7AE0D6DF1}" srcOrd="0" destOrd="0" presId="urn:microsoft.com/office/officeart/2005/8/layout/radial1"/>
    <dgm:cxn modelId="{60CC8E2C-F636-AF42-96C8-3F50ABB66A14}" type="presParOf" srcId="{3A96CEE6-F64B-A240-82EE-74FDF3A6405A}" destId="{889E96AA-AADE-644C-8969-E3AAA29FE4C7}" srcOrd="6" destOrd="0" presId="urn:microsoft.com/office/officeart/2005/8/layout/radial1"/>
    <dgm:cxn modelId="{45348980-1127-4B4A-AF0F-E7DDFA359E93}" type="presParOf" srcId="{3A96CEE6-F64B-A240-82EE-74FDF3A6405A}" destId="{69A39BA3-435C-D14B-9AA3-978E59D25D8F}" srcOrd="7" destOrd="0" presId="urn:microsoft.com/office/officeart/2005/8/layout/radial1"/>
    <dgm:cxn modelId="{BD0AA6D3-CB75-0A41-AABB-ED3D3C933D2F}" type="presParOf" srcId="{69A39BA3-435C-D14B-9AA3-978E59D25D8F}" destId="{D8352DE7-6F88-1C4E-8D40-70393E5EB59B}" srcOrd="0" destOrd="0" presId="urn:microsoft.com/office/officeart/2005/8/layout/radial1"/>
    <dgm:cxn modelId="{528AD3AE-7C6B-D047-866B-4A016C4B99BB}" type="presParOf" srcId="{3A96CEE6-F64B-A240-82EE-74FDF3A6405A}" destId="{483F7E82-4980-3C41-A1A8-1706853B4FF4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BFC91-1736-4F27-B261-EC74F6A8C976}">
      <dsp:nvSpPr>
        <dsp:cNvPr id="0" name=""/>
        <dsp:cNvSpPr/>
      </dsp:nvSpPr>
      <dsp:spPr>
        <a:xfrm>
          <a:off x="-5332332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1C590-FA4C-4521-BA21-CDBA602483C1}">
      <dsp:nvSpPr>
        <dsp:cNvPr id="0" name=""/>
        <dsp:cNvSpPr/>
      </dsp:nvSpPr>
      <dsp:spPr>
        <a:xfrm>
          <a:off x="749651" y="682421"/>
          <a:ext cx="6662136" cy="13577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77676" tIns="81280" rIns="81280" bIns="8128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/>
            <a:t>Khái quát sự hình thành và phát triển của KTCT Mác-Lênin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9651" y="682421"/>
        <a:ext cx="6662136" cy="1357702"/>
      </dsp:txXfrm>
    </dsp:sp>
    <dsp:sp modelId="{7BCC4E72-2343-4576-9F52-53C9BDC6C950}">
      <dsp:nvSpPr>
        <dsp:cNvPr id="0" name=""/>
        <dsp:cNvSpPr/>
      </dsp:nvSpPr>
      <dsp:spPr>
        <a:xfrm>
          <a:off x="25069" y="509233"/>
          <a:ext cx="1697127" cy="1697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A5D8E4-C348-4056-86BD-D367D7260C0D}">
      <dsp:nvSpPr>
        <dsp:cNvPr id="0" name=""/>
        <dsp:cNvSpPr/>
      </dsp:nvSpPr>
      <dsp:spPr>
        <a:xfrm>
          <a:off x="873633" y="2715879"/>
          <a:ext cx="6662136" cy="13577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77676" tIns="81280" rIns="81280" bIns="8128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/>
            <a:t>Đối tượng và phương pháp nghiên cứu của KTCT Mác-Lênin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3633" y="2715879"/>
        <a:ext cx="6662136" cy="1357702"/>
      </dsp:txXfrm>
    </dsp:sp>
    <dsp:sp modelId="{65E977BA-81D1-4B94-A176-DF1D02B96AAB}">
      <dsp:nvSpPr>
        <dsp:cNvPr id="0" name=""/>
        <dsp:cNvSpPr/>
      </dsp:nvSpPr>
      <dsp:spPr>
        <a:xfrm>
          <a:off x="25069" y="2546166"/>
          <a:ext cx="1697127" cy="16971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DC41A-CF4B-A44D-A537-57DFF272D469}">
      <dsp:nvSpPr>
        <dsp:cNvPr id="0" name=""/>
        <dsp:cNvSpPr/>
      </dsp:nvSpPr>
      <dsp:spPr>
        <a:xfrm>
          <a:off x="3160040" y="2730500"/>
          <a:ext cx="596906" cy="2274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8453" y="0"/>
              </a:lnTo>
              <a:lnTo>
                <a:pt x="298453" y="2274794"/>
              </a:lnTo>
              <a:lnTo>
                <a:pt x="596906" y="227479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solidFill>
              <a:srgbClr val="FFFFFF"/>
            </a:solidFill>
          </a:endParaRPr>
        </a:p>
      </dsp:txBody>
      <dsp:txXfrm>
        <a:off x="3399698" y="3809102"/>
        <a:ext cx="117590" cy="117590"/>
      </dsp:txXfrm>
    </dsp:sp>
    <dsp:sp modelId="{85E5B8D6-520A-404D-83FE-9B7D30BE01B0}">
      <dsp:nvSpPr>
        <dsp:cNvPr id="0" name=""/>
        <dsp:cNvSpPr/>
      </dsp:nvSpPr>
      <dsp:spPr>
        <a:xfrm>
          <a:off x="3160040" y="2730500"/>
          <a:ext cx="596906" cy="1137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8453" y="0"/>
              </a:lnTo>
              <a:lnTo>
                <a:pt x="298453" y="1137397"/>
              </a:lnTo>
              <a:lnTo>
                <a:pt x="596906" y="113739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rgbClr val="FFFFFF"/>
            </a:solidFill>
          </a:endParaRPr>
        </a:p>
      </dsp:txBody>
      <dsp:txXfrm>
        <a:off x="3426380" y="3267085"/>
        <a:ext cx="64225" cy="64225"/>
      </dsp:txXfrm>
    </dsp:sp>
    <dsp:sp modelId="{CCD71ECF-1745-8941-AC17-8405B3D2FC7B}">
      <dsp:nvSpPr>
        <dsp:cNvPr id="0" name=""/>
        <dsp:cNvSpPr/>
      </dsp:nvSpPr>
      <dsp:spPr>
        <a:xfrm>
          <a:off x="3160040" y="2684780"/>
          <a:ext cx="5969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6906" y="45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rgbClr val="FFFFFF"/>
            </a:solidFill>
          </a:endParaRPr>
        </a:p>
      </dsp:txBody>
      <dsp:txXfrm>
        <a:off x="3443571" y="2715577"/>
        <a:ext cx="29845" cy="29845"/>
      </dsp:txXfrm>
    </dsp:sp>
    <dsp:sp modelId="{24D2A3A3-0B6B-354C-99A6-E11DC72C119E}">
      <dsp:nvSpPr>
        <dsp:cNvPr id="0" name=""/>
        <dsp:cNvSpPr/>
      </dsp:nvSpPr>
      <dsp:spPr>
        <a:xfrm>
          <a:off x="3160040" y="1593102"/>
          <a:ext cx="596906" cy="1137397"/>
        </a:xfrm>
        <a:custGeom>
          <a:avLst/>
          <a:gdLst/>
          <a:ahLst/>
          <a:cxnLst/>
          <a:rect l="0" t="0" r="0" b="0"/>
          <a:pathLst>
            <a:path>
              <a:moveTo>
                <a:pt x="0" y="1137397"/>
              </a:moveTo>
              <a:lnTo>
                <a:pt x="298453" y="1137397"/>
              </a:lnTo>
              <a:lnTo>
                <a:pt x="298453" y="0"/>
              </a:lnTo>
              <a:lnTo>
                <a:pt x="59690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rgbClr val="FFFFFF"/>
            </a:solidFill>
          </a:endParaRPr>
        </a:p>
      </dsp:txBody>
      <dsp:txXfrm>
        <a:off x="3426380" y="2129688"/>
        <a:ext cx="64225" cy="64225"/>
      </dsp:txXfrm>
    </dsp:sp>
    <dsp:sp modelId="{FBBE8904-AC9B-C141-86CA-F51E6A41E3E3}">
      <dsp:nvSpPr>
        <dsp:cNvPr id="0" name=""/>
        <dsp:cNvSpPr/>
      </dsp:nvSpPr>
      <dsp:spPr>
        <a:xfrm>
          <a:off x="3160040" y="455705"/>
          <a:ext cx="596906" cy="2274794"/>
        </a:xfrm>
        <a:custGeom>
          <a:avLst/>
          <a:gdLst/>
          <a:ahLst/>
          <a:cxnLst/>
          <a:rect l="0" t="0" r="0" b="0"/>
          <a:pathLst>
            <a:path>
              <a:moveTo>
                <a:pt x="0" y="2274794"/>
              </a:moveTo>
              <a:lnTo>
                <a:pt x="298453" y="2274794"/>
              </a:lnTo>
              <a:lnTo>
                <a:pt x="298453" y="0"/>
              </a:lnTo>
              <a:lnTo>
                <a:pt x="59690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solidFill>
              <a:srgbClr val="FFFFFF"/>
            </a:solidFill>
          </a:endParaRPr>
        </a:p>
      </dsp:txBody>
      <dsp:txXfrm>
        <a:off x="3399698" y="1534307"/>
        <a:ext cx="117590" cy="117590"/>
      </dsp:txXfrm>
    </dsp:sp>
    <dsp:sp modelId="{D43C61B7-EBCF-5A47-9115-E4A7B38F1138}">
      <dsp:nvSpPr>
        <dsp:cNvPr id="0" name=""/>
        <dsp:cNvSpPr/>
      </dsp:nvSpPr>
      <dsp:spPr>
        <a:xfrm rot="16200000">
          <a:off x="310561" y="2275541"/>
          <a:ext cx="4789041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Kinh</a:t>
          </a:r>
          <a:r>
            <a:rPr lang="en-US" sz="56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sz="56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56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endParaRPr lang="en-US" sz="5600" kern="1200" dirty="0">
            <a:solidFill>
              <a:srgbClr val="FFFFFF"/>
            </a:solidFill>
          </a:endParaRPr>
        </a:p>
      </dsp:txBody>
      <dsp:txXfrm>
        <a:off x="310561" y="2275541"/>
        <a:ext cx="4789041" cy="909917"/>
      </dsp:txXfrm>
    </dsp:sp>
    <dsp:sp modelId="{E03CA83C-04C7-9A49-A816-079AB8407F11}">
      <dsp:nvSpPr>
        <dsp:cNvPr id="0" name=""/>
        <dsp:cNvSpPr/>
      </dsp:nvSpPr>
      <dsp:spPr>
        <a:xfrm>
          <a:off x="3756946" y="746"/>
          <a:ext cx="2984530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1615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3756946" y="746"/>
        <a:ext cx="2984530" cy="909917"/>
      </dsp:txXfrm>
    </dsp:sp>
    <dsp:sp modelId="{CC58158D-B435-6148-857C-CD1043B9AA5A}">
      <dsp:nvSpPr>
        <dsp:cNvPr id="0" name=""/>
        <dsp:cNvSpPr/>
      </dsp:nvSpPr>
      <dsp:spPr>
        <a:xfrm>
          <a:off x="3756946" y="1138143"/>
          <a:ext cx="2984530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 – XVII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3756946" y="1138143"/>
        <a:ext cx="2984530" cy="909917"/>
      </dsp:txXfrm>
    </dsp:sp>
    <dsp:sp modelId="{188963B7-91F7-554B-9745-B89121863171}">
      <dsp:nvSpPr>
        <dsp:cNvPr id="0" name=""/>
        <dsp:cNvSpPr/>
      </dsp:nvSpPr>
      <dsp:spPr>
        <a:xfrm>
          <a:off x="3756946" y="2275541"/>
          <a:ext cx="2984530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XVIII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3756946" y="2275541"/>
        <a:ext cx="2984530" cy="909917"/>
      </dsp:txXfrm>
    </dsp:sp>
    <dsp:sp modelId="{8B52429A-F3A9-6547-B164-E73B15781C5C}">
      <dsp:nvSpPr>
        <dsp:cNvPr id="0" name=""/>
        <dsp:cNvSpPr/>
      </dsp:nvSpPr>
      <dsp:spPr>
        <a:xfrm>
          <a:off x="3756946" y="3412938"/>
          <a:ext cx="2984530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XVII – XIX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3756946" y="3412938"/>
        <a:ext cx="2984530" cy="909917"/>
      </dsp:txXfrm>
    </dsp:sp>
    <dsp:sp modelId="{0FEE7EC2-6CB4-F746-B185-9B4CB00C2D4F}">
      <dsp:nvSpPr>
        <dsp:cNvPr id="0" name=""/>
        <dsp:cNvSpPr/>
      </dsp:nvSpPr>
      <dsp:spPr>
        <a:xfrm>
          <a:off x="3756946" y="4550335"/>
          <a:ext cx="2984530" cy="909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KTCT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khoa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luật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chi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phối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kinh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xã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hội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loài</a:t>
          </a:r>
          <a:r>
            <a:rPr lang="en-US" sz="1900" b="1" i="1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1900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900" kern="1200" dirty="0">
            <a:solidFill>
              <a:srgbClr val="FFFFFF"/>
            </a:solidFill>
          </a:endParaRPr>
        </a:p>
      </dsp:txBody>
      <dsp:txXfrm>
        <a:off x="3756946" y="4550335"/>
        <a:ext cx="2984530" cy="909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69FC3-CEF2-2F40-840A-22A67D4F8935}">
      <dsp:nvSpPr>
        <dsp:cNvPr id="0" name=""/>
        <dsp:cNvSpPr/>
      </dsp:nvSpPr>
      <dsp:spPr>
        <a:xfrm>
          <a:off x="4293394" y="2059036"/>
          <a:ext cx="2349548" cy="815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772"/>
              </a:lnTo>
              <a:lnTo>
                <a:pt x="2349548" y="407772"/>
              </a:lnTo>
              <a:lnTo>
                <a:pt x="2349548" y="81554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7FFF9-BC14-C14C-9973-D7EEB17D8CBC}">
      <dsp:nvSpPr>
        <dsp:cNvPr id="0" name=""/>
        <dsp:cNvSpPr/>
      </dsp:nvSpPr>
      <dsp:spPr>
        <a:xfrm>
          <a:off x="1943845" y="2059036"/>
          <a:ext cx="2349548" cy="815545"/>
        </a:xfrm>
        <a:custGeom>
          <a:avLst/>
          <a:gdLst/>
          <a:ahLst/>
          <a:cxnLst/>
          <a:rect l="0" t="0" r="0" b="0"/>
          <a:pathLst>
            <a:path>
              <a:moveTo>
                <a:pt x="2349548" y="0"/>
              </a:moveTo>
              <a:lnTo>
                <a:pt x="2349548" y="407772"/>
              </a:lnTo>
              <a:lnTo>
                <a:pt x="0" y="407772"/>
              </a:lnTo>
              <a:lnTo>
                <a:pt x="0" y="81554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B3424-48B6-B44C-8607-D594F6637829}">
      <dsp:nvSpPr>
        <dsp:cNvPr id="0" name=""/>
        <dsp:cNvSpPr/>
      </dsp:nvSpPr>
      <dsp:spPr>
        <a:xfrm>
          <a:off x="2351618" y="117260"/>
          <a:ext cx="3883550" cy="1941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900" b="1" kern="1200" dirty="0"/>
            <a:t>KTCT </a:t>
          </a:r>
          <a:r>
            <a:rPr lang="pt-BR" sz="4900" b="1" kern="1200" dirty="0" err="1"/>
            <a:t>Mác</a:t>
          </a:r>
          <a:r>
            <a:rPr lang="pt-BR" sz="4900" b="1" kern="1200" dirty="0"/>
            <a:t> – Lênin</a:t>
          </a:r>
          <a:endParaRPr lang="pt-BR" sz="4900" kern="1200" dirty="0"/>
        </a:p>
      </dsp:txBody>
      <dsp:txXfrm>
        <a:off x="2351618" y="117260"/>
        <a:ext cx="3883550" cy="1941775"/>
      </dsp:txXfrm>
    </dsp:sp>
    <dsp:sp modelId="{DD6E2F3A-611A-A545-9A7D-DA6A5F17177A}">
      <dsp:nvSpPr>
        <dsp:cNvPr id="0" name=""/>
        <dsp:cNvSpPr/>
      </dsp:nvSpPr>
      <dsp:spPr>
        <a:xfrm>
          <a:off x="2070" y="2874581"/>
          <a:ext cx="3883550" cy="1941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1" kern="1200" dirty="0" err="1"/>
            <a:t>Quy</a:t>
          </a:r>
          <a:r>
            <a:rPr lang="en-US" sz="4900" b="1" kern="1200" dirty="0"/>
            <a:t> </a:t>
          </a:r>
          <a:r>
            <a:rPr lang="en-US" sz="4900" b="1" kern="1200" dirty="0" err="1"/>
            <a:t>luật</a:t>
          </a:r>
          <a:r>
            <a:rPr lang="en-US" sz="4900" b="1" kern="1200" dirty="0"/>
            <a:t> </a:t>
          </a:r>
          <a:r>
            <a:rPr lang="en-US" sz="4900" b="1" kern="1200" dirty="0" err="1"/>
            <a:t>kinh</a:t>
          </a:r>
          <a:r>
            <a:rPr lang="en-US" sz="4900" b="1" kern="1200" dirty="0"/>
            <a:t> </a:t>
          </a:r>
          <a:r>
            <a:rPr lang="en-US" sz="4900" b="1" kern="1200" dirty="0" err="1"/>
            <a:t>tế</a:t>
          </a:r>
          <a:endParaRPr lang="en-US" sz="4900" kern="1200" dirty="0"/>
        </a:p>
      </dsp:txBody>
      <dsp:txXfrm>
        <a:off x="2070" y="2874581"/>
        <a:ext cx="3883550" cy="1941775"/>
      </dsp:txXfrm>
    </dsp:sp>
    <dsp:sp modelId="{58451716-ADEF-514D-B96B-6A9C957A644E}">
      <dsp:nvSpPr>
        <dsp:cNvPr id="0" name=""/>
        <dsp:cNvSpPr/>
      </dsp:nvSpPr>
      <dsp:spPr>
        <a:xfrm>
          <a:off x="4701166" y="2874581"/>
          <a:ext cx="3883550" cy="1941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900" b="1" kern="1200" dirty="0"/>
            <a:t>Chính sách kinh tế</a:t>
          </a:r>
          <a:r>
            <a:rPr lang="sk-SK" sz="4900" kern="1200" dirty="0"/>
            <a:t> </a:t>
          </a:r>
        </a:p>
      </dsp:txBody>
      <dsp:txXfrm>
        <a:off x="4701166" y="2874581"/>
        <a:ext cx="3883550" cy="19417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99034-E513-B34E-93B9-65DAFDF2C667}">
      <dsp:nvSpPr>
        <dsp:cNvPr id="0" name=""/>
        <dsp:cNvSpPr/>
      </dsp:nvSpPr>
      <dsp:spPr>
        <a:xfrm>
          <a:off x="3778296" y="1987596"/>
          <a:ext cx="1511207" cy="15112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700" kern="1200" dirty="0"/>
            <a:t>CHỨC NĂNG</a:t>
          </a:r>
        </a:p>
      </dsp:txBody>
      <dsp:txXfrm>
        <a:off x="3999607" y="2208907"/>
        <a:ext cx="1068585" cy="1068585"/>
      </dsp:txXfrm>
    </dsp:sp>
    <dsp:sp modelId="{81E82447-4051-5D45-87F6-3C63A0A43ED4}">
      <dsp:nvSpPr>
        <dsp:cNvPr id="0" name=""/>
        <dsp:cNvSpPr/>
      </dsp:nvSpPr>
      <dsp:spPr>
        <a:xfrm rot="16200000">
          <a:off x="4305445" y="1744142"/>
          <a:ext cx="456909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456909" y="1499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22477" y="1747718"/>
        <a:ext cx="22845" cy="22845"/>
      </dsp:txXfrm>
    </dsp:sp>
    <dsp:sp modelId="{3A8C9035-C67C-3E4A-BE0E-F7C1502083D0}">
      <dsp:nvSpPr>
        <dsp:cNvPr id="0" name=""/>
        <dsp:cNvSpPr/>
      </dsp:nvSpPr>
      <dsp:spPr>
        <a:xfrm>
          <a:off x="3778296" y="19479"/>
          <a:ext cx="1511207" cy="151120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>
              <a:solidFill>
                <a:srgbClr val="FF0000"/>
              </a:solidFill>
            </a:rPr>
            <a:t> Chức năng nhận thức</a:t>
          </a:r>
          <a:endParaRPr lang="ro-RO" sz="1500" kern="1200" dirty="0">
            <a:solidFill>
              <a:srgbClr val="FF0000"/>
            </a:solidFill>
          </a:endParaRPr>
        </a:p>
      </dsp:txBody>
      <dsp:txXfrm>
        <a:off x="3999607" y="240790"/>
        <a:ext cx="1068585" cy="1068585"/>
      </dsp:txXfrm>
    </dsp:sp>
    <dsp:sp modelId="{671FFBC7-EBED-1A47-98BA-63E7D90DE9A0}">
      <dsp:nvSpPr>
        <dsp:cNvPr id="0" name=""/>
        <dsp:cNvSpPr/>
      </dsp:nvSpPr>
      <dsp:spPr>
        <a:xfrm>
          <a:off x="5289503" y="2728200"/>
          <a:ext cx="456909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456909" y="1499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06535" y="2731777"/>
        <a:ext cx="22845" cy="22845"/>
      </dsp:txXfrm>
    </dsp:sp>
    <dsp:sp modelId="{2655ED88-11CA-E24F-84B6-AD805171C224}">
      <dsp:nvSpPr>
        <dsp:cNvPr id="0" name=""/>
        <dsp:cNvSpPr/>
      </dsp:nvSpPr>
      <dsp:spPr>
        <a:xfrm>
          <a:off x="5746412" y="1987596"/>
          <a:ext cx="1511207" cy="1511207"/>
        </a:xfrm>
        <a:prstGeom prst="ellipse">
          <a:avLst/>
        </a:prstGeom>
        <a:gradFill rotWithShape="0">
          <a:gsLst>
            <a:gs pos="0">
              <a:schemeClr val="accent3">
                <a:hueOff val="951461"/>
                <a:satOff val="-4486"/>
                <a:lumOff val="-22614"/>
                <a:alphaOff val="0"/>
                <a:shade val="51000"/>
                <a:satMod val="130000"/>
              </a:schemeClr>
            </a:gs>
            <a:gs pos="80000">
              <a:schemeClr val="accent3">
                <a:hueOff val="951461"/>
                <a:satOff val="-4486"/>
                <a:lumOff val="-22614"/>
                <a:alphaOff val="0"/>
                <a:shade val="93000"/>
                <a:satMod val="130000"/>
              </a:schemeClr>
            </a:gs>
            <a:gs pos="100000">
              <a:schemeClr val="accent3">
                <a:hueOff val="951461"/>
                <a:satOff val="-4486"/>
                <a:lumOff val="-226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/>
            <a:t> Chức năng thực tiễn</a:t>
          </a:r>
          <a:endParaRPr lang="ro-RO" sz="1500" kern="1200" dirty="0"/>
        </a:p>
      </dsp:txBody>
      <dsp:txXfrm>
        <a:off x="5967723" y="2208907"/>
        <a:ext cx="1068585" cy="1068585"/>
      </dsp:txXfrm>
    </dsp:sp>
    <dsp:sp modelId="{5CBCE83D-7184-FC4A-9D04-6B302CC74B60}">
      <dsp:nvSpPr>
        <dsp:cNvPr id="0" name=""/>
        <dsp:cNvSpPr/>
      </dsp:nvSpPr>
      <dsp:spPr>
        <a:xfrm rot="5400000">
          <a:off x="4305445" y="3712259"/>
          <a:ext cx="456909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456909" y="1499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22477" y="3715835"/>
        <a:ext cx="22845" cy="22845"/>
      </dsp:txXfrm>
    </dsp:sp>
    <dsp:sp modelId="{889E96AA-AADE-644C-8969-E3AAA29FE4C7}">
      <dsp:nvSpPr>
        <dsp:cNvPr id="0" name=""/>
        <dsp:cNvSpPr/>
      </dsp:nvSpPr>
      <dsp:spPr>
        <a:xfrm>
          <a:off x="3778296" y="3955712"/>
          <a:ext cx="1511207" cy="1511207"/>
        </a:xfrm>
        <a:prstGeom prst="ellipse">
          <a:avLst/>
        </a:prstGeom>
        <a:gradFill rotWithShape="0">
          <a:gsLst>
            <a:gs pos="0">
              <a:schemeClr val="accent3">
                <a:hueOff val="1902922"/>
                <a:satOff val="-8971"/>
                <a:lumOff val="-45229"/>
                <a:alphaOff val="0"/>
                <a:shade val="51000"/>
                <a:satMod val="130000"/>
              </a:schemeClr>
            </a:gs>
            <a:gs pos="80000">
              <a:schemeClr val="accent3">
                <a:hueOff val="1902922"/>
                <a:satOff val="-8971"/>
                <a:lumOff val="-45229"/>
                <a:alphaOff val="0"/>
                <a:shade val="93000"/>
                <a:satMod val="130000"/>
              </a:schemeClr>
            </a:gs>
            <a:gs pos="100000">
              <a:schemeClr val="accent3">
                <a:hueOff val="1902922"/>
                <a:satOff val="-8971"/>
                <a:lumOff val="-45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/>
            <a:t> Chức năng tư tưởng</a:t>
          </a:r>
          <a:endParaRPr lang="ro-RO" sz="1500" kern="1200" dirty="0"/>
        </a:p>
      </dsp:txBody>
      <dsp:txXfrm>
        <a:off x="3999607" y="4177023"/>
        <a:ext cx="1068585" cy="1068585"/>
      </dsp:txXfrm>
    </dsp:sp>
    <dsp:sp modelId="{69A39BA3-435C-D14B-9AA3-978E59D25D8F}">
      <dsp:nvSpPr>
        <dsp:cNvPr id="0" name=""/>
        <dsp:cNvSpPr/>
      </dsp:nvSpPr>
      <dsp:spPr>
        <a:xfrm rot="10800000">
          <a:off x="3321387" y="2728200"/>
          <a:ext cx="456909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456909" y="1499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38418" y="2731777"/>
        <a:ext cx="22845" cy="22845"/>
      </dsp:txXfrm>
    </dsp:sp>
    <dsp:sp modelId="{483F7E82-4980-3C41-A1A8-1706853B4FF4}">
      <dsp:nvSpPr>
        <dsp:cNvPr id="0" name=""/>
        <dsp:cNvSpPr/>
      </dsp:nvSpPr>
      <dsp:spPr>
        <a:xfrm>
          <a:off x="1810179" y="1987596"/>
          <a:ext cx="1511207" cy="1511207"/>
        </a:xfrm>
        <a:prstGeom prst="ellipse">
          <a:avLst/>
        </a:prstGeom>
        <a:gradFill rotWithShape="0">
          <a:gsLst>
            <a:gs pos="0">
              <a:schemeClr val="accent3">
                <a:hueOff val="2854383"/>
                <a:satOff val="-13457"/>
                <a:lumOff val="-67843"/>
                <a:alphaOff val="0"/>
                <a:shade val="51000"/>
                <a:satMod val="130000"/>
              </a:schemeClr>
            </a:gs>
            <a:gs pos="80000">
              <a:schemeClr val="accent3">
                <a:hueOff val="2854383"/>
                <a:satOff val="-13457"/>
                <a:lumOff val="-67843"/>
                <a:alphaOff val="0"/>
                <a:shade val="93000"/>
                <a:satMod val="130000"/>
              </a:schemeClr>
            </a:gs>
            <a:gs pos="100000">
              <a:schemeClr val="accent3">
                <a:hueOff val="2854383"/>
                <a:satOff val="-13457"/>
                <a:lumOff val="-678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b="1" kern="1200" dirty="0"/>
            <a:t>Chức năng phương pháp luận</a:t>
          </a:r>
          <a:r>
            <a:rPr lang="ro-RO" sz="1500" kern="1200" dirty="0"/>
            <a:t> </a:t>
          </a:r>
        </a:p>
      </dsp:txBody>
      <dsp:txXfrm>
        <a:off x="2031490" y="2208907"/>
        <a:ext cx="1068585" cy="1068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5ADF4B-ED34-4E12-B8DE-3B935F5A2C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EEAD7-0961-4E60-B817-517D1FCC5F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0AE6B-952B-4E05-956F-82FF1E15D0A2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71D98-CD17-447F-B7E9-E4FF60C6D4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9783F-83F8-46AF-BC71-A5FDDD9069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69A21-0047-4CDD-9342-1E70E15C1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5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E8201-1DA4-4029-8A5B-64242FAA2FD7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25809-0A41-476C-B9A4-0CE316A3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181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:a16="http://schemas.microsoft.com/office/drawing/2014/main" id="{09162F2F-9D1A-4FA3-919A-8B80B997E25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2700" y="692150"/>
            <a:ext cx="9093200" cy="6165850"/>
            <a:chOff x="0" y="436"/>
            <a:chExt cx="5760" cy="3884"/>
          </a:xfrm>
        </p:grpSpPr>
        <p:sp>
          <p:nvSpPr>
            <p:cNvPr id="5" name="Line 132">
              <a:extLst>
                <a:ext uri="{FF2B5EF4-FFF2-40B4-BE49-F238E27FC236}">
                  <a16:creationId xmlns:a16="http://schemas.microsoft.com/office/drawing/2014/main" id="{C31A0BF2-5B26-4477-B39A-F167839CA22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133">
              <a:extLst>
                <a:ext uri="{FF2B5EF4-FFF2-40B4-BE49-F238E27FC236}">
                  <a16:creationId xmlns:a16="http://schemas.microsoft.com/office/drawing/2014/main" id="{3FEF8B8A-B49C-4841-8329-78B95B6BEAE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134">
              <a:extLst>
                <a:ext uri="{FF2B5EF4-FFF2-40B4-BE49-F238E27FC236}">
                  <a16:creationId xmlns:a16="http://schemas.microsoft.com/office/drawing/2014/main" id="{CE20CB57-48BE-4F04-A3EA-988B4FF0D19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35">
              <a:extLst>
                <a:ext uri="{FF2B5EF4-FFF2-40B4-BE49-F238E27FC236}">
                  <a16:creationId xmlns:a16="http://schemas.microsoft.com/office/drawing/2014/main" id="{C8888EBF-BB8A-4BDF-9974-A6B77F0AB12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36">
              <a:extLst>
                <a:ext uri="{FF2B5EF4-FFF2-40B4-BE49-F238E27FC236}">
                  <a16:creationId xmlns:a16="http://schemas.microsoft.com/office/drawing/2014/main" id="{FCAC1811-94BF-4218-A216-C7BBED45CF3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37">
              <a:extLst>
                <a:ext uri="{FF2B5EF4-FFF2-40B4-BE49-F238E27FC236}">
                  <a16:creationId xmlns:a16="http://schemas.microsoft.com/office/drawing/2014/main" id="{6C379C89-DFDE-48C5-AEC5-1CE13538C91A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38">
              <a:extLst>
                <a:ext uri="{FF2B5EF4-FFF2-40B4-BE49-F238E27FC236}">
                  <a16:creationId xmlns:a16="http://schemas.microsoft.com/office/drawing/2014/main" id="{C1647360-E8DC-4EB7-A98C-25A57FE6DCB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39">
              <a:extLst>
                <a:ext uri="{FF2B5EF4-FFF2-40B4-BE49-F238E27FC236}">
                  <a16:creationId xmlns:a16="http://schemas.microsoft.com/office/drawing/2014/main" id="{F3225756-765A-400F-8F36-A077CFCDBA60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40">
              <a:extLst>
                <a:ext uri="{FF2B5EF4-FFF2-40B4-BE49-F238E27FC236}">
                  <a16:creationId xmlns:a16="http://schemas.microsoft.com/office/drawing/2014/main" id="{927FA567-C65F-4AF0-B729-1FE10FE100A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1">
              <a:extLst>
                <a:ext uri="{FF2B5EF4-FFF2-40B4-BE49-F238E27FC236}">
                  <a16:creationId xmlns:a16="http://schemas.microsoft.com/office/drawing/2014/main" id="{5275C221-1B36-4C18-9E6D-F89120A9741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2">
              <a:extLst>
                <a:ext uri="{FF2B5EF4-FFF2-40B4-BE49-F238E27FC236}">
                  <a16:creationId xmlns:a16="http://schemas.microsoft.com/office/drawing/2014/main" id="{6AD35D2D-896E-4242-87D7-2A09593E023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43">
              <a:extLst>
                <a:ext uri="{FF2B5EF4-FFF2-40B4-BE49-F238E27FC236}">
                  <a16:creationId xmlns:a16="http://schemas.microsoft.com/office/drawing/2014/main" id="{C3D74450-58D3-4684-8E89-9591BBA29C9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4">
              <a:extLst>
                <a:ext uri="{FF2B5EF4-FFF2-40B4-BE49-F238E27FC236}">
                  <a16:creationId xmlns:a16="http://schemas.microsoft.com/office/drawing/2014/main" id="{551EB23C-69EF-49B0-B6A0-CAB5EFCB40C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45">
              <a:extLst>
                <a:ext uri="{FF2B5EF4-FFF2-40B4-BE49-F238E27FC236}">
                  <a16:creationId xmlns:a16="http://schemas.microsoft.com/office/drawing/2014/main" id="{278A03EA-940A-4D7F-B45B-070B272489B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46">
              <a:extLst>
                <a:ext uri="{FF2B5EF4-FFF2-40B4-BE49-F238E27FC236}">
                  <a16:creationId xmlns:a16="http://schemas.microsoft.com/office/drawing/2014/main" id="{2E9ADE4C-D68B-49F4-84CC-74D03D78CB3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47">
              <a:extLst>
                <a:ext uri="{FF2B5EF4-FFF2-40B4-BE49-F238E27FC236}">
                  <a16:creationId xmlns:a16="http://schemas.microsoft.com/office/drawing/2014/main" id="{B79A51DC-DEF0-44CD-A2F8-1BE32450497B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48">
              <a:extLst>
                <a:ext uri="{FF2B5EF4-FFF2-40B4-BE49-F238E27FC236}">
                  <a16:creationId xmlns:a16="http://schemas.microsoft.com/office/drawing/2014/main" id="{7FA1CA85-CFAF-4C95-8F28-F164B14DFEE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49">
              <a:extLst>
                <a:ext uri="{FF2B5EF4-FFF2-40B4-BE49-F238E27FC236}">
                  <a16:creationId xmlns:a16="http://schemas.microsoft.com/office/drawing/2014/main" id="{58AF2023-7525-4B5E-AF6B-A136ED363CC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50">
              <a:extLst>
                <a:ext uri="{FF2B5EF4-FFF2-40B4-BE49-F238E27FC236}">
                  <a16:creationId xmlns:a16="http://schemas.microsoft.com/office/drawing/2014/main" id="{21CF075C-40C2-43B5-9715-E28FF3149333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51">
              <a:extLst>
                <a:ext uri="{FF2B5EF4-FFF2-40B4-BE49-F238E27FC236}">
                  <a16:creationId xmlns:a16="http://schemas.microsoft.com/office/drawing/2014/main" id="{9F2787BD-4132-4A62-8DAB-BD02697F5F6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52">
              <a:extLst>
                <a:ext uri="{FF2B5EF4-FFF2-40B4-BE49-F238E27FC236}">
                  <a16:creationId xmlns:a16="http://schemas.microsoft.com/office/drawing/2014/main" id="{75458071-79DF-4BC8-A349-3AEA063F8BC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53">
              <a:extLst>
                <a:ext uri="{FF2B5EF4-FFF2-40B4-BE49-F238E27FC236}">
                  <a16:creationId xmlns:a16="http://schemas.microsoft.com/office/drawing/2014/main" id="{91E1ECF6-1D75-4092-87E1-C69C0ED5B06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54">
              <a:extLst>
                <a:ext uri="{FF2B5EF4-FFF2-40B4-BE49-F238E27FC236}">
                  <a16:creationId xmlns:a16="http://schemas.microsoft.com/office/drawing/2014/main" id="{1D2EF728-BAE7-48DC-853D-20831982DD0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55">
              <a:extLst>
                <a:ext uri="{FF2B5EF4-FFF2-40B4-BE49-F238E27FC236}">
                  <a16:creationId xmlns:a16="http://schemas.microsoft.com/office/drawing/2014/main" id="{AD35E45D-58E9-4BAA-91E9-F5B35E33252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56">
              <a:extLst>
                <a:ext uri="{FF2B5EF4-FFF2-40B4-BE49-F238E27FC236}">
                  <a16:creationId xmlns:a16="http://schemas.microsoft.com/office/drawing/2014/main" id="{36F0B325-EC00-43EC-9DA2-612EA456D83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57">
              <a:extLst>
                <a:ext uri="{FF2B5EF4-FFF2-40B4-BE49-F238E27FC236}">
                  <a16:creationId xmlns:a16="http://schemas.microsoft.com/office/drawing/2014/main" id="{059C741A-82BB-43C4-BE1F-B9FDD90FC2C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58">
              <a:extLst>
                <a:ext uri="{FF2B5EF4-FFF2-40B4-BE49-F238E27FC236}">
                  <a16:creationId xmlns:a16="http://schemas.microsoft.com/office/drawing/2014/main" id="{CEBA1367-052C-41E7-9D8D-682A262A188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159">
              <a:extLst>
                <a:ext uri="{FF2B5EF4-FFF2-40B4-BE49-F238E27FC236}">
                  <a16:creationId xmlns:a16="http://schemas.microsoft.com/office/drawing/2014/main" id="{5AC15CDC-9F9B-4F7C-BFC0-85497195DF4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60">
              <a:extLst>
                <a:ext uri="{FF2B5EF4-FFF2-40B4-BE49-F238E27FC236}">
                  <a16:creationId xmlns:a16="http://schemas.microsoft.com/office/drawing/2014/main" id="{B9070161-A324-4813-9720-4C4A2E9D523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61">
              <a:extLst>
                <a:ext uri="{FF2B5EF4-FFF2-40B4-BE49-F238E27FC236}">
                  <a16:creationId xmlns:a16="http://schemas.microsoft.com/office/drawing/2014/main" id="{0768E8C4-722B-4EB0-9E68-2AD39544FC9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62">
              <a:extLst>
                <a:ext uri="{FF2B5EF4-FFF2-40B4-BE49-F238E27FC236}">
                  <a16:creationId xmlns:a16="http://schemas.microsoft.com/office/drawing/2014/main" id="{0A68DB58-1DD7-48CA-987E-FB97E37E408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63">
              <a:extLst>
                <a:ext uri="{FF2B5EF4-FFF2-40B4-BE49-F238E27FC236}">
                  <a16:creationId xmlns:a16="http://schemas.microsoft.com/office/drawing/2014/main" id="{6C03269C-495E-4C6E-A231-956823BCAF4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64">
              <a:extLst>
                <a:ext uri="{FF2B5EF4-FFF2-40B4-BE49-F238E27FC236}">
                  <a16:creationId xmlns:a16="http://schemas.microsoft.com/office/drawing/2014/main" id="{8AFB17A5-D6E7-4FBE-B2C7-E1BF0D20755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" name="Group 165">
              <a:extLst>
                <a:ext uri="{FF2B5EF4-FFF2-40B4-BE49-F238E27FC236}">
                  <a16:creationId xmlns:a16="http://schemas.microsoft.com/office/drawing/2014/main" id="{15961BFE-5702-41F4-9C74-802E9CD177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48" name="Line 166">
                <a:extLst>
                  <a:ext uri="{FF2B5EF4-FFF2-40B4-BE49-F238E27FC236}">
                    <a16:creationId xmlns:a16="http://schemas.microsoft.com/office/drawing/2014/main" id="{00326E4F-210A-454A-95EC-BAC173A543CF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67">
                <a:extLst>
                  <a:ext uri="{FF2B5EF4-FFF2-40B4-BE49-F238E27FC236}">
                    <a16:creationId xmlns:a16="http://schemas.microsoft.com/office/drawing/2014/main" id="{076E5353-9B51-4C73-BCBA-210A8CA6525C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68">
                <a:extLst>
                  <a:ext uri="{FF2B5EF4-FFF2-40B4-BE49-F238E27FC236}">
                    <a16:creationId xmlns:a16="http://schemas.microsoft.com/office/drawing/2014/main" id="{3651A7C7-A9E3-4B4B-8F0C-F848E61BED26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69">
                <a:extLst>
                  <a:ext uri="{FF2B5EF4-FFF2-40B4-BE49-F238E27FC236}">
                    <a16:creationId xmlns:a16="http://schemas.microsoft.com/office/drawing/2014/main" id="{30395345-74BA-49A6-825A-7DC32D409D48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170">
              <a:extLst>
                <a:ext uri="{FF2B5EF4-FFF2-40B4-BE49-F238E27FC236}">
                  <a16:creationId xmlns:a16="http://schemas.microsoft.com/office/drawing/2014/main" id="{D211C361-D6AE-41A0-A922-A5654C9B7CF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71">
              <a:extLst>
                <a:ext uri="{FF2B5EF4-FFF2-40B4-BE49-F238E27FC236}">
                  <a16:creationId xmlns:a16="http://schemas.microsoft.com/office/drawing/2014/main" id="{F6C76F2E-8996-4804-B879-6761A433728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72">
              <a:extLst>
                <a:ext uri="{FF2B5EF4-FFF2-40B4-BE49-F238E27FC236}">
                  <a16:creationId xmlns:a16="http://schemas.microsoft.com/office/drawing/2014/main" id="{9725D85F-C499-484F-9264-AEAA55F333F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173">
              <a:extLst>
                <a:ext uri="{FF2B5EF4-FFF2-40B4-BE49-F238E27FC236}">
                  <a16:creationId xmlns:a16="http://schemas.microsoft.com/office/drawing/2014/main" id="{42848E5A-0799-4CA4-B6CD-7F46711CC945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74">
              <a:extLst>
                <a:ext uri="{FF2B5EF4-FFF2-40B4-BE49-F238E27FC236}">
                  <a16:creationId xmlns:a16="http://schemas.microsoft.com/office/drawing/2014/main" id="{D7ED89F3-3753-495A-92AB-3CF9429A880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75">
              <a:extLst>
                <a:ext uri="{FF2B5EF4-FFF2-40B4-BE49-F238E27FC236}">
                  <a16:creationId xmlns:a16="http://schemas.microsoft.com/office/drawing/2014/main" id="{A68BA132-A553-43BF-9D82-8E4533A37A2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76">
              <a:extLst>
                <a:ext uri="{FF2B5EF4-FFF2-40B4-BE49-F238E27FC236}">
                  <a16:creationId xmlns:a16="http://schemas.microsoft.com/office/drawing/2014/main" id="{814E3356-07A2-4E88-AF7E-69A651F1F49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177">
              <a:extLst>
                <a:ext uri="{FF2B5EF4-FFF2-40B4-BE49-F238E27FC236}">
                  <a16:creationId xmlns:a16="http://schemas.microsoft.com/office/drawing/2014/main" id="{603550E9-4129-44FA-BC5E-EB90B33DEC3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178">
              <a:extLst>
                <a:ext uri="{FF2B5EF4-FFF2-40B4-BE49-F238E27FC236}">
                  <a16:creationId xmlns:a16="http://schemas.microsoft.com/office/drawing/2014/main" id="{EF59503A-22B8-4B50-9102-95E63E30A45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179">
            <a:extLst>
              <a:ext uri="{FF2B5EF4-FFF2-40B4-BE49-F238E27FC236}">
                <a16:creationId xmlns:a16="http://schemas.microsoft.com/office/drawing/2014/main" id="{EF1D8A18-ACDF-4F3E-8023-0EC8FE401DA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0" y="0"/>
            <a:ext cx="9144000" cy="2159000"/>
            <a:chOff x="-1" y="0"/>
            <a:chExt cx="5769" cy="1360"/>
          </a:xfrm>
        </p:grpSpPr>
        <p:sp>
          <p:nvSpPr>
            <p:cNvPr id="53" name="Freeform 180">
              <a:extLst>
                <a:ext uri="{FF2B5EF4-FFF2-40B4-BE49-F238E27FC236}">
                  <a16:creationId xmlns:a16="http://schemas.microsoft.com/office/drawing/2014/main" id="{1D9B3A80-3D16-43C3-81B4-848325DB5A3A}"/>
                </a:ext>
              </a:extLst>
            </p:cNvPr>
            <p:cNvSpPr>
              <a:spLocks/>
            </p:cNvSpPr>
            <p:nvPr/>
          </p:nvSpPr>
          <p:spPr bwMode="gray">
            <a:xfrm>
              <a:off x="0" y="0"/>
              <a:ext cx="576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16"/>
                </a:cxn>
                <a:cxn ang="0">
                  <a:pos x="1496" y="460"/>
                </a:cxn>
                <a:cxn ang="0">
                  <a:pos x="5768" y="1360"/>
                </a:cxn>
                <a:cxn ang="0">
                  <a:pos x="5768" y="0"/>
                </a:cxn>
                <a:cxn ang="0">
                  <a:pos x="0" y="0"/>
                </a:cxn>
              </a:cxnLst>
              <a:rect l="0" t="0" r="r" b="b"/>
              <a:pathLst>
                <a:path w="5768" h="1360">
                  <a:moveTo>
                    <a:pt x="0" y="0"/>
                  </a:moveTo>
                  <a:lnTo>
                    <a:pt x="0" y="616"/>
                  </a:lnTo>
                  <a:cubicBezTo>
                    <a:pt x="72" y="608"/>
                    <a:pt x="264" y="510"/>
                    <a:pt x="1496" y="460"/>
                  </a:cubicBezTo>
                  <a:cubicBezTo>
                    <a:pt x="2728" y="411"/>
                    <a:pt x="4632" y="672"/>
                    <a:pt x="5768" y="1360"/>
                  </a:cubicBezTo>
                  <a:lnTo>
                    <a:pt x="5768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54" name="Freeform 181">
              <a:extLst>
                <a:ext uri="{FF2B5EF4-FFF2-40B4-BE49-F238E27FC236}">
                  <a16:creationId xmlns:a16="http://schemas.microsoft.com/office/drawing/2014/main" id="{41309848-B6C0-455D-A105-9982CBB094A9}"/>
                </a:ext>
              </a:extLst>
            </p:cNvPr>
            <p:cNvSpPr>
              <a:spLocks/>
            </p:cNvSpPr>
            <p:nvPr/>
          </p:nvSpPr>
          <p:spPr bwMode="gray">
            <a:xfrm>
              <a:off x="-1" y="0"/>
              <a:ext cx="5761" cy="1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2"/>
                </a:cxn>
                <a:cxn ang="0">
                  <a:pos x="1521" y="448"/>
                </a:cxn>
                <a:cxn ang="0">
                  <a:pos x="5761" y="1104"/>
                </a:cxn>
                <a:cxn ang="0">
                  <a:pos x="5760" y="8"/>
                </a:cxn>
                <a:cxn ang="0">
                  <a:pos x="0" y="0"/>
                </a:cxn>
              </a:cxnLst>
              <a:rect l="0" t="0" r="r" b="b"/>
              <a:pathLst>
                <a:path w="5761" h="1104">
                  <a:moveTo>
                    <a:pt x="0" y="0"/>
                  </a:moveTo>
                  <a:lnTo>
                    <a:pt x="0" y="632"/>
                  </a:lnTo>
                  <a:cubicBezTo>
                    <a:pt x="72" y="625"/>
                    <a:pt x="401" y="504"/>
                    <a:pt x="1521" y="448"/>
                  </a:cubicBezTo>
                  <a:cubicBezTo>
                    <a:pt x="2641" y="392"/>
                    <a:pt x="4505" y="504"/>
                    <a:pt x="5761" y="1104"/>
                  </a:cubicBezTo>
                  <a:lnTo>
                    <a:pt x="5760" y="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pic>
        <p:nvPicPr>
          <p:cNvPr id="55" name="Picture 182" descr="figure07_b">
            <a:extLst>
              <a:ext uri="{FF2B5EF4-FFF2-40B4-BE49-F238E27FC236}">
                <a16:creationId xmlns:a16="http://schemas.microsoft.com/office/drawing/2014/main" id="{D369229F-B317-47BB-AA3D-78A44192B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638800" y="3124200"/>
            <a:ext cx="2447925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83" descr="figure07_g">
            <a:extLst>
              <a:ext uri="{FF2B5EF4-FFF2-40B4-BE49-F238E27FC236}">
                <a16:creationId xmlns:a16="http://schemas.microsoft.com/office/drawing/2014/main" id="{363EB39B-2A5D-4949-8B9F-0B56A84AE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019925" y="4005263"/>
            <a:ext cx="2124075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84" descr="figure07_o copy">
            <a:extLst>
              <a:ext uri="{FF2B5EF4-FFF2-40B4-BE49-F238E27FC236}">
                <a16:creationId xmlns:a16="http://schemas.microsoft.com/office/drawing/2014/main" id="{FFFF7996-67C8-4EE9-A165-9F136E21B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227763" y="4868863"/>
            <a:ext cx="16192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 Box 14">
            <a:extLst>
              <a:ext uri="{FF2B5EF4-FFF2-40B4-BE49-F238E27FC236}">
                <a16:creationId xmlns:a16="http://schemas.microsoft.com/office/drawing/2014/main" id="{CF91D486-A1AB-406E-AE32-1A56E03B379B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28600" y="3048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200" b="1">
                <a:solidFill>
                  <a:srgbClr val="FFFFFF"/>
                </a:solidFill>
                <a:latin typeface="Verdana" panose="020B0604030504040204" pitchFamily="34" charset="0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5334000"/>
            <a:ext cx="7086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58" name="Rectangle 18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457200" y="4191000"/>
            <a:ext cx="54102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</a:p>
        </p:txBody>
      </p:sp>
      <p:sp>
        <p:nvSpPr>
          <p:cNvPr id="59" name="Rectangle 4">
            <a:extLst>
              <a:ext uri="{FF2B5EF4-FFF2-40B4-BE49-F238E27FC236}">
                <a16:creationId xmlns:a16="http://schemas.microsoft.com/office/drawing/2014/main" id="{7DA0EDE4-7CD2-47D0-9759-E14899C89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3C80AEE-DEF0-4A16-8C31-9B6E0C97A76A}" type="datetime1">
              <a:rPr lang="en-US" smtClean="0"/>
              <a:t>8/13/2023</a:t>
            </a:fld>
            <a:endParaRPr lang="en-US"/>
          </a:p>
        </p:txBody>
      </p:sp>
      <p:sp>
        <p:nvSpPr>
          <p:cNvPr id="60" name="Rectangle 5">
            <a:extLst>
              <a:ext uri="{FF2B5EF4-FFF2-40B4-BE49-F238E27FC236}">
                <a16:creationId xmlns:a16="http://schemas.microsoft.com/office/drawing/2014/main" id="{0BA2C15C-35F5-4BE1-80CE-96ADE6C56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">
            <a:extLst>
              <a:ext uri="{FF2B5EF4-FFF2-40B4-BE49-F238E27FC236}">
                <a16:creationId xmlns:a16="http://schemas.microsoft.com/office/drawing/2014/main" id="{DF89C09A-4788-4A6C-B801-1AA8918F65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3998A65-4EDB-4D06-808D-C5235B9BF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116D6-D18B-4618-9D75-80266A2E5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D7BB1-8C7C-4F79-B2EA-D2BF757F5039}" type="datetime1">
              <a:rPr lang="en-US" smtClean="0"/>
              <a:t>8/13/2023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3BF579-D4DB-45C5-BF13-9957CEB88B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80D0E0-BF52-44FA-999F-9F24A8438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104EB-2748-4BE8-8D70-77E759798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5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3238" y="209550"/>
            <a:ext cx="2024062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6288" y="209550"/>
            <a:ext cx="59245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C78BC-7518-4B98-B4D0-2CC5BB7B08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16B4C-0421-4247-AE96-56C1AEDD3522}" type="datetime1">
              <a:rPr lang="en-US" smtClean="0"/>
              <a:t>8/13/2023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CA1A9C-DF74-4EDC-A99C-371B452EA4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4D8E57-192F-4C75-8ED5-E208AE6A9B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B0173-42A9-4768-ADDF-FABA06CEE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92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8682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489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72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56797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5163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54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616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828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5642DC-0B47-4973-A089-10EA2BB3B2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87F55-8B3D-44C1-B4FF-9CC796317020}" type="datetime1">
              <a:rPr lang="en-US" smtClean="0"/>
              <a:t>8/13/2023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D1A5D3-CFC9-4EC9-969F-663DF44B7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ED62CA-1E50-4D8A-A2BA-75D1B1506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70250-343E-423B-9A3B-FAECCB5C0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0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75510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2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67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07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4086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3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39422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57837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19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2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69DA26-9183-47C5-949B-1D73667450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D45FC-E958-46F6-80C8-E6AF2CF57913}" type="datetime1">
              <a:rPr lang="en-US" smtClean="0"/>
              <a:t>8/13/2023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27D362-8374-42F9-9115-DB9B66B99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7C0BDE-AA79-42F8-85F1-2EB1B29E65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98D67-EB0E-4BA2-B95B-0E4BB1AA8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186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24400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42327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35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679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77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73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54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593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94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2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0" y="1347788"/>
            <a:ext cx="3803650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28DFB-81C6-4192-8B88-0FA1A6E89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5EA1E-8F94-44B7-A207-86D0CAD11EBB}" type="datetime1">
              <a:rPr lang="en-US" smtClean="0"/>
              <a:t>8/13/2023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600A9F-11B3-45CC-AFA8-CEC84356A8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14EB2C-DD67-48BB-AD9B-39FE6B6AD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4F5E3-2FAA-4C96-A66B-060DA9B5B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829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865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035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731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453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183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72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226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25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523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4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B2EC60-1D2D-4191-A8B0-8F762C3317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04CBA-4AEE-490E-8E77-1ED294ADB733}" type="datetime1">
              <a:rPr lang="en-US" smtClean="0"/>
              <a:t>8/13/2023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F2AE90-6F34-4443-ACC3-361E5CB368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F25ADA-148F-417B-9258-9A7469EEC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DF81-B8EC-4002-9957-A97C07E12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04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95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924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44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26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115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9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81749B-F2BA-413D-8B1C-FA80C47A39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8382-D998-4984-A877-9826B6568C6A}" type="datetime1">
              <a:rPr lang="en-US" smtClean="0"/>
              <a:t>8/13/2023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DA82F2-87A7-4262-9418-AF5136039E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027B871-B861-4B0D-9DBD-40C685675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0D14C-BC7E-426D-BB0C-B7FD893D4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D6FCD9-4286-491C-AB69-E48FD6393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9F14-93DC-4905-92AC-2DDFC4002F6A}" type="datetime1">
              <a:rPr lang="en-US" smtClean="0"/>
              <a:t>8/13/2023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1377D5-B980-4DFE-AC54-C2A1DAC501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32E8A7-1AC8-4FA2-A539-D2AEB35B3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EEFE2-C7EE-4913-A5CE-8C852F38F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74052-EC88-40DD-8FA1-188C7E3A36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46F88-F6B2-4F6E-BEE6-2315064D5494}" type="datetime1">
              <a:rPr lang="en-US" smtClean="0"/>
              <a:t>8/13/2023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F05D09-1496-494B-B7C2-DE229DE4E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C1D6AF-1012-42A9-B4D0-81F6D6E81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676C0-0261-4D7F-9CFA-F01220A07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8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B5218E-1D27-4652-A3D7-30090ABCA9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EC68C-F1BD-49BB-B49F-4FAF5CD73C2E}" type="datetime1">
              <a:rPr lang="en-US" smtClean="0"/>
              <a:t>8/13/2023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66EDBA-1A92-45A5-AAC6-2A3E8776F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C2E320-A88D-4128-BC8F-857E7972A4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B2DA-15F5-4D4E-B825-441E7925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E3971CC2-5FA7-41C3-8A5E-22F329BD0885}"/>
              </a:ext>
            </a:extLst>
          </p:cNvPr>
          <p:cNvGrpSpPr>
            <a:grpSpLocks/>
          </p:cNvGrpSpPr>
          <p:nvPr/>
        </p:nvGrpSpPr>
        <p:grpSpPr bwMode="auto">
          <a:xfrm>
            <a:off x="-12700" y="692150"/>
            <a:ext cx="9144000" cy="6165850"/>
            <a:chOff x="0" y="436"/>
            <a:chExt cx="5760" cy="3884"/>
          </a:xfrm>
        </p:grpSpPr>
        <p:sp>
          <p:nvSpPr>
            <p:cNvPr id="1041" name="Line 16">
              <a:extLst>
                <a:ext uri="{FF2B5EF4-FFF2-40B4-BE49-F238E27FC236}">
                  <a16:creationId xmlns:a16="http://schemas.microsoft.com/office/drawing/2014/main" id="{440291CE-6AEF-4B94-A659-1FB1ECA5E98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Line 17">
              <a:extLst>
                <a:ext uri="{FF2B5EF4-FFF2-40B4-BE49-F238E27FC236}">
                  <a16:creationId xmlns:a16="http://schemas.microsoft.com/office/drawing/2014/main" id="{EEC6E603-9D3A-4B7C-8FEB-53C769332D15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Line 18">
              <a:extLst>
                <a:ext uri="{FF2B5EF4-FFF2-40B4-BE49-F238E27FC236}">
                  <a16:creationId xmlns:a16="http://schemas.microsoft.com/office/drawing/2014/main" id="{B08D81B8-1933-433B-B10A-3E8037FC283D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Line 19">
              <a:extLst>
                <a:ext uri="{FF2B5EF4-FFF2-40B4-BE49-F238E27FC236}">
                  <a16:creationId xmlns:a16="http://schemas.microsoft.com/office/drawing/2014/main" id="{42E110CA-D99E-4546-9F5C-F4BEBB7C742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0">
              <a:extLst>
                <a:ext uri="{FF2B5EF4-FFF2-40B4-BE49-F238E27FC236}">
                  <a16:creationId xmlns:a16="http://schemas.microsoft.com/office/drawing/2014/main" id="{2750CC20-5494-48B9-99D1-E53B4C9981A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21">
              <a:extLst>
                <a:ext uri="{FF2B5EF4-FFF2-40B4-BE49-F238E27FC236}">
                  <a16:creationId xmlns:a16="http://schemas.microsoft.com/office/drawing/2014/main" id="{92ED04FA-A717-4ABA-8DA6-C7693986F62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2">
              <a:extLst>
                <a:ext uri="{FF2B5EF4-FFF2-40B4-BE49-F238E27FC236}">
                  <a16:creationId xmlns:a16="http://schemas.microsoft.com/office/drawing/2014/main" id="{E53DDF65-8D02-4053-8C4C-C6487E99396B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3">
              <a:extLst>
                <a:ext uri="{FF2B5EF4-FFF2-40B4-BE49-F238E27FC236}">
                  <a16:creationId xmlns:a16="http://schemas.microsoft.com/office/drawing/2014/main" id="{6E573B59-04B7-458A-94D1-F0A5EC62D03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24">
              <a:extLst>
                <a:ext uri="{FF2B5EF4-FFF2-40B4-BE49-F238E27FC236}">
                  <a16:creationId xmlns:a16="http://schemas.microsoft.com/office/drawing/2014/main" id="{C93BE90B-7B13-4475-A9F4-8C919779CD7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25">
              <a:extLst>
                <a:ext uri="{FF2B5EF4-FFF2-40B4-BE49-F238E27FC236}">
                  <a16:creationId xmlns:a16="http://schemas.microsoft.com/office/drawing/2014/main" id="{52B76BBD-F965-45FF-AB03-36564BFFBB9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Line 26">
              <a:extLst>
                <a:ext uri="{FF2B5EF4-FFF2-40B4-BE49-F238E27FC236}">
                  <a16:creationId xmlns:a16="http://schemas.microsoft.com/office/drawing/2014/main" id="{2E211132-1CEF-4106-8A5C-CBDAF80F21D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Line 27">
              <a:extLst>
                <a:ext uri="{FF2B5EF4-FFF2-40B4-BE49-F238E27FC236}">
                  <a16:creationId xmlns:a16="http://schemas.microsoft.com/office/drawing/2014/main" id="{F2E4D2BD-7E9E-43CD-8A64-87AD032DF94B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Line 28">
              <a:extLst>
                <a:ext uri="{FF2B5EF4-FFF2-40B4-BE49-F238E27FC236}">
                  <a16:creationId xmlns:a16="http://schemas.microsoft.com/office/drawing/2014/main" id="{036C20D6-6AD6-43E9-99EA-FB772B097E3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Line 29">
              <a:extLst>
                <a:ext uri="{FF2B5EF4-FFF2-40B4-BE49-F238E27FC236}">
                  <a16:creationId xmlns:a16="http://schemas.microsoft.com/office/drawing/2014/main" id="{1A751007-B758-455E-9217-EDCE8E2533A3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Line 30">
              <a:extLst>
                <a:ext uri="{FF2B5EF4-FFF2-40B4-BE49-F238E27FC236}">
                  <a16:creationId xmlns:a16="http://schemas.microsoft.com/office/drawing/2014/main" id="{CB87AF9F-7DD6-410E-B71D-2C7CDEAEFA1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Line 31">
              <a:extLst>
                <a:ext uri="{FF2B5EF4-FFF2-40B4-BE49-F238E27FC236}">
                  <a16:creationId xmlns:a16="http://schemas.microsoft.com/office/drawing/2014/main" id="{6C36850B-8069-4724-8B86-9CBABEFFC25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Line 32">
              <a:extLst>
                <a:ext uri="{FF2B5EF4-FFF2-40B4-BE49-F238E27FC236}">
                  <a16:creationId xmlns:a16="http://schemas.microsoft.com/office/drawing/2014/main" id="{12172476-523D-48CE-AF55-69243F2FC16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Line 33">
              <a:extLst>
                <a:ext uri="{FF2B5EF4-FFF2-40B4-BE49-F238E27FC236}">
                  <a16:creationId xmlns:a16="http://schemas.microsoft.com/office/drawing/2014/main" id="{84CC34C4-7860-45F6-A048-AC1213D3A0F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Line 34">
              <a:extLst>
                <a:ext uri="{FF2B5EF4-FFF2-40B4-BE49-F238E27FC236}">
                  <a16:creationId xmlns:a16="http://schemas.microsoft.com/office/drawing/2014/main" id="{D99FDCD2-1F6F-40ED-BC0D-F1EE9A89B776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Line 35">
              <a:extLst>
                <a:ext uri="{FF2B5EF4-FFF2-40B4-BE49-F238E27FC236}">
                  <a16:creationId xmlns:a16="http://schemas.microsoft.com/office/drawing/2014/main" id="{3E5574BB-F404-4E16-AEA1-B8BE4359D37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Line 36">
              <a:extLst>
                <a:ext uri="{FF2B5EF4-FFF2-40B4-BE49-F238E27FC236}">
                  <a16:creationId xmlns:a16="http://schemas.microsoft.com/office/drawing/2014/main" id="{D36921B0-3046-462E-85E1-EDD8ECF4F62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Line 37">
              <a:extLst>
                <a:ext uri="{FF2B5EF4-FFF2-40B4-BE49-F238E27FC236}">
                  <a16:creationId xmlns:a16="http://schemas.microsoft.com/office/drawing/2014/main" id="{0D6B67F6-2584-43C1-A362-B7A7A8B6EB14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Line 38">
              <a:extLst>
                <a:ext uri="{FF2B5EF4-FFF2-40B4-BE49-F238E27FC236}">
                  <a16:creationId xmlns:a16="http://schemas.microsoft.com/office/drawing/2014/main" id="{00B18959-9AA9-473A-B7CD-2F3B99E6ADC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Line 39">
              <a:extLst>
                <a:ext uri="{FF2B5EF4-FFF2-40B4-BE49-F238E27FC236}">
                  <a16:creationId xmlns:a16="http://schemas.microsoft.com/office/drawing/2014/main" id="{05FD7F2D-C5E5-4F9A-AEDD-B45AADEAFBA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Line 40">
              <a:extLst>
                <a:ext uri="{FF2B5EF4-FFF2-40B4-BE49-F238E27FC236}">
                  <a16:creationId xmlns:a16="http://schemas.microsoft.com/office/drawing/2014/main" id="{A336A1C8-D6E9-42EE-9FAC-01BA6AF7362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Line 41">
              <a:extLst>
                <a:ext uri="{FF2B5EF4-FFF2-40B4-BE49-F238E27FC236}">
                  <a16:creationId xmlns:a16="http://schemas.microsoft.com/office/drawing/2014/main" id="{E2CCCBD4-EB6F-4F8F-BFE2-F3B46E0CC2C3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Line 42">
              <a:extLst>
                <a:ext uri="{FF2B5EF4-FFF2-40B4-BE49-F238E27FC236}">
                  <a16:creationId xmlns:a16="http://schemas.microsoft.com/office/drawing/2014/main" id="{975A048E-7C9E-462D-BC43-4C866ECC6BD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Line 43">
              <a:extLst>
                <a:ext uri="{FF2B5EF4-FFF2-40B4-BE49-F238E27FC236}">
                  <a16:creationId xmlns:a16="http://schemas.microsoft.com/office/drawing/2014/main" id="{295FFCA9-440D-4066-A2EE-E4948BD1219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Line 44">
              <a:extLst>
                <a:ext uri="{FF2B5EF4-FFF2-40B4-BE49-F238E27FC236}">
                  <a16:creationId xmlns:a16="http://schemas.microsoft.com/office/drawing/2014/main" id="{42D13311-7DAB-4D2D-A813-B1399B85CB81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Line 45">
              <a:extLst>
                <a:ext uri="{FF2B5EF4-FFF2-40B4-BE49-F238E27FC236}">
                  <a16:creationId xmlns:a16="http://schemas.microsoft.com/office/drawing/2014/main" id="{25FD6510-DCB8-4699-9C71-322899FB3FBE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Line 46">
              <a:extLst>
                <a:ext uri="{FF2B5EF4-FFF2-40B4-BE49-F238E27FC236}">
                  <a16:creationId xmlns:a16="http://schemas.microsoft.com/office/drawing/2014/main" id="{46C154C8-1D9A-4E9E-887C-51FED1D4DDBC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Line 47">
              <a:extLst>
                <a:ext uri="{FF2B5EF4-FFF2-40B4-BE49-F238E27FC236}">
                  <a16:creationId xmlns:a16="http://schemas.microsoft.com/office/drawing/2014/main" id="{EC876A80-FF89-4589-8073-DE7617FF15B9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Line 48">
              <a:extLst>
                <a:ext uri="{FF2B5EF4-FFF2-40B4-BE49-F238E27FC236}">
                  <a16:creationId xmlns:a16="http://schemas.microsoft.com/office/drawing/2014/main" id="{795FDE20-651B-4978-BD68-974A7C0F198A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4" name="Group 49">
              <a:extLst>
                <a:ext uri="{FF2B5EF4-FFF2-40B4-BE49-F238E27FC236}">
                  <a16:creationId xmlns:a16="http://schemas.microsoft.com/office/drawing/2014/main" id="{2A094B4C-9B88-494B-BBBB-609DE9FE0BB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1084" name="Line 50">
                <a:extLst>
                  <a:ext uri="{FF2B5EF4-FFF2-40B4-BE49-F238E27FC236}">
                    <a16:creationId xmlns:a16="http://schemas.microsoft.com/office/drawing/2014/main" id="{BA1E026E-E087-4F69-9731-B66A369C8C51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>
                <a:extLst>
                  <a:ext uri="{FF2B5EF4-FFF2-40B4-BE49-F238E27FC236}">
                    <a16:creationId xmlns:a16="http://schemas.microsoft.com/office/drawing/2014/main" id="{A85DBB77-05C2-41BB-8C12-2F6406B3509B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>
                <a:extLst>
                  <a:ext uri="{FF2B5EF4-FFF2-40B4-BE49-F238E27FC236}">
                    <a16:creationId xmlns:a16="http://schemas.microsoft.com/office/drawing/2014/main" id="{8CE85DB1-5F6B-420F-BCAF-99A99E0E7B6C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>
                <a:extLst>
                  <a:ext uri="{FF2B5EF4-FFF2-40B4-BE49-F238E27FC236}">
                    <a16:creationId xmlns:a16="http://schemas.microsoft.com/office/drawing/2014/main" id="{42E21FFA-8BBB-4137-8A40-7B157CBC0F37}"/>
                  </a:ext>
                </a:extLst>
              </p:cNvPr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5" name="Line 54">
              <a:extLst>
                <a:ext uri="{FF2B5EF4-FFF2-40B4-BE49-F238E27FC236}">
                  <a16:creationId xmlns:a16="http://schemas.microsoft.com/office/drawing/2014/main" id="{6BDF6FBF-DF78-4E17-9434-ADEAEB806100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Line 55">
              <a:extLst>
                <a:ext uri="{FF2B5EF4-FFF2-40B4-BE49-F238E27FC236}">
                  <a16:creationId xmlns:a16="http://schemas.microsoft.com/office/drawing/2014/main" id="{2A72F9BE-03D4-4614-BB78-2782BDDD2A7F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Line 56">
              <a:extLst>
                <a:ext uri="{FF2B5EF4-FFF2-40B4-BE49-F238E27FC236}">
                  <a16:creationId xmlns:a16="http://schemas.microsoft.com/office/drawing/2014/main" id="{CF6B70BF-E60A-45E3-AD0A-3C8BB339CF5A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Line 57">
              <a:extLst>
                <a:ext uri="{FF2B5EF4-FFF2-40B4-BE49-F238E27FC236}">
                  <a16:creationId xmlns:a16="http://schemas.microsoft.com/office/drawing/2014/main" id="{44F9CCF7-25A0-4083-9527-37F17E667BC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Line 58">
              <a:extLst>
                <a:ext uri="{FF2B5EF4-FFF2-40B4-BE49-F238E27FC236}">
                  <a16:creationId xmlns:a16="http://schemas.microsoft.com/office/drawing/2014/main" id="{9596D5D2-2F87-4C4E-B04C-3AB1660E9CC7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Line 59">
              <a:extLst>
                <a:ext uri="{FF2B5EF4-FFF2-40B4-BE49-F238E27FC236}">
                  <a16:creationId xmlns:a16="http://schemas.microsoft.com/office/drawing/2014/main" id="{78145D62-CC6E-4D27-9381-55DFA1B7B72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Line 60">
              <a:extLst>
                <a:ext uri="{FF2B5EF4-FFF2-40B4-BE49-F238E27FC236}">
                  <a16:creationId xmlns:a16="http://schemas.microsoft.com/office/drawing/2014/main" id="{1BA50686-5077-404D-8E10-58156AD3E778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Line 61">
              <a:extLst>
                <a:ext uri="{FF2B5EF4-FFF2-40B4-BE49-F238E27FC236}">
                  <a16:creationId xmlns:a16="http://schemas.microsoft.com/office/drawing/2014/main" id="{1A972E50-27BD-45C5-BC4B-BC4FCD604AC2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62">
              <a:extLst>
                <a:ext uri="{FF2B5EF4-FFF2-40B4-BE49-F238E27FC236}">
                  <a16:creationId xmlns:a16="http://schemas.microsoft.com/office/drawing/2014/main" id="{0457216A-1C55-45A8-93E6-6DE10309CF9C}"/>
                </a:ext>
              </a:extLst>
            </p:cNvPr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Line 63">
            <a:extLst>
              <a:ext uri="{FF2B5EF4-FFF2-40B4-BE49-F238E27FC236}">
                <a16:creationId xmlns:a16="http://schemas.microsoft.com/office/drawing/2014/main" id="{2B74C764-BE67-461A-BAFC-58F5892072D5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-12700" y="712788"/>
            <a:ext cx="2339975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64">
            <a:extLst>
              <a:ext uri="{FF2B5EF4-FFF2-40B4-BE49-F238E27FC236}">
                <a16:creationId xmlns:a16="http://schemas.microsoft.com/office/drawing/2014/main" id="{351880D8-E005-4F72-BAE0-B2B3C38A5DEA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-12700" y="712788"/>
            <a:ext cx="2339975" cy="3492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65">
            <a:extLst>
              <a:ext uri="{FF2B5EF4-FFF2-40B4-BE49-F238E27FC236}">
                <a16:creationId xmlns:a16="http://schemas.microsoft.com/office/drawing/2014/main" id="{D3A5B8DC-C51F-499C-A0A1-9F650D07A285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-12700" y="692150"/>
            <a:ext cx="2339975" cy="1968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6">
            <a:extLst>
              <a:ext uri="{FF2B5EF4-FFF2-40B4-BE49-F238E27FC236}">
                <a16:creationId xmlns:a16="http://schemas.microsoft.com/office/drawing/2014/main" id="{B0C7703F-92CB-4BB0-A5CB-938F1E4BDD9C}"/>
              </a:ext>
            </a:extLst>
          </p:cNvPr>
          <p:cNvSpPr>
            <a:spLocks noChangeShapeType="1"/>
          </p:cNvSpPr>
          <p:nvPr/>
        </p:nvSpPr>
        <p:spPr bwMode="gray">
          <a:xfrm>
            <a:off x="-12700" y="765175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1" name="Freeform 67">
            <a:extLst>
              <a:ext uri="{FF2B5EF4-FFF2-40B4-BE49-F238E27FC236}">
                <a16:creationId xmlns:a16="http://schemas.microsoft.com/office/drawing/2014/main" id="{F404F0D1-11B4-4527-8F26-C1ED2E62C898}"/>
              </a:ext>
            </a:extLst>
          </p:cNvPr>
          <p:cNvSpPr>
            <a:spLocks/>
          </p:cNvSpPr>
          <p:nvPr/>
        </p:nvSpPr>
        <p:spPr bwMode="gray">
          <a:xfrm>
            <a:off x="-12700" y="0"/>
            <a:ext cx="91567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88"/>
              </a:cxn>
              <a:cxn ang="0">
                <a:pos x="2008" y="492"/>
              </a:cxn>
              <a:cxn ang="0">
                <a:pos x="5768" y="1008"/>
              </a:cxn>
              <a:cxn ang="0">
                <a:pos x="5768" y="0"/>
              </a:cxn>
              <a:cxn ang="0">
                <a:pos x="0" y="0"/>
              </a:cxn>
            </a:cxnLst>
            <a:rect l="0" t="0" r="r" b="b"/>
            <a:pathLst>
              <a:path w="5768" h="1008">
                <a:moveTo>
                  <a:pt x="0" y="0"/>
                </a:moveTo>
                <a:lnTo>
                  <a:pt x="0" y="688"/>
                </a:lnTo>
                <a:cubicBezTo>
                  <a:pt x="72" y="682"/>
                  <a:pt x="776" y="535"/>
                  <a:pt x="2008" y="492"/>
                </a:cubicBezTo>
                <a:cubicBezTo>
                  <a:pt x="3240" y="449"/>
                  <a:pt x="4792" y="608"/>
                  <a:pt x="5768" y="1008"/>
                </a:cubicBezTo>
                <a:lnTo>
                  <a:pt x="5768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92" name="Freeform 68">
            <a:extLst>
              <a:ext uri="{FF2B5EF4-FFF2-40B4-BE49-F238E27FC236}">
                <a16:creationId xmlns:a16="http://schemas.microsoft.com/office/drawing/2014/main" id="{29E2D182-4143-47D0-B185-BB2AEFA9F72B}"/>
              </a:ext>
            </a:extLst>
          </p:cNvPr>
          <p:cNvSpPr>
            <a:spLocks/>
          </p:cNvSpPr>
          <p:nvPr/>
        </p:nvSpPr>
        <p:spPr bwMode="gray">
          <a:xfrm>
            <a:off x="-12700" y="-12700"/>
            <a:ext cx="9156700" cy="1354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7"/>
              </a:cxn>
              <a:cxn ang="0">
                <a:pos x="2104" y="448"/>
              </a:cxn>
              <a:cxn ang="0">
                <a:pos x="5768" y="848"/>
              </a:cxn>
              <a:cxn ang="0">
                <a:pos x="5760" y="8"/>
              </a:cxn>
              <a:cxn ang="0">
                <a:pos x="0" y="0"/>
              </a:cxn>
            </a:cxnLst>
            <a:rect l="0" t="0" r="r" b="b"/>
            <a:pathLst>
              <a:path w="5768" h="848">
                <a:moveTo>
                  <a:pt x="0" y="0"/>
                </a:moveTo>
                <a:lnTo>
                  <a:pt x="0" y="767"/>
                </a:lnTo>
                <a:cubicBezTo>
                  <a:pt x="72" y="760"/>
                  <a:pt x="879" y="496"/>
                  <a:pt x="2104" y="448"/>
                </a:cubicBezTo>
                <a:cubicBezTo>
                  <a:pt x="3330" y="401"/>
                  <a:pt x="4792" y="472"/>
                  <a:pt x="5768" y="848"/>
                </a:cubicBezTo>
                <a:lnTo>
                  <a:pt x="5760" y="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33" name="Picture 69" descr="figure07_o copy">
            <a:extLst>
              <a:ext uri="{FF2B5EF4-FFF2-40B4-BE49-F238E27FC236}">
                <a16:creationId xmlns:a16="http://schemas.microsoft.com/office/drawing/2014/main" id="{3EFFC5B0-1F05-45D9-A928-2D4D11825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00075" y="115888"/>
            <a:ext cx="10795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70" descr="figure07_b">
            <a:extLst>
              <a:ext uri="{FF2B5EF4-FFF2-40B4-BE49-F238E27FC236}">
                <a16:creationId xmlns:a16="http://schemas.microsoft.com/office/drawing/2014/main" id="{48612D5E-0130-40DE-BD6A-057FB25B8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-12700" y="333375"/>
            <a:ext cx="1439863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71" descr="figure07_g">
            <a:extLst>
              <a:ext uri="{FF2B5EF4-FFF2-40B4-BE49-F238E27FC236}">
                <a16:creationId xmlns:a16="http://schemas.microsoft.com/office/drawing/2014/main" id="{41282453-71FD-4BC5-A9B5-A8D412E72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174750" y="404813"/>
            <a:ext cx="64928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3">
            <a:extLst>
              <a:ext uri="{FF2B5EF4-FFF2-40B4-BE49-F238E27FC236}">
                <a16:creationId xmlns:a16="http://schemas.microsoft.com/office/drawing/2014/main" id="{8C78B81A-85C7-4677-B457-654BCE009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A901D84-F712-4032-B969-7744C8913B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A2175C6-83A4-41BB-8188-983C078AB5F0}" type="datetime1">
              <a:rPr lang="en-US" smtClean="0"/>
              <a:t>8/13/2023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B6BA87-A499-4FE7-AE05-CF78A52A20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EC7C91-EDCC-427B-994D-A43C32B9DF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145E1E-5DD2-4B33-8C0F-EA5D25A76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0" name="Rectangle 2">
            <a:extLst>
              <a:ext uri="{FF2B5EF4-FFF2-40B4-BE49-F238E27FC236}">
                <a16:creationId xmlns:a16="http://schemas.microsoft.com/office/drawing/2014/main" id="{1DF809AA-7130-4A7C-9A67-54ED44A3F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1485900" y="20955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162F4CD-C3F5-4385-AE0A-3E28D1544782}" type="datetime1">
              <a:rPr lang="en-US" smtClean="0">
                <a:solidFill>
                  <a:srgbClr val="696464"/>
                </a:solidFill>
                <a:latin typeface="Perpetua"/>
                <a:ea typeface="ＭＳ Ｐゴシック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8/13/2023</a:t>
            </a:fld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EB3733-B42E-4D32-A761-DFD33FC80A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162F4CD-C3F5-4385-AE0A-3E28D1544782}" type="datetime1">
              <a:rPr lang="en-US" smtClean="0">
                <a:solidFill>
                  <a:srgbClr val="696464"/>
                </a:solidFill>
                <a:latin typeface="Perpetua"/>
                <a:ea typeface="ＭＳ Ｐゴシック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8/13/2023</a:t>
            </a:fld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  <a:ea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EB3733-B42E-4D32-A761-DFD33FC80A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952500" y="1409700"/>
            <a:ext cx="7315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 CHÍNH TRỊ - LUẬT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 MÔN CHỦ NGHĨA MÁC-LÊNIN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7698" y="3695700"/>
            <a:ext cx="7848600" cy="1752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GIẢNG MÔN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 TẾ CHÍNH TRỊ MÁC-LÊNIN</a:t>
            </a: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76EF6736-1DAD-90B9-93B4-30BBB46DD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A6C63B5-611D-EAB4-6660-02BC6755002B}"/>
              </a:ext>
            </a:extLst>
          </p:cNvPr>
          <p:cNvSpPr txBox="1"/>
          <p:nvPr/>
        </p:nvSpPr>
        <p:spPr>
          <a:xfrm>
            <a:off x="4953000" y="5922317"/>
            <a:ext cx="4686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soạn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CNML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024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07" y="909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6D28D-A1AA-45AD-BABD-50700CB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9550"/>
            <a:ext cx="8420100" cy="10096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1.2. ĐỐI TƯỢNG &amp; PHƯƠNG PHÁP NGHIÊN CỨU CỦA KTCT MÁC - LÊNIN</a:t>
            </a:r>
            <a:endParaRPr lang="en-US" sz="2800" dirty="0">
              <a:solidFill>
                <a:srgbClr val="FF00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D763D-D3E7-430A-9B49-C03964869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86788" cy="5410200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1.2.2.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KTCT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 &amp;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690A-2C5A-4BCC-96B5-1582409B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0250-343E-423B-9A3B-FAECCB5C0A8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6D28D-A1AA-45AD-BABD-50700CB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09" y="209550"/>
            <a:ext cx="7571379" cy="10096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1.3. CHỨC NĂNG CỦA KTCT MÁC - LÊNIN</a:t>
            </a:r>
            <a:endParaRPr lang="en-US" sz="2800" dirty="0">
              <a:solidFill>
                <a:srgbClr val="FF006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306306"/>
              </p:ext>
            </p:extLst>
          </p:nvPr>
        </p:nvGraphicFramePr>
        <p:xfrm>
          <a:off x="0" y="1371600"/>
          <a:ext cx="9067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D6E80-C0F2-4CD7-A349-432A15B8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0250-343E-423B-9A3B-FAECCB5C0A8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3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fld id="{81E3A46F-044E-4511-9B48-4F97FDD2CB45}" type="datetime1">
              <a:rPr lang="en-US" sz="1400" smtClean="0">
                <a:solidFill>
                  <a:srgbClr val="696464"/>
                </a:solidFill>
              </a:rPr>
              <a:pPr/>
              <a:t>8/13/2023</a:t>
            </a:fld>
            <a:endParaRPr lang="en-US" sz="140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E5988-B8BA-4DAF-B5E1-64C70659064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>
          <a:xfrm>
            <a:off x="690563" y="80963"/>
            <a:ext cx="7772400" cy="757237"/>
          </a:xfrm>
        </p:spPr>
        <p:txBody>
          <a:bodyPr/>
          <a:lstStyle/>
          <a:p>
            <a:pPr algn="ctr" eaLnBrk="1" hangingPunct="1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MÔN HỌC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773476"/>
              </p:ext>
            </p:extLst>
          </p:nvPr>
        </p:nvGraphicFramePr>
        <p:xfrm>
          <a:off x="228600" y="838200"/>
          <a:ext cx="8756650" cy="57010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75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56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1:  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Đối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tượng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pháp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nghiên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cứu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chính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Mác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Lênin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2:  Hàng hoá, thị trường và vai trò của các chủ thể tham gia thị trường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3: 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thặng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dư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nền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thị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trường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4. Cạnh  tranh và  độc quyền  trong nền kinh tế thị trường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5. Kinh tế thị trường định hướng xã hội chủ nghĩa và các quan hệ lợi ích kinh tế ở Việt Nam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6.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nghiệp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đại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hội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nhập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quốc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Việt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05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fld id="{A0F7B08A-5B16-4766-A0F9-6FB91C89C2F8}" type="datetime1">
              <a:rPr lang="en-US" sz="1400" smtClean="0">
                <a:solidFill>
                  <a:srgbClr val="696464"/>
                </a:solidFill>
              </a:rPr>
              <a:pPr/>
              <a:t>8/13/2023</a:t>
            </a:fld>
            <a:endParaRPr lang="en-US" sz="140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71364-2BEF-4FA3-B458-0573902862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606425" y="68263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 LIỆU HỌC TẬP  MÔN HỌC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77800" y="68580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anose="020B0604020202020204" pitchFamily="34" charset="0"/>
              <a:buAutoNum type="arabicPeriod"/>
              <a:defRPr/>
            </a:pPr>
            <a:r>
              <a:rPr lang="pt-BR" alt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Sách, giáo trình chính: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en-US" altLang="en-US" sz="2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altLang="en-US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altLang="en-US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4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 tế chính trị Mác – Lênin</a:t>
            </a: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en-US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( 2021- Bộ GDĐT)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t-BR" altLang="en-US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alt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Tài liệu tham khảo: 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[1]. Hướng dẫn học tập môn KTCTML (khoa Chính trị-Luật)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[2].Bộ Giáo dục và Đào tạo,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trình Những Nguyên lý cơ bản của Chủ nghĩa Mác-Lênin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Nxb.Chính trị quốc gia, Hà Nội, 2014.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Hội đồng Trung ương chỉ đạo biên soạn giáo trình quốc gia các bộ môn khoa học Mác – Lênin,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trình Kinh tế chính trị Mác-Lênin,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Nxb.Chính trị quốc gia, Hà Nội,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2010.</a:t>
            </a:r>
          </a:p>
          <a:p>
            <a:r>
              <a:rPr lang="pt-BR" sz="2800" dirty="0"/>
              <a:t>......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065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798" y="1117507"/>
            <a:ext cx="7772400" cy="1362075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GIÁ MÔN HỌC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13ĐH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fld id="{7ADF9AF2-EA9F-4DCB-A760-580588FC96D9}" type="datetime1">
              <a:rPr lang="en-US" sz="1400" smtClean="0">
                <a:solidFill>
                  <a:srgbClr val="696464"/>
                </a:solidFill>
              </a:rPr>
              <a:pPr/>
              <a:t>8/13/2023</a:t>
            </a:fld>
            <a:endParaRPr lang="en-US" sz="140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AFEDF-7759-4DFE-A9BC-C4D7D2D44A29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886250"/>
              </p:ext>
            </p:extLst>
          </p:nvPr>
        </p:nvGraphicFramePr>
        <p:xfrm>
          <a:off x="374650" y="269808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(60%)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Hình ảnh 1">
            <a:extLst>
              <a:ext uri="{FF2B5EF4-FFF2-40B4-BE49-F238E27FC236}">
                <a16:creationId xmlns:a16="http://schemas.microsoft.com/office/drawing/2014/main" id="{7C9261B0-4700-3C99-C8CC-7CBF5371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F65CC346-CE52-AE7C-02A8-1D6E939BE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65611"/>
              </p:ext>
            </p:extLst>
          </p:nvPr>
        </p:nvGraphicFramePr>
        <p:xfrm>
          <a:off x="339723" y="481219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(70%)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57134A1-6DF3-2684-6817-57154B9D0989}"/>
              </a:ext>
            </a:extLst>
          </p:cNvPr>
          <p:cNvSpPr txBox="1"/>
          <p:nvPr/>
        </p:nvSpPr>
        <p:spPr>
          <a:xfrm>
            <a:off x="2285998" y="42340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12ĐH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92296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1748776"/>
            <a:ext cx="8229600" cy="147002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ĐỐI TƯỢNG, PHƯƠNG PHÁP NGHIÊN CỨU VÀ CHỨC NĂNG</a:t>
            </a:r>
            <a:b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 KINH TẾ CHÍNH TRỊ MÁC - LÊNIN</a:t>
            </a:r>
            <a:br>
              <a:rPr 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 Same Side Corner Rectangle 3"/>
          <p:cNvSpPr/>
          <p:nvPr/>
        </p:nvSpPr>
        <p:spPr>
          <a:xfrm>
            <a:off x="2895600" y="304800"/>
            <a:ext cx="3352800" cy="914400"/>
          </a:xfrm>
          <a:prstGeom prst="round2SameRect">
            <a:avLst>
              <a:gd name="adj1" fmla="val 26503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CHƯƠNG 1</a:t>
            </a:r>
            <a:endParaRPr lang="en-US" sz="3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FF1FB0-9FF0-467F-A93C-0C9CA503C8B6}"/>
              </a:ext>
            </a:extLst>
          </p:cNvPr>
          <p:cNvSpPr txBox="1">
            <a:spLocks/>
          </p:cNvSpPr>
          <p:nvPr/>
        </p:nvSpPr>
        <p:spPr>
          <a:xfrm>
            <a:off x="-76200" y="1676400"/>
            <a:ext cx="8991600" cy="18158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6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85800" y="305360"/>
            <a:ext cx="7560840" cy="4752528"/>
            <a:chOff x="899592" y="1340768"/>
            <a:chExt cx="7560840" cy="4752528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875749016"/>
                </p:ext>
              </p:extLst>
            </p:nvPr>
          </p:nvGraphicFramePr>
          <p:xfrm>
            <a:off x="899592" y="1340768"/>
            <a:ext cx="7560840" cy="4752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TextBox 4"/>
            <p:cNvSpPr txBox="1"/>
            <p:nvPr/>
          </p:nvSpPr>
          <p:spPr bwMode="auto">
            <a:xfrm>
              <a:off x="1128192" y="2348880"/>
              <a:ext cx="113901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000" b="1" dirty="0">
                  <a:ln w="22225">
                    <a:solidFill>
                      <a:srgbClr val="BAAA12"/>
                    </a:solidFill>
                    <a:prstDash val="solid"/>
                  </a:ln>
                  <a:solidFill>
                    <a:srgbClr val="BAAA12">
                      <a:lumMod val="40000"/>
                      <a:lumOff val="6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1.1.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1313981" y="4305290"/>
              <a:ext cx="95376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600" b="1" dirty="0">
                  <a:ln w="22225">
                    <a:solidFill>
                      <a:srgbClr val="BAAA12"/>
                    </a:solidFill>
                    <a:prstDash val="solid"/>
                  </a:ln>
                  <a:solidFill>
                    <a:srgbClr val="BAAA12">
                      <a:lumMod val="40000"/>
                      <a:lumOff val="6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1.2.</a:t>
              </a:r>
            </a:p>
          </p:txBody>
        </p:sp>
      </p:grpSp>
      <p:sp>
        <p:nvSpPr>
          <p:cNvPr id="18435" name="Rectangle 2"/>
          <p:cNvSpPr txBox="1">
            <a:spLocks noChangeArrowheads="1"/>
          </p:cNvSpPr>
          <p:nvPr/>
        </p:nvSpPr>
        <p:spPr bwMode="black">
          <a:xfrm>
            <a:off x="1977787" y="293834"/>
            <a:ext cx="6408712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NỘI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DUNG BÀI GIẢNG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50044" y="4953000"/>
            <a:ext cx="6662136" cy="1357702"/>
            <a:chOff x="873633" y="2715879"/>
            <a:chExt cx="6662136" cy="1357702"/>
          </a:xfrm>
        </p:grpSpPr>
        <p:sp>
          <p:nvSpPr>
            <p:cNvPr id="11" name="Rectangle 10"/>
            <p:cNvSpPr/>
            <p:nvPr/>
          </p:nvSpPr>
          <p:spPr>
            <a:xfrm>
              <a:off x="873633" y="2715879"/>
              <a:ext cx="6662136" cy="1357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S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73633" y="2715879"/>
              <a:ext cx="6662136" cy="13577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77676" tIns="81280" rIns="81280" bIns="81280" numCol="1" spcCol="1270" anchor="ctr" anchorCtr="0">
              <a:noAutofit/>
            </a:bodyPr>
            <a:lstStyle/>
            <a:p>
              <a:pPr lvl="0" algn="just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3200" b="1" dirty="0"/>
                <a:t>Chức năng của kinh tế chính trị Mác-Lênin </a:t>
              </a:r>
              <a:endParaRPr lang="en-US" sz="3200" b="1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685800" y="4783287"/>
            <a:ext cx="1697127" cy="1697127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SG"/>
          </a:p>
        </p:txBody>
      </p:sp>
      <p:sp>
        <p:nvSpPr>
          <p:cNvPr id="14" name="TextBox 13"/>
          <p:cNvSpPr txBox="1"/>
          <p:nvPr/>
        </p:nvSpPr>
        <p:spPr bwMode="auto">
          <a:xfrm>
            <a:off x="1100189" y="5226292"/>
            <a:ext cx="87759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n w="22225">
                  <a:solidFill>
                    <a:srgbClr val="BAAA12"/>
                  </a:solidFill>
                  <a:prstDash val="solid"/>
                </a:ln>
                <a:solidFill>
                  <a:srgbClr val="BAAA12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</a:t>
            </a:r>
          </a:p>
        </p:txBody>
      </p:sp>
    </p:spTree>
    <p:extLst>
      <p:ext uri="{BB962C8B-B14F-4D97-AF65-F5344CB8AC3E}">
        <p14:creationId xmlns:p14="http://schemas.microsoft.com/office/powerpoint/2010/main" val="262107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-101126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6D28D-A1AA-45AD-BABD-50700CB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9550"/>
            <a:ext cx="8420100" cy="10096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1.1. KHÁI QUÁT SỰ HÌNH THÀNH &amp; PHÁT TRIỂN CỦA KTCT MÁC - LÊNIN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D0648-98FA-4068-BCFC-57C2A2EE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0250-343E-423B-9A3B-FAECCB5C0A8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4424058"/>
              </p:ext>
            </p:extLst>
          </p:nvPr>
        </p:nvGraphicFramePr>
        <p:xfrm>
          <a:off x="0" y="1397000"/>
          <a:ext cx="89916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93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943" y="-10795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6D28D-A1AA-45AD-BABD-50700CB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9550"/>
            <a:ext cx="8420100" cy="10096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1.2. ĐỐI TƯỢNG &amp; PHƯƠNG PHÁP NGHIÊN CỨU CỦA KTCT MÁC - LÊNIN</a:t>
            </a:r>
            <a:endParaRPr lang="en-US" sz="2800" dirty="0">
              <a:solidFill>
                <a:srgbClr val="FF00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D763D-D3E7-430A-9B49-C03964869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43382"/>
            <a:ext cx="8586788" cy="4019218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KTCT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KTCT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2322D-C24B-4771-8C12-04DF22A4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0250-343E-423B-9A3B-FAECCB5C0A8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2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6D28D-A1AA-45AD-BABD-50700CB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420100" cy="10096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1.2. ĐỐI TƯỢNG &amp; PHƯƠNG PHÁP NGHIÊN CỨU CỦA KTCT MÁC - LÊNIN</a:t>
            </a:r>
            <a:endParaRPr lang="en-US" sz="2800" dirty="0">
              <a:solidFill>
                <a:srgbClr val="FF006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565635"/>
              </p:ext>
            </p:extLst>
          </p:nvPr>
        </p:nvGraphicFramePr>
        <p:xfrm>
          <a:off x="304800" y="1543382"/>
          <a:ext cx="8586788" cy="4933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24298-9F3B-4CD1-BB7B-AB42FC22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0250-343E-423B-9A3B-FAECCB5C0A8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cdb2004101gl">
  <a:themeElements>
    <a:clrScheme name="cdb2004101gl 3">
      <a:dk1>
        <a:srgbClr val="335338"/>
      </a:dk1>
      <a:lt1>
        <a:srgbClr val="D7E4BE"/>
      </a:lt1>
      <a:dk2>
        <a:srgbClr val="000066"/>
      </a:dk2>
      <a:lt2>
        <a:srgbClr val="B2B2B2"/>
      </a:lt2>
      <a:accent1>
        <a:srgbClr val="2F86B1"/>
      </a:accent1>
      <a:accent2>
        <a:srgbClr val="D2761A"/>
      </a:accent2>
      <a:accent3>
        <a:srgbClr val="E8EFDB"/>
      </a:accent3>
      <a:accent4>
        <a:srgbClr val="2A462E"/>
      </a:accent4>
      <a:accent5>
        <a:srgbClr val="ADC3D5"/>
      </a:accent5>
      <a:accent6>
        <a:srgbClr val="BE6A16"/>
      </a:accent6>
      <a:hlink>
        <a:srgbClr val="368463"/>
      </a:hlink>
      <a:folHlink>
        <a:srgbClr val="481ECE"/>
      </a:folHlink>
    </a:clrScheme>
    <a:fontScheme name="cdb2004101g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01gl 1">
        <a:dk1>
          <a:srgbClr val="1A3E86"/>
        </a:dk1>
        <a:lt1>
          <a:srgbClr val="C1CFDD"/>
        </a:lt1>
        <a:dk2>
          <a:srgbClr val="000000"/>
        </a:dk2>
        <a:lt2>
          <a:srgbClr val="B2B2B2"/>
        </a:lt2>
        <a:accent1>
          <a:srgbClr val="4AAAC0"/>
        </a:accent1>
        <a:accent2>
          <a:srgbClr val="6600FF"/>
        </a:accent2>
        <a:accent3>
          <a:srgbClr val="DDE4EB"/>
        </a:accent3>
        <a:accent4>
          <a:srgbClr val="143472"/>
        </a:accent4>
        <a:accent5>
          <a:srgbClr val="B1D2DC"/>
        </a:accent5>
        <a:accent6>
          <a:srgbClr val="5C00E7"/>
        </a:accent6>
        <a:hlink>
          <a:srgbClr val="0066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2">
        <a:dk1>
          <a:srgbClr val="2B166E"/>
        </a:dk1>
        <a:lt1>
          <a:srgbClr val="AADBFC"/>
        </a:lt1>
        <a:dk2>
          <a:srgbClr val="003366"/>
        </a:dk2>
        <a:lt2>
          <a:srgbClr val="B2B2B2"/>
        </a:lt2>
        <a:accent1>
          <a:srgbClr val="19B17B"/>
        </a:accent1>
        <a:accent2>
          <a:srgbClr val="E57B1B"/>
        </a:accent2>
        <a:accent3>
          <a:srgbClr val="D2EAFD"/>
        </a:accent3>
        <a:accent4>
          <a:srgbClr val="23115D"/>
        </a:accent4>
        <a:accent5>
          <a:srgbClr val="ABD5BF"/>
        </a:accent5>
        <a:accent6>
          <a:srgbClr val="CF6F17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3">
        <a:dk1>
          <a:srgbClr val="335338"/>
        </a:dk1>
        <a:lt1>
          <a:srgbClr val="D7E4BE"/>
        </a:lt1>
        <a:dk2>
          <a:srgbClr val="000066"/>
        </a:dk2>
        <a:lt2>
          <a:srgbClr val="B2B2B2"/>
        </a:lt2>
        <a:accent1>
          <a:srgbClr val="2F86B1"/>
        </a:accent1>
        <a:accent2>
          <a:srgbClr val="D2761A"/>
        </a:accent2>
        <a:accent3>
          <a:srgbClr val="E8EFDB"/>
        </a:accent3>
        <a:accent4>
          <a:srgbClr val="2A462E"/>
        </a:accent4>
        <a:accent5>
          <a:srgbClr val="ADC3D5"/>
        </a:accent5>
        <a:accent6>
          <a:srgbClr val="BE6A16"/>
        </a:accent6>
        <a:hlink>
          <a:srgbClr val="368463"/>
        </a:hlink>
        <a:folHlink>
          <a:srgbClr val="481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42</Template>
  <TotalTime>1474</TotalTime>
  <Words>669</Words>
  <Application>Microsoft Office PowerPoint</Application>
  <PresentationFormat>Trình chiếu Trên màn hình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10</vt:i4>
      </vt:variant>
      <vt:variant>
        <vt:lpstr>Chủ đề</vt:lpstr>
      </vt:variant>
      <vt:variant>
        <vt:i4>5</vt:i4>
      </vt:variant>
      <vt:variant>
        <vt:lpstr>Tiêu đề Bản chiếu</vt:lpstr>
      </vt:variant>
      <vt:variant>
        <vt:i4>11</vt:i4>
      </vt:variant>
    </vt:vector>
  </HeadingPairs>
  <TitlesOfParts>
    <vt:vector size="26" baseType="lpstr">
      <vt:lpstr>.VnArial</vt:lpstr>
      <vt:lpstr>Arial</vt:lpstr>
      <vt:lpstr>Calibri</vt:lpstr>
      <vt:lpstr>Franklin Gothic Book</vt:lpstr>
      <vt:lpstr>Perpetua</vt:lpstr>
      <vt:lpstr>Tahoma</vt:lpstr>
      <vt:lpstr>Times New Roman</vt:lpstr>
      <vt:lpstr>Verdana</vt:lpstr>
      <vt:lpstr>Wingdings</vt:lpstr>
      <vt:lpstr>Wingdings 2</vt:lpstr>
      <vt:lpstr>cdb2004101gl</vt:lpstr>
      <vt:lpstr>Equity</vt:lpstr>
      <vt:lpstr>1_Equity</vt:lpstr>
      <vt:lpstr>2_Equity</vt:lpstr>
      <vt:lpstr>3_Equity</vt:lpstr>
      <vt:lpstr>Bản trình bày PowerPoint</vt:lpstr>
      <vt:lpstr>NỘI DUNG MÔN HỌC</vt:lpstr>
      <vt:lpstr>TÀI LIỆU HỌC TẬP  MÔN HỌC</vt:lpstr>
      <vt:lpstr>ĐÁNH GIÁ MÔN HỌC (Từ khóa 13ĐH trở đi)</vt:lpstr>
      <vt:lpstr>ĐỐI TƯỢNG, PHƯƠNG PHÁP NGHIÊN CỨU VÀ CHỨC NĂNG CỦA KINH TẾ CHÍNH TRỊ MÁC - LÊNIN </vt:lpstr>
      <vt:lpstr>Bản trình bày PowerPoint</vt:lpstr>
      <vt:lpstr>1.1. KHÁI QUÁT SỰ HÌNH THÀNH &amp; PHÁT TRIỂN CỦA KTCT MÁC - LÊNIN</vt:lpstr>
      <vt:lpstr>1.2. ĐỐI TƯỢNG &amp; PHƯƠNG PHÁP NGHIÊN CỨU CỦA KTCT MÁC - LÊNIN</vt:lpstr>
      <vt:lpstr>1.2. ĐỐI TƯỢNG &amp; PHƯƠNG PHÁP NGHIÊN CỨU CỦA KTCT MÁC - LÊNIN</vt:lpstr>
      <vt:lpstr>1.2. ĐỐI TƯỢNG &amp; PHƯƠNG PHÁP NGHIÊN CỨU CỦA KTCT MÁC - LÊNIN</vt:lpstr>
      <vt:lpstr>1.3. CHỨC NĂNG CỦA KTCT MÁC - LÊNIN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tranthihaiyen</dc:creator>
  <cp:lastModifiedBy>Tri, nguyen(GE Healthcare)</cp:lastModifiedBy>
  <cp:revision>132</cp:revision>
  <dcterms:created xsi:type="dcterms:W3CDTF">2015-04-20T15:40:03Z</dcterms:created>
  <dcterms:modified xsi:type="dcterms:W3CDTF">2023-08-13T14:35:02Z</dcterms:modified>
</cp:coreProperties>
</file>